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79" r:id="rId5"/>
    <p:sldId id="281" r:id="rId6"/>
    <p:sldId id="280" r:id="rId7"/>
    <p:sldId id="282" r:id="rId8"/>
    <p:sldId id="283" r:id="rId9"/>
    <p:sldId id="284" r:id="rId10"/>
    <p:sldId id="285" r:id="rId11"/>
    <p:sldId id="286" r:id="rId12"/>
    <p:sldId id="287" r:id="rId13"/>
    <p:sldId id="289" r:id="rId14"/>
    <p:sldId id="288" r:id="rId15"/>
    <p:sldId id="290" r:id="rId16"/>
    <p:sldId id="291" r:id="rId17"/>
    <p:sldId id="292" r:id="rId18"/>
    <p:sldId id="293" r:id="rId19"/>
    <p:sldId id="294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78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2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.png"/><Relationship Id="rId7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png"/><Relationship Id="rId7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2.png"/><Relationship Id="rId7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.png"/><Relationship Id="rId7" Type="http://schemas.openxmlformats.org/officeDocument/2006/relationships/image" Target="../media/image9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8473185"/>
            <a:ext cx="18287485" cy="1033724"/>
            <a:chOff x="0" y="84731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8473185"/>
              <a:ext cx="9146825" cy="1030315"/>
              <a:chOff x="0" y="84731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8474265"/>
                <a:ext cx="1526943" cy="1029067"/>
                <a:chOff x="0" y="8474265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8474265"/>
                  <a:ext cx="605153" cy="1027400"/>
                  <a:chOff x="343369" y="8474265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847426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8474265"/>
                  <a:ext cx="602304" cy="1027400"/>
                  <a:chOff x="917419" y="8474265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847426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8474761"/>
                  <a:ext cx="446376" cy="1026905"/>
                  <a:chOff x="0" y="84747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84747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8474433"/>
                <a:ext cx="1526943" cy="1029067"/>
                <a:chOff x="1523179" y="8474433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8474433"/>
                  <a:ext cx="605153" cy="1027400"/>
                  <a:chOff x="1866549" y="8474433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84744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8474433"/>
                  <a:ext cx="602304" cy="1027400"/>
                  <a:chOff x="2440599" y="8474433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847443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8474929"/>
                  <a:ext cx="446376" cy="1026905"/>
                  <a:chOff x="1523179" y="84749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84749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8474265"/>
                <a:ext cx="1526943" cy="1029067"/>
                <a:chOff x="3048351" y="8474265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8474265"/>
                  <a:ext cx="605153" cy="1027400"/>
                  <a:chOff x="3391720" y="8474265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847426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8474265"/>
                  <a:ext cx="602304" cy="1027400"/>
                  <a:chOff x="3965771" y="8474265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847426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8474761"/>
                  <a:ext cx="446376" cy="1026905"/>
                  <a:chOff x="3048351" y="84747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84747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8474433"/>
                <a:ext cx="1526943" cy="1029067"/>
                <a:chOff x="4571531" y="8474433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8474433"/>
                  <a:ext cx="605153" cy="1027400"/>
                  <a:chOff x="4914900" y="8474433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84744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8474433"/>
                  <a:ext cx="602304" cy="1027400"/>
                  <a:chOff x="5488950" y="8474433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847443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8474929"/>
                  <a:ext cx="446376" cy="1026905"/>
                  <a:chOff x="4571531" y="84749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84749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8473185"/>
                <a:ext cx="1526943" cy="1029067"/>
                <a:chOff x="6096703" y="84731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8473185"/>
                  <a:ext cx="605153" cy="1027400"/>
                  <a:chOff x="6440072" y="84731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84731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8473185"/>
                  <a:ext cx="602304" cy="1027400"/>
                  <a:chOff x="7014122" y="84731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84731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8473680"/>
                  <a:ext cx="446376" cy="1026905"/>
                  <a:chOff x="6096703" y="8473680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847368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8473353"/>
                <a:ext cx="1526943" cy="1029067"/>
                <a:chOff x="7619882" y="84733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8473353"/>
                  <a:ext cx="605153" cy="1027400"/>
                  <a:chOff x="7963251" y="84733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84733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8473353"/>
                  <a:ext cx="602304" cy="1027400"/>
                  <a:chOff x="8537301" y="84733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84733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8473848"/>
                  <a:ext cx="446376" cy="1026905"/>
                  <a:chOff x="7619882" y="8473848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847384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8476594"/>
              <a:ext cx="9146825" cy="1030315"/>
              <a:chOff x="9140660" y="84765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8477674"/>
                <a:ext cx="1526943" cy="1029067"/>
                <a:chOff x="9140660" y="8477674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8477674"/>
                  <a:ext cx="605153" cy="1027400"/>
                  <a:chOff x="9484030" y="8477674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847767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8477674"/>
                  <a:ext cx="602304" cy="1027400"/>
                  <a:chOff x="10058080" y="8477674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847767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8478170"/>
                  <a:ext cx="446376" cy="1026905"/>
                  <a:chOff x="9140660" y="84781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84781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8477842"/>
                <a:ext cx="1526943" cy="1029067"/>
                <a:chOff x="10663840" y="8477842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8477842"/>
                  <a:ext cx="605153" cy="1027400"/>
                  <a:chOff x="11007209" y="8477842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847784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8477842"/>
                  <a:ext cx="602304" cy="1027400"/>
                  <a:chOff x="11581259" y="8477842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847784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8478338"/>
                  <a:ext cx="446376" cy="1026905"/>
                  <a:chOff x="10663840" y="84783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84783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8477674"/>
                <a:ext cx="1526943" cy="1029067"/>
                <a:chOff x="12189012" y="8477674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8477674"/>
                  <a:ext cx="605153" cy="1027400"/>
                  <a:chOff x="12532381" y="8477674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847767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8477674"/>
                  <a:ext cx="602304" cy="1027400"/>
                  <a:chOff x="13106431" y="8477674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847767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8478170"/>
                  <a:ext cx="446376" cy="1026905"/>
                  <a:chOff x="12189012" y="84781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84781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8477842"/>
                <a:ext cx="1526943" cy="1029067"/>
                <a:chOff x="13712191" y="8477842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8477842"/>
                  <a:ext cx="605153" cy="1027400"/>
                  <a:chOff x="14055560" y="8477842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847784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8477842"/>
                  <a:ext cx="602304" cy="1027400"/>
                  <a:chOff x="14629610" y="8477842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847784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8478338"/>
                  <a:ext cx="446376" cy="1026905"/>
                  <a:chOff x="13712191" y="84783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84783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8476594"/>
                <a:ext cx="1526943" cy="1029067"/>
                <a:chOff x="15237363" y="84765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8476594"/>
                  <a:ext cx="605153" cy="1027400"/>
                  <a:chOff x="15580732" y="84765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84765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8476594"/>
                  <a:ext cx="602304" cy="1027400"/>
                  <a:chOff x="16154782" y="84765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84765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8477089"/>
                  <a:ext cx="446376" cy="1026905"/>
                  <a:chOff x="15237363" y="8477089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847708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8476762"/>
                <a:ext cx="1526943" cy="1029067"/>
                <a:chOff x="16760542" y="84767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8476762"/>
                  <a:ext cx="605153" cy="1027400"/>
                  <a:chOff x="17103912" y="84767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84767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8476762"/>
                  <a:ext cx="602304" cy="1027400"/>
                  <a:chOff x="17677962" y="84767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84767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8477257"/>
                  <a:ext cx="446376" cy="1026905"/>
                  <a:chOff x="16760542" y="8477257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84772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1975805" y="6267138"/>
            <a:ext cx="1721368" cy="2206047"/>
            <a:chOff x="1975805" y="6267138"/>
            <a:chExt cx="1721368" cy="2206047"/>
          </a:xfrm>
        </p:grpSpPr>
        <p:pic>
          <p:nvPicPr>
            <p:cNvPr id="141" name="Object 14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5805" y="6267138"/>
              <a:ext cx="1721368" cy="2206047"/>
            </a:xfrm>
            <a:prstGeom prst="rect">
              <a:avLst/>
            </a:prstGeom>
          </p:spPr>
        </p:pic>
      </p:grpSp>
      <p:grpSp>
        <p:nvGrpSpPr>
          <p:cNvPr id="1053" name="그룹 1053"/>
          <p:cNvGrpSpPr/>
          <p:nvPr/>
        </p:nvGrpSpPr>
        <p:grpSpPr>
          <a:xfrm>
            <a:off x="6037965" y="6267138"/>
            <a:ext cx="1721368" cy="2206047"/>
            <a:chOff x="6037965" y="6267138"/>
            <a:chExt cx="1721368" cy="2206047"/>
          </a:xfrm>
        </p:grpSpPr>
        <p:pic>
          <p:nvPicPr>
            <p:cNvPr id="144" name="Object 14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7965" y="6267138"/>
              <a:ext cx="1721368" cy="2206047"/>
            </a:xfrm>
            <a:prstGeom prst="rect">
              <a:avLst/>
            </a:prstGeom>
          </p:spPr>
        </p:pic>
      </p:grpSp>
      <p:grpSp>
        <p:nvGrpSpPr>
          <p:cNvPr id="1054" name="그룹 1054"/>
          <p:cNvGrpSpPr/>
          <p:nvPr/>
        </p:nvGrpSpPr>
        <p:grpSpPr>
          <a:xfrm>
            <a:off x="9969019" y="6267138"/>
            <a:ext cx="1721368" cy="2206047"/>
            <a:chOff x="9969019" y="6267138"/>
            <a:chExt cx="1721368" cy="2206047"/>
          </a:xfrm>
        </p:grpSpPr>
        <p:pic>
          <p:nvPicPr>
            <p:cNvPr id="147" name="Object 14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69019" y="6267138"/>
              <a:ext cx="1721368" cy="2206047"/>
            </a:xfrm>
            <a:prstGeom prst="rect">
              <a:avLst/>
            </a:prstGeom>
          </p:spPr>
        </p:pic>
      </p:grpSp>
      <p:grpSp>
        <p:nvGrpSpPr>
          <p:cNvPr id="1055" name="그룹 1055"/>
          <p:cNvGrpSpPr/>
          <p:nvPr/>
        </p:nvGrpSpPr>
        <p:grpSpPr>
          <a:xfrm>
            <a:off x="14436962" y="6267138"/>
            <a:ext cx="1721368" cy="2206047"/>
            <a:chOff x="14436962" y="6267138"/>
            <a:chExt cx="1721368" cy="2206047"/>
          </a:xfrm>
        </p:grpSpPr>
        <p:pic>
          <p:nvPicPr>
            <p:cNvPr id="150" name="Object 14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36962" y="6267138"/>
              <a:ext cx="1721368" cy="2206047"/>
            </a:xfrm>
            <a:prstGeom prst="rect">
              <a:avLst/>
            </a:prstGeom>
          </p:spPr>
        </p:pic>
      </p:grpSp>
      <p:pic>
        <p:nvPicPr>
          <p:cNvPr id="152" name="Object 15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6244" y="1566871"/>
            <a:ext cx="18283863" cy="5567358"/>
          </a:xfrm>
          <a:prstGeom prst="rect">
            <a:avLst/>
          </a:prstGeom>
        </p:spPr>
      </p:pic>
      <p:pic>
        <p:nvPicPr>
          <p:cNvPr id="153" name="Object 15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938549" y="1662779"/>
            <a:ext cx="11421610" cy="1104543"/>
          </a:xfrm>
          <a:prstGeom prst="rect">
            <a:avLst/>
          </a:prstGeom>
        </p:spPr>
      </p:pic>
      <p:pic>
        <p:nvPicPr>
          <p:cNvPr id="154" name="Object 15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06920" y="5047621"/>
            <a:ext cx="9920438" cy="1085496"/>
          </a:xfrm>
          <a:prstGeom prst="rect">
            <a:avLst/>
          </a:prstGeom>
        </p:spPr>
      </p:pic>
      <p:grpSp>
        <p:nvGrpSpPr>
          <p:cNvPr id="1056" name="그룹 1056"/>
          <p:cNvGrpSpPr/>
          <p:nvPr/>
        </p:nvGrpSpPr>
        <p:grpSpPr>
          <a:xfrm>
            <a:off x="15993098" y="1958284"/>
            <a:ext cx="729775" cy="836248"/>
            <a:chOff x="15993098" y="1958284"/>
            <a:chExt cx="729775" cy="836248"/>
          </a:xfrm>
        </p:grpSpPr>
        <p:pic>
          <p:nvPicPr>
            <p:cNvPr id="156" name="Object 15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993098" y="1958284"/>
              <a:ext cx="729775" cy="8362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62F9C5A-FB84-6E10-D1CB-161210D87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277066"/>
            <a:ext cx="18288000" cy="803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8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ACE206-DB0F-67BE-E85E-F319AF886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0" y="1661751"/>
            <a:ext cx="18288000" cy="75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0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E65B125-68AF-0331-4AA9-575506B3F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357"/>
            <a:ext cx="18288000" cy="76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15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C497326-ACBE-CC5D-B8AF-352AC885F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287648"/>
            <a:ext cx="18288000" cy="801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7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AB7A3FF-FE0A-F482-F066-CCED5106A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" y="1302357"/>
            <a:ext cx="18288000" cy="802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41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41108B-61E8-5EE1-E9B6-4FF1DE58F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464"/>
            <a:ext cx="18288000" cy="781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1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254A51D9-291B-A07B-FE42-71A0D0F8A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570"/>
            <a:ext cx="18288000" cy="794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82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텍스트, 화이트보드이(가) 표시된 사진&#10;&#10;자동 생성된 설명">
            <a:extLst>
              <a:ext uri="{FF2B5EF4-FFF2-40B4-BE49-F238E27FC236}">
                <a16:creationId xmlns:a16="http://schemas.microsoft.com/office/drawing/2014/main" id="{01E546AA-79B8-6B07-0F48-694FDBDF3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863"/>
            <a:ext cx="18288000" cy="814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3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텍스트이(가) 표시된 사진&#10;&#10;자동 생성된 설명">
            <a:extLst>
              <a:ext uri="{FF2B5EF4-FFF2-40B4-BE49-F238E27FC236}">
                <a16:creationId xmlns:a16="http://schemas.microsoft.com/office/drawing/2014/main" id="{E492BB3A-93EF-B498-F2CD-E47204212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695"/>
            <a:ext cx="18288000" cy="786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07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텍스트이(가) 표시된 사진&#10;&#10;자동 생성된 설명">
            <a:extLst>
              <a:ext uri="{FF2B5EF4-FFF2-40B4-BE49-F238E27FC236}">
                <a16:creationId xmlns:a16="http://schemas.microsoft.com/office/drawing/2014/main" id="{CAF0B738-913A-EB5A-232B-F16415F69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868"/>
            <a:ext cx="18288000" cy="792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82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205" name="그룹 1205"/>
          <p:cNvGrpSpPr/>
          <p:nvPr/>
        </p:nvGrpSpPr>
        <p:grpSpPr>
          <a:xfrm>
            <a:off x="1016179" y="1864379"/>
            <a:ext cx="8630454" cy="7328040"/>
            <a:chOff x="1016179" y="1864379"/>
            <a:chExt cx="8630454" cy="7328040"/>
          </a:xfrm>
        </p:grpSpPr>
        <p:pic>
          <p:nvPicPr>
            <p:cNvPr id="555" name="Object 55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179" y="1864379"/>
              <a:ext cx="8630454" cy="7328040"/>
            </a:xfrm>
            <a:prstGeom prst="rect">
              <a:avLst/>
            </a:prstGeom>
          </p:spPr>
        </p:pic>
      </p:grpSp>
      <p:pic>
        <p:nvPicPr>
          <p:cNvPr id="557" name="Object 55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730" y="8048962"/>
            <a:ext cx="11647876" cy="1745990"/>
          </a:xfrm>
          <a:prstGeom prst="rect">
            <a:avLst/>
          </a:prstGeom>
        </p:spPr>
      </p:pic>
      <p:pic>
        <p:nvPicPr>
          <p:cNvPr id="3" name="그림 2" descr="혼잡한이(가) 표시된 사진&#10;&#10;자동 생성된 설명">
            <a:extLst>
              <a:ext uri="{FF2B5EF4-FFF2-40B4-BE49-F238E27FC236}">
                <a16:creationId xmlns:a16="http://schemas.microsoft.com/office/drawing/2014/main" id="{B4D19A57-EB30-6C70-118E-88AA3F6E6F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r="30274"/>
          <a:stretch/>
        </p:blipFill>
        <p:spPr>
          <a:xfrm rot="5400000">
            <a:off x="10911379" y="-292397"/>
            <a:ext cx="5696585" cy="77152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554" name="Object 5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012011" y="510227"/>
            <a:ext cx="8809176" cy="3537338"/>
          </a:xfrm>
          <a:prstGeom prst="rect">
            <a:avLst/>
          </a:prstGeom>
        </p:spPr>
      </p:pic>
      <p:pic>
        <p:nvPicPr>
          <p:cNvPr id="555" name="Object 55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94147" y="2506421"/>
            <a:ext cx="10241184" cy="3537337"/>
          </a:xfrm>
          <a:prstGeom prst="rect">
            <a:avLst/>
          </a:prstGeom>
        </p:spPr>
      </p:pic>
      <p:pic>
        <p:nvPicPr>
          <p:cNvPr id="556" name="Object 55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07158" y="4320377"/>
            <a:ext cx="10488261" cy="3537337"/>
          </a:xfrm>
          <a:prstGeom prst="rect">
            <a:avLst/>
          </a:prstGeom>
        </p:spPr>
      </p:pic>
      <p:pic>
        <p:nvPicPr>
          <p:cNvPr id="557" name="Object 55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05626" y="6327106"/>
            <a:ext cx="11680089" cy="36420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554" name="Object 5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766228" y="267820"/>
            <a:ext cx="8809175" cy="3537337"/>
          </a:xfrm>
          <a:prstGeom prst="rect">
            <a:avLst/>
          </a:prstGeom>
        </p:spPr>
      </p:pic>
      <p:grpSp>
        <p:nvGrpSpPr>
          <p:cNvPr id="1205" name="그룹 1205"/>
          <p:cNvGrpSpPr/>
          <p:nvPr/>
        </p:nvGrpSpPr>
        <p:grpSpPr>
          <a:xfrm>
            <a:off x="4272357" y="2597954"/>
            <a:ext cx="10291774" cy="5866514"/>
            <a:chOff x="4272357" y="2597954"/>
            <a:chExt cx="10291774" cy="5866514"/>
          </a:xfrm>
        </p:grpSpPr>
        <p:pic>
          <p:nvPicPr>
            <p:cNvPr id="556" name="Object 55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72357" y="2597954"/>
              <a:ext cx="10291774" cy="58665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04514" y="2961918"/>
            <a:ext cx="5406853" cy="4231450"/>
            <a:chOff x="404514" y="2961918"/>
            <a:chExt cx="5406853" cy="4231450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4514" y="2961918"/>
              <a:ext cx="5406853" cy="4231450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4" name="그룹 1004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5" name="그룹 1005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7" name="그룹 1007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5" name="Object 14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8" name="그룹 1008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9" name="그룹 1009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1" name="그룹 1011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6" name="Object 25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2" name="그룹 1012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3" name="그룹 1013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5" name="그룹 1015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7" name="Object 36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6" name="그룹 1016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7" name="그룹 1017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9" name="그룹 1019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8" name="Object 47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0" name="그룹 1020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1" name="그룹 1021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3" name="그룹 1023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9" name="Object 58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4" name="그룹 1024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5" name="그룹 1025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7" name="그룹 1027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70" name="Object 69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8" name="그룹 1028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9" name="그룹 1029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30" name="그룹 1030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2" name="그룹 1032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3" name="Object 82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3" name="그룹 1033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4" name="그룹 1034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6" name="그룹 1036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4" name="Object 93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7" name="그룹 1037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8" name="그룹 1038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0" name="그룹 1040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5" name="Object 104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1" name="그룹 1041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2" name="그룹 1042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4" name="그룹 1044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6" name="Object 115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5" name="그룹 1045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6" name="그룹 1046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8" name="그룹 1048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7" name="Object 126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9" name="그룹 1049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50" name="그룹 1050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2" name="그룹 1052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8" name="Object 137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3" name="그룹 1053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4" name="그룹 1054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5" name="그룹 1055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6" name="그룹 1056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8" name="그룹 1058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3" name="Object 152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9" name="그룹 1059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60" name="그룹 1060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2" name="그룹 1062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4" name="Object 163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3" name="그룹 1063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4" name="그룹 1064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6" name="그룹 1066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5" name="Object 174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7" name="그룹 1067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8" name="그룹 1068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0" name="그룹 1070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6" name="Object 185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1" name="그룹 1071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2" name="그룹 1072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4" name="그룹 1074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7" name="Object 196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5" name="그룹 1075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6" name="그룹 1076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8" name="그룹 1078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8" name="Object 207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9" name="그룹 1079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80" name="그룹 1080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1" name="그룹 1081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3" name="그룹 1083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21" name="Object 220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4" name="그룹 1084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5" name="그룹 1085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7" name="그룹 1087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32" name="Object 231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8" name="그룹 1088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9" name="그룹 1089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1" name="그룹 1091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3" name="Object 242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2" name="그룹 1092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3" name="그룹 1093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5" name="그룹 1095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4" name="Object 253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6" name="그룹 1096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7" name="그룹 1097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9" name="그룹 1099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5" name="Object 264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0" name="그룹 1100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1" name="그룹 1101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3" name="그룹 1103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6" name="Object 275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4" name="그룹 1104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5" name="그룹 1105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6" name="그룹 1106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7" name="그룹 1107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9" name="그룹 1109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91" name="Object 290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0" name="그룹 1110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1" name="그룹 1111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3" name="그룹 1113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302" name="Object 301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4" name="그룹 1114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5" name="그룹 1115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7" name="그룹 1117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3" name="Object 312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8" name="그룹 1118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9" name="그룹 1119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1" name="그룹 1121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4" name="Object 323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2" name="그룹 1122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3" name="그룹 1123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5" name="그룹 1125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5" name="Object 334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6" name="그룹 1126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7" name="그룹 1127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9" name="그룹 1129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6" name="Object 345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30" name="그룹 1130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1" name="그룹 1131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2" name="그룹 1132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4" name="그룹 1134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9" name="Object 358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5" name="그룹 1135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6" name="그룹 1136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8" name="그룹 1138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70" name="Object 369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9" name="그룹 1139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40" name="그룹 1140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2" name="그룹 1142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81" name="Object 380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3" name="그룹 1143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4" name="그룹 1144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6" name="그룹 1146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92" name="Object 391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7" name="그룹 1147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8" name="그룹 1148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0" name="그룹 1150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3" name="Object 402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1" name="그룹 1151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2" name="그룹 1152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4" name="그룹 1154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4" name="Object 413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5" name="그룹 1155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6" name="그룹 1156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7" name="그룹 1157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8" name="그룹 1158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0" name="그룹 1160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9" name="Object 428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1" name="그룹 1161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2" name="그룹 1162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4" name="그룹 1164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40" name="Object 439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5" name="그룹 1165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6" name="그룹 1166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8" name="그룹 1168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51" name="Object 450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9" name="그룹 1169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70" name="그룹 1170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2" name="그룹 1172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62" name="Object 461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3" name="그룹 1173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4" name="그룹 1174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6" name="그룹 1176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3" name="Object 472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7" name="그룹 1177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8" name="그룹 1178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0" name="그룹 1180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4" name="Object 483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1" name="그룹 1181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2" name="그룹 1182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3" name="그룹 1183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5" name="그룹 1185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7" name="Object 496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6" name="그룹 1186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7" name="그룹 1187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9" name="그룹 1189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8" name="Object 507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0" name="그룹 1190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1" name="그룹 1191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3" name="그룹 1193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9" name="Object 518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4" name="그룹 1194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5" name="그룹 1195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7" name="그룹 1197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30" name="Object 529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8" name="그룹 1198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9" name="그룹 1199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1" name="그룹 1201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41" name="Object 540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2" name="그룹 1202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3" name="그룹 1203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5" name="그룹 1205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52" name="Object 551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557" name="Object 55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766228" y="267820"/>
            <a:ext cx="8809175" cy="3537337"/>
          </a:xfrm>
          <a:prstGeom prst="rect">
            <a:avLst/>
          </a:prstGeom>
        </p:spPr>
      </p:pic>
      <p:grpSp>
        <p:nvGrpSpPr>
          <p:cNvPr id="1206" name="그룹 1206"/>
          <p:cNvGrpSpPr/>
          <p:nvPr/>
        </p:nvGrpSpPr>
        <p:grpSpPr>
          <a:xfrm>
            <a:off x="5961905" y="475630"/>
            <a:ext cx="6171429" cy="4829814"/>
            <a:chOff x="5961905" y="475630"/>
            <a:chExt cx="6171429" cy="4829814"/>
          </a:xfrm>
        </p:grpSpPr>
        <p:pic>
          <p:nvPicPr>
            <p:cNvPr id="559" name="Object 55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61905" y="475630"/>
              <a:ext cx="6171429" cy="4829814"/>
            </a:xfrm>
            <a:prstGeom prst="rect">
              <a:avLst/>
            </a:prstGeom>
          </p:spPr>
        </p:pic>
      </p:grpSp>
      <p:grpSp>
        <p:nvGrpSpPr>
          <p:cNvPr id="1207" name="그룹 1207"/>
          <p:cNvGrpSpPr/>
          <p:nvPr/>
        </p:nvGrpSpPr>
        <p:grpSpPr>
          <a:xfrm>
            <a:off x="5949895" y="5305444"/>
            <a:ext cx="6171429" cy="4829814"/>
            <a:chOff x="5949895" y="5305444"/>
            <a:chExt cx="6171429" cy="4829814"/>
          </a:xfrm>
        </p:grpSpPr>
        <p:pic>
          <p:nvPicPr>
            <p:cNvPr id="562" name="Object 56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49895" y="5305444"/>
              <a:ext cx="6171429" cy="4829814"/>
            </a:xfrm>
            <a:prstGeom prst="rect">
              <a:avLst/>
            </a:prstGeom>
          </p:spPr>
        </p:pic>
      </p:grpSp>
      <p:grpSp>
        <p:nvGrpSpPr>
          <p:cNvPr id="1208" name="그룹 1208"/>
          <p:cNvGrpSpPr/>
          <p:nvPr/>
        </p:nvGrpSpPr>
        <p:grpSpPr>
          <a:xfrm>
            <a:off x="12019048" y="3047880"/>
            <a:ext cx="6171429" cy="4829814"/>
            <a:chOff x="12019048" y="3047880"/>
            <a:chExt cx="6171429" cy="4829814"/>
          </a:xfrm>
        </p:grpSpPr>
        <p:pic>
          <p:nvPicPr>
            <p:cNvPr id="565" name="Object 56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19048" y="3047880"/>
              <a:ext cx="6171429" cy="48298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205" name="그룹 1205"/>
          <p:cNvGrpSpPr/>
          <p:nvPr/>
        </p:nvGrpSpPr>
        <p:grpSpPr>
          <a:xfrm>
            <a:off x="1420387" y="463550"/>
            <a:ext cx="7168167" cy="9557556"/>
            <a:chOff x="1420387" y="463550"/>
            <a:chExt cx="7168167" cy="9557556"/>
          </a:xfrm>
        </p:grpSpPr>
        <p:pic>
          <p:nvPicPr>
            <p:cNvPr id="555" name="Object 55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0387" y="463550"/>
              <a:ext cx="7168167" cy="9557556"/>
            </a:xfrm>
            <a:prstGeom prst="rect">
              <a:avLst/>
            </a:prstGeom>
          </p:spPr>
        </p:pic>
      </p:grpSp>
      <p:grpSp>
        <p:nvGrpSpPr>
          <p:cNvPr id="1206" name="그룹 1206"/>
          <p:cNvGrpSpPr/>
          <p:nvPr/>
        </p:nvGrpSpPr>
        <p:grpSpPr>
          <a:xfrm>
            <a:off x="9565785" y="310050"/>
            <a:ext cx="7094727" cy="9459636"/>
            <a:chOff x="9565785" y="310050"/>
            <a:chExt cx="7094727" cy="9459636"/>
          </a:xfrm>
        </p:grpSpPr>
        <p:pic>
          <p:nvPicPr>
            <p:cNvPr id="558" name="Object 55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65785" y="310050"/>
              <a:ext cx="7094727" cy="94596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205" name="그룹 1205"/>
          <p:cNvGrpSpPr/>
          <p:nvPr/>
        </p:nvGrpSpPr>
        <p:grpSpPr>
          <a:xfrm>
            <a:off x="9706758" y="0"/>
            <a:ext cx="7883598" cy="10511464"/>
            <a:chOff x="9706758" y="0"/>
            <a:chExt cx="7883598" cy="10511464"/>
          </a:xfrm>
        </p:grpSpPr>
        <p:pic>
          <p:nvPicPr>
            <p:cNvPr id="555" name="Object 55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06758" y="0"/>
              <a:ext cx="7883598" cy="10511464"/>
            </a:xfrm>
            <a:prstGeom prst="rect">
              <a:avLst/>
            </a:prstGeom>
          </p:spPr>
        </p:pic>
      </p:grpSp>
      <p:grpSp>
        <p:nvGrpSpPr>
          <p:cNvPr id="1206" name="그룹 1206"/>
          <p:cNvGrpSpPr/>
          <p:nvPr/>
        </p:nvGrpSpPr>
        <p:grpSpPr>
          <a:xfrm>
            <a:off x="986596" y="-84656"/>
            <a:ext cx="8085783" cy="10781043"/>
            <a:chOff x="986596" y="-84656"/>
            <a:chExt cx="8085783" cy="10781043"/>
          </a:xfrm>
        </p:grpSpPr>
        <p:pic>
          <p:nvPicPr>
            <p:cNvPr id="558" name="Object 55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6596" y="-84656"/>
              <a:ext cx="8085783" cy="107810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205" name="그룹 1205"/>
          <p:cNvGrpSpPr/>
          <p:nvPr/>
        </p:nvGrpSpPr>
        <p:grpSpPr>
          <a:xfrm>
            <a:off x="9114286" y="1845790"/>
            <a:ext cx="8663019" cy="5773045"/>
            <a:chOff x="9114286" y="1845790"/>
            <a:chExt cx="8663019" cy="5773045"/>
          </a:xfrm>
        </p:grpSpPr>
        <p:pic>
          <p:nvPicPr>
            <p:cNvPr id="555" name="Object 55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4286" y="1845790"/>
              <a:ext cx="8663019" cy="5773045"/>
            </a:xfrm>
            <a:prstGeom prst="rect">
              <a:avLst/>
            </a:prstGeom>
          </p:spPr>
        </p:pic>
      </p:grpSp>
      <p:grpSp>
        <p:nvGrpSpPr>
          <p:cNvPr id="1206" name="그룹 1206"/>
          <p:cNvGrpSpPr/>
          <p:nvPr/>
        </p:nvGrpSpPr>
        <p:grpSpPr>
          <a:xfrm>
            <a:off x="758748" y="1814120"/>
            <a:ext cx="8203157" cy="5810803"/>
            <a:chOff x="758748" y="1814120"/>
            <a:chExt cx="8203157" cy="5810803"/>
          </a:xfrm>
        </p:grpSpPr>
        <p:pic>
          <p:nvPicPr>
            <p:cNvPr id="558" name="Object 55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8748" y="1814120"/>
              <a:ext cx="8203157" cy="5810803"/>
            </a:xfrm>
            <a:prstGeom prst="rect">
              <a:avLst/>
            </a:prstGeom>
          </p:spPr>
        </p:pic>
      </p:grpSp>
      <p:pic>
        <p:nvPicPr>
          <p:cNvPr id="560" name="Object 55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54071" y="7549129"/>
            <a:ext cx="2710979" cy="1522493"/>
          </a:xfrm>
          <a:prstGeom prst="rect">
            <a:avLst/>
          </a:prstGeom>
        </p:spPr>
      </p:pic>
      <p:pic>
        <p:nvPicPr>
          <p:cNvPr id="561" name="Object 56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739503" y="7549131"/>
            <a:ext cx="2722561" cy="152250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205" name="그룹 1205"/>
          <p:cNvGrpSpPr/>
          <p:nvPr/>
        </p:nvGrpSpPr>
        <p:grpSpPr>
          <a:xfrm>
            <a:off x="689786" y="1655337"/>
            <a:ext cx="8608880" cy="5970886"/>
            <a:chOff x="689786" y="1655337"/>
            <a:chExt cx="8608880" cy="5970886"/>
          </a:xfrm>
        </p:grpSpPr>
        <p:pic>
          <p:nvPicPr>
            <p:cNvPr id="555" name="Object 55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9786" y="1655337"/>
              <a:ext cx="8608880" cy="5970886"/>
            </a:xfrm>
            <a:prstGeom prst="rect">
              <a:avLst/>
            </a:prstGeom>
          </p:spPr>
        </p:pic>
      </p:grpSp>
      <p:grpSp>
        <p:nvGrpSpPr>
          <p:cNvPr id="1206" name="그룹 1206"/>
          <p:cNvGrpSpPr/>
          <p:nvPr/>
        </p:nvGrpSpPr>
        <p:grpSpPr>
          <a:xfrm>
            <a:off x="9356120" y="1645813"/>
            <a:ext cx="8430708" cy="6075135"/>
            <a:chOff x="9356120" y="1645813"/>
            <a:chExt cx="8430708" cy="6075135"/>
          </a:xfrm>
        </p:grpSpPr>
        <p:pic>
          <p:nvPicPr>
            <p:cNvPr id="558" name="Object 55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56120" y="1645813"/>
              <a:ext cx="8430708" cy="6075135"/>
            </a:xfrm>
            <a:prstGeom prst="rect">
              <a:avLst/>
            </a:prstGeom>
          </p:spPr>
        </p:pic>
      </p:grpSp>
      <p:pic>
        <p:nvPicPr>
          <p:cNvPr id="560" name="Object 55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54074" y="7549131"/>
            <a:ext cx="2713075" cy="1522504"/>
          </a:xfrm>
          <a:prstGeom prst="rect">
            <a:avLst/>
          </a:prstGeom>
        </p:spPr>
      </p:pic>
      <p:pic>
        <p:nvPicPr>
          <p:cNvPr id="561" name="Object 56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40646" y="7501436"/>
            <a:ext cx="2663313" cy="152249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554" name="Object 5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7283" y="-40547"/>
            <a:ext cx="10241184" cy="3537337"/>
          </a:xfrm>
          <a:prstGeom prst="rect">
            <a:avLst/>
          </a:prstGeom>
        </p:spPr>
      </p:pic>
      <p:grpSp>
        <p:nvGrpSpPr>
          <p:cNvPr id="1205" name="그룹 1205"/>
          <p:cNvGrpSpPr/>
          <p:nvPr/>
        </p:nvGrpSpPr>
        <p:grpSpPr>
          <a:xfrm>
            <a:off x="7973767" y="558246"/>
            <a:ext cx="9898776" cy="8893555"/>
            <a:chOff x="7973767" y="558246"/>
            <a:chExt cx="9898776" cy="8893555"/>
          </a:xfrm>
        </p:grpSpPr>
        <p:pic>
          <p:nvPicPr>
            <p:cNvPr id="556" name="Object 55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73767" y="558246"/>
              <a:ext cx="9898776" cy="8893555"/>
            </a:xfrm>
            <a:prstGeom prst="rect">
              <a:avLst/>
            </a:prstGeom>
          </p:spPr>
        </p:pic>
      </p:grpSp>
      <p:pic>
        <p:nvPicPr>
          <p:cNvPr id="558" name="Object 55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52934" y="2428752"/>
            <a:ext cx="3008727" cy="1392346"/>
          </a:xfrm>
          <a:prstGeom prst="rect">
            <a:avLst/>
          </a:prstGeom>
        </p:spPr>
      </p:pic>
      <p:pic>
        <p:nvPicPr>
          <p:cNvPr id="559" name="Object 55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637916" y="2559145"/>
            <a:ext cx="3512660" cy="1392346"/>
          </a:xfrm>
          <a:prstGeom prst="rect">
            <a:avLst/>
          </a:prstGeom>
        </p:spPr>
      </p:pic>
      <p:pic>
        <p:nvPicPr>
          <p:cNvPr id="560" name="Object 55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65783" y="8834383"/>
            <a:ext cx="3569793" cy="1392346"/>
          </a:xfrm>
          <a:prstGeom prst="rect">
            <a:avLst/>
          </a:prstGeom>
        </p:spPr>
      </p:pic>
      <p:pic>
        <p:nvPicPr>
          <p:cNvPr id="561" name="Object 56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730402" y="8795916"/>
            <a:ext cx="3349908" cy="126809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554" name="Object 5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7283" y="-40547"/>
            <a:ext cx="10241184" cy="3537337"/>
          </a:xfrm>
          <a:prstGeom prst="rect">
            <a:avLst/>
          </a:prstGeom>
        </p:spPr>
      </p:pic>
      <p:grpSp>
        <p:nvGrpSpPr>
          <p:cNvPr id="1205" name="그룹 1205"/>
          <p:cNvGrpSpPr/>
          <p:nvPr/>
        </p:nvGrpSpPr>
        <p:grpSpPr>
          <a:xfrm>
            <a:off x="9279633" y="418892"/>
            <a:ext cx="7085948" cy="9447931"/>
            <a:chOff x="9279633" y="418892"/>
            <a:chExt cx="7085948" cy="9447931"/>
          </a:xfrm>
        </p:grpSpPr>
        <p:pic>
          <p:nvPicPr>
            <p:cNvPr id="556" name="Object 55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79633" y="418892"/>
              <a:ext cx="7085948" cy="9447931"/>
            </a:xfrm>
            <a:prstGeom prst="rect">
              <a:avLst/>
            </a:prstGeom>
          </p:spPr>
        </p:pic>
      </p:grpSp>
      <p:grpSp>
        <p:nvGrpSpPr>
          <p:cNvPr id="1206" name="그룹 1206"/>
          <p:cNvGrpSpPr/>
          <p:nvPr/>
        </p:nvGrpSpPr>
        <p:grpSpPr>
          <a:xfrm>
            <a:off x="1983540" y="2207015"/>
            <a:ext cx="5588948" cy="7451931"/>
            <a:chOff x="1983540" y="2207015"/>
            <a:chExt cx="5588948" cy="7451931"/>
          </a:xfrm>
        </p:grpSpPr>
        <p:pic>
          <p:nvPicPr>
            <p:cNvPr id="559" name="Object 55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3540" y="2207015"/>
              <a:ext cx="5588948" cy="74519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205" name="그룹 1205"/>
          <p:cNvGrpSpPr/>
          <p:nvPr/>
        </p:nvGrpSpPr>
        <p:grpSpPr>
          <a:xfrm>
            <a:off x="12258398" y="574196"/>
            <a:ext cx="5752871" cy="8981157"/>
            <a:chOff x="12258398" y="574196"/>
            <a:chExt cx="5752871" cy="8981157"/>
          </a:xfrm>
        </p:grpSpPr>
        <p:pic>
          <p:nvPicPr>
            <p:cNvPr id="555" name="Object 55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58398" y="574196"/>
              <a:ext cx="5752871" cy="8981157"/>
            </a:xfrm>
            <a:prstGeom prst="rect">
              <a:avLst/>
            </a:prstGeom>
          </p:spPr>
        </p:pic>
      </p:grpSp>
      <p:grpSp>
        <p:nvGrpSpPr>
          <p:cNvPr id="1206" name="그룹 1206"/>
          <p:cNvGrpSpPr/>
          <p:nvPr/>
        </p:nvGrpSpPr>
        <p:grpSpPr>
          <a:xfrm>
            <a:off x="508565" y="494880"/>
            <a:ext cx="5808239" cy="9128823"/>
            <a:chOff x="460951" y="640863"/>
            <a:chExt cx="5808239" cy="9128823"/>
          </a:xfrm>
        </p:grpSpPr>
        <p:pic>
          <p:nvPicPr>
            <p:cNvPr id="558" name="Object 55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951" y="640863"/>
              <a:ext cx="5808239" cy="9128823"/>
            </a:xfrm>
            <a:prstGeom prst="rect">
              <a:avLst/>
            </a:prstGeom>
          </p:spPr>
        </p:pic>
      </p:grpSp>
      <p:grpSp>
        <p:nvGrpSpPr>
          <p:cNvPr id="1207" name="그룹 1207"/>
          <p:cNvGrpSpPr/>
          <p:nvPr/>
        </p:nvGrpSpPr>
        <p:grpSpPr>
          <a:xfrm>
            <a:off x="6239472" y="475630"/>
            <a:ext cx="6282960" cy="9073745"/>
            <a:chOff x="6239472" y="475630"/>
            <a:chExt cx="6282960" cy="9073745"/>
          </a:xfrm>
        </p:grpSpPr>
        <p:pic>
          <p:nvPicPr>
            <p:cNvPr id="561" name="Object 56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9472" y="475630"/>
              <a:ext cx="6282960" cy="9073745"/>
            </a:xfrm>
            <a:prstGeom prst="rect">
              <a:avLst/>
            </a:prstGeom>
          </p:spPr>
        </p:pic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2D7C63BE-6057-08ED-AD96-9E5F7E7E0B12}"/>
              </a:ext>
            </a:extLst>
          </p:cNvPr>
          <p:cNvSpPr/>
          <p:nvPr/>
        </p:nvSpPr>
        <p:spPr>
          <a:xfrm>
            <a:off x="762000" y="2641591"/>
            <a:ext cx="3951642" cy="8255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3718E43-0A61-A6EE-5AFF-24BA353D3C80}"/>
              </a:ext>
            </a:extLst>
          </p:cNvPr>
          <p:cNvSpPr/>
          <p:nvPr/>
        </p:nvSpPr>
        <p:spPr>
          <a:xfrm>
            <a:off x="6019800" y="1879591"/>
            <a:ext cx="3951642" cy="8255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C36A8CB-1D26-DAED-32CB-837482EE396A}"/>
              </a:ext>
            </a:extLst>
          </p:cNvPr>
          <p:cNvSpPr/>
          <p:nvPr/>
        </p:nvSpPr>
        <p:spPr>
          <a:xfrm>
            <a:off x="12278958" y="1104900"/>
            <a:ext cx="3951642" cy="8255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8A9369F-62A5-A07B-CB4A-9A1E443BA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501" y="0"/>
            <a:ext cx="1242299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23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205" name="그룹 1205"/>
          <p:cNvGrpSpPr/>
          <p:nvPr/>
        </p:nvGrpSpPr>
        <p:grpSpPr>
          <a:xfrm>
            <a:off x="9743056" y="571500"/>
            <a:ext cx="7325744" cy="9042971"/>
            <a:chOff x="5598508" y="554705"/>
            <a:chExt cx="7325744" cy="9042971"/>
          </a:xfrm>
        </p:grpSpPr>
        <p:pic>
          <p:nvPicPr>
            <p:cNvPr id="555" name="Object 55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98508" y="554705"/>
              <a:ext cx="7325744" cy="9042971"/>
            </a:xfrm>
            <a:prstGeom prst="rect">
              <a:avLst/>
            </a:prstGeom>
          </p:spPr>
        </p:pic>
      </p:grpSp>
      <p:grpSp>
        <p:nvGrpSpPr>
          <p:cNvPr id="2" name="그룹 1207">
            <a:extLst>
              <a:ext uri="{FF2B5EF4-FFF2-40B4-BE49-F238E27FC236}">
                <a16:creationId xmlns:a16="http://schemas.microsoft.com/office/drawing/2014/main" id="{BD11EB5F-7386-5FE3-AC88-75A912A2C425}"/>
              </a:ext>
            </a:extLst>
          </p:cNvPr>
          <p:cNvGrpSpPr/>
          <p:nvPr/>
        </p:nvGrpSpPr>
        <p:grpSpPr>
          <a:xfrm>
            <a:off x="794111" y="676886"/>
            <a:ext cx="7857381" cy="9080161"/>
            <a:chOff x="12734617" y="5544166"/>
            <a:chExt cx="4603768" cy="4103382"/>
          </a:xfrm>
        </p:grpSpPr>
        <p:pic>
          <p:nvPicPr>
            <p:cNvPr id="3" name="Object 561">
              <a:extLst>
                <a:ext uri="{FF2B5EF4-FFF2-40B4-BE49-F238E27FC236}">
                  <a16:creationId xmlns:a16="http://schemas.microsoft.com/office/drawing/2014/main" id="{9ABA3929-942F-7FC2-1CD6-640CDE334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34617" y="5544166"/>
              <a:ext cx="4603768" cy="4103382"/>
            </a:xfrm>
            <a:prstGeom prst="rect">
              <a:avLst/>
            </a:prstGeom>
          </p:spPr>
        </p:pic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293DFF71-CFB9-7801-74E6-DF041C405482}"/>
              </a:ext>
            </a:extLst>
          </p:cNvPr>
          <p:cNvSpPr/>
          <p:nvPr/>
        </p:nvSpPr>
        <p:spPr>
          <a:xfrm>
            <a:off x="2844419" y="8592905"/>
            <a:ext cx="3951642" cy="8255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205" name="그룹 1205"/>
          <p:cNvGrpSpPr/>
          <p:nvPr/>
        </p:nvGrpSpPr>
        <p:grpSpPr>
          <a:xfrm>
            <a:off x="1517069" y="2223299"/>
            <a:ext cx="5888410" cy="7546386"/>
            <a:chOff x="1517069" y="2223299"/>
            <a:chExt cx="5888410" cy="7546386"/>
          </a:xfrm>
        </p:grpSpPr>
        <p:pic>
          <p:nvPicPr>
            <p:cNvPr id="555" name="Object 55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7069" y="2223299"/>
              <a:ext cx="5888410" cy="7546386"/>
            </a:xfrm>
            <a:prstGeom prst="rect">
              <a:avLst/>
            </a:prstGeom>
          </p:spPr>
        </p:pic>
      </p:grpSp>
      <p:grpSp>
        <p:nvGrpSpPr>
          <p:cNvPr id="1206" name="그룹 1206"/>
          <p:cNvGrpSpPr/>
          <p:nvPr/>
        </p:nvGrpSpPr>
        <p:grpSpPr>
          <a:xfrm>
            <a:off x="8700861" y="680711"/>
            <a:ext cx="8526393" cy="4462146"/>
            <a:chOff x="8700861" y="680711"/>
            <a:chExt cx="8526393" cy="4462146"/>
          </a:xfrm>
        </p:grpSpPr>
        <p:pic>
          <p:nvPicPr>
            <p:cNvPr id="558" name="Object 55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00861" y="680711"/>
              <a:ext cx="8526393" cy="4462146"/>
            </a:xfrm>
            <a:prstGeom prst="rect">
              <a:avLst/>
            </a:prstGeom>
          </p:spPr>
        </p:pic>
      </p:grpSp>
      <p:grpSp>
        <p:nvGrpSpPr>
          <p:cNvPr id="1207" name="그룹 1207"/>
          <p:cNvGrpSpPr/>
          <p:nvPr/>
        </p:nvGrpSpPr>
        <p:grpSpPr>
          <a:xfrm>
            <a:off x="9933819" y="5197935"/>
            <a:ext cx="6060477" cy="4780629"/>
            <a:chOff x="9933819" y="5197935"/>
            <a:chExt cx="6060477" cy="4780629"/>
          </a:xfrm>
        </p:grpSpPr>
        <p:pic>
          <p:nvPicPr>
            <p:cNvPr id="561" name="Object 56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3819" y="5197935"/>
              <a:ext cx="6060477" cy="4780629"/>
            </a:xfrm>
            <a:prstGeom prst="rect">
              <a:avLst/>
            </a:prstGeom>
          </p:spPr>
        </p:pic>
      </p:grpSp>
      <p:pic>
        <p:nvPicPr>
          <p:cNvPr id="563" name="Object 56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87284" y="-40547"/>
            <a:ext cx="9608975" cy="353733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554" name="Object 5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71255" y="-40547"/>
            <a:ext cx="10939442" cy="3565908"/>
          </a:xfrm>
          <a:prstGeom prst="rect">
            <a:avLst/>
          </a:prstGeom>
        </p:spPr>
      </p:pic>
      <p:grpSp>
        <p:nvGrpSpPr>
          <p:cNvPr id="1205" name="그룹 1205"/>
          <p:cNvGrpSpPr/>
          <p:nvPr/>
        </p:nvGrpSpPr>
        <p:grpSpPr>
          <a:xfrm>
            <a:off x="750273" y="2289587"/>
            <a:ext cx="4725932" cy="3297633"/>
            <a:chOff x="750273" y="2289587"/>
            <a:chExt cx="4725932" cy="3297633"/>
          </a:xfrm>
        </p:grpSpPr>
        <p:pic>
          <p:nvPicPr>
            <p:cNvPr id="556" name="Object 55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273" y="2289587"/>
              <a:ext cx="4725932" cy="3297633"/>
            </a:xfrm>
            <a:prstGeom prst="rect">
              <a:avLst/>
            </a:prstGeom>
          </p:spPr>
        </p:pic>
      </p:grpSp>
      <p:grpSp>
        <p:nvGrpSpPr>
          <p:cNvPr id="1206" name="그룹 1206"/>
          <p:cNvGrpSpPr/>
          <p:nvPr/>
        </p:nvGrpSpPr>
        <p:grpSpPr>
          <a:xfrm>
            <a:off x="4630097" y="5717516"/>
            <a:ext cx="4395442" cy="3800647"/>
            <a:chOff x="4630097" y="5717516"/>
            <a:chExt cx="4395442" cy="3800647"/>
          </a:xfrm>
        </p:grpSpPr>
        <p:pic>
          <p:nvPicPr>
            <p:cNvPr id="559" name="Object 55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30097" y="5717516"/>
              <a:ext cx="4395442" cy="3800647"/>
            </a:xfrm>
            <a:prstGeom prst="rect">
              <a:avLst/>
            </a:prstGeom>
          </p:spPr>
        </p:pic>
      </p:grpSp>
      <p:grpSp>
        <p:nvGrpSpPr>
          <p:cNvPr id="1207" name="그룹 1207"/>
          <p:cNvGrpSpPr/>
          <p:nvPr/>
        </p:nvGrpSpPr>
        <p:grpSpPr>
          <a:xfrm>
            <a:off x="9112780" y="2173743"/>
            <a:ext cx="4105847" cy="3508877"/>
            <a:chOff x="9112780" y="2173743"/>
            <a:chExt cx="4105847" cy="3508877"/>
          </a:xfrm>
        </p:grpSpPr>
        <p:pic>
          <p:nvPicPr>
            <p:cNvPr id="562" name="Object 56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12780" y="2173743"/>
              <a:ext cx="4105847" cy="3508877"/>
            </a:xfrm>
            <a:prstGeom prst="rect">
              <a:avLst/>
            </a:prstGeom>
          </p:spPr>
        </p:pic>
      </p:grpSp>
      <p:grpSp>
        <p:nvGrpSpPr>
          <p:cNvPr id="1208" name="그룹 1208"/>
          <p:cNvGrpSpPr/>
          <p:nvPr/>
        </p:nvGrpSpPr>
        <p:grpSpPr>
          <a:xfrm>
            <a:off x="13218627" y="5784021"/>
            <a:ext cx="4161341" cy="3852331"/>
            <a:chOff x="13218627" y="5784021"/>
            <a:chExt cx="4161341" cy="3852331"/>
          </a:xfrm>
        </p:grpSpPr>
        <p:pic>
          <p:nvPicPr>
            <p:cNvPr id="565" name="Object 56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18627" y="5784021"/>
              <a:ext cx="4161341" cy="38523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554" name="Object 5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67147" y="382734"/>
            <a:ext cx="10920851" cy="3537337"/>
          </a:xfrm>
          <a:prstGeom prst="rect">
            <a:avLst/>
          </a:prstGeom>
        </p:spPr>
      </p:pic>
      <p:grpSp>
        <p:nvGrpSpPr>
          <p:cNvPr id="1205" name="그룹 1205"/>
          <p:cNvGrpSpPr/>
          <p:nvPr/>
        </p:nvGrpSpPr>
        <p:grpSpPr>
          <a:xfrm>
            <a:off x="9022095" y="2232445"/>
            <a:ext cx="3923765" cy="3564909"/>
            <a:chOff x="9022095" y="2232445"/>
            <a:chExt cx="3923765" cy="3564909"/>
          </a:xfrm>
        </p:grpSpPr>
        <p:pic>
          <p:nvPicPr>
            <p:cNvPr id="556" name="Object 55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22095" y="2232445"/>
              <a:ext cx="3923765" cy="3564909"/>
            </a:xfrm>
            <a:prstGeom prst="rect">
              <a:avLst/>
            </a:prstGeom>
          </p:spPr>
        </p:pic>
      </p:grpSp>
      <p:grpSp>
        <p:nvGrpSpPr>
          <p:cNvPr id="1206" name="그룹 1206"/>
          <p:cNvGrpSpPr/>
          <p:nvPr/>
        </p:nvGrpSpPr>
        <p:grpSpPr>
          <a:xfrm>
            <a:off x="4441443" y="5597101"/>
            <a:ext cx="4579277" cy="3997513"/>
            <a:chOff x="4441443" y="5597101"/>
            <a:chExt cx="4579277" cy="3997513"/>
          </a:xfrm>
        </p:grpSpPr>
        <p:pic>
          <p:nvPicPr>
            <p:cNvPr id="559" name="Object 55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41443" y="5597101"/>
              <a:ext cx="4579277" cy="3997513"/>
            </a:xfrm>
            <a:prstGeom prst="rect">
              <a:avLst/>
            </a:prstGeom>
          </p:spPr>
        </p:pic>
      </p:grpSp>
      <p:grpSp>
        <p:nvGrpSpPr>
          <p:cNvPr id="1207" name="그룹 1207"/>
          <p:cNvGrpSpPr/>
          <p:nvPr/>
        </p:nvGrpSpPr>
        <p:grpSpPr>
          <a:xfrm>
            <a:off x="12734617" y="5544166"/>
            <a:ext cx="4603768" cy="4103382"/>
            <a:chOff x="12734617" y="5544166"/>
            <a:chExt cx="4603768" cy="4103382"/>
          </a:xfrm>
        </p:grpSpPr>
        <p:pic>
          <p:nvPicPr>
            <p:cNvPr id="562" name="Object 56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734617" y="5544166"/>
              <a:ext cx="4603768" cy="4103382"/>
            </a:xfrm>
            <a:prstGeom prst="rect">
              <a:avLst/>
            </a:prstGeom>
          </p:spPr>
        </p:pic>
      </p:grpSp>
      <p:grpSp>
        <p:nvGrpSpPr>
          <p:cNvPr id="1208" name="그룹 1208"/>
          <p:cNvGrpSpPr/>
          <p:nvPr/>
        </p:nvGrpSpPr>
        <p:grpSpPr>
          <a:xfrm>
            <a:off x="1118871" y="2839008"/>
            <a:ext cx="4393651" cy="3085469"/>
            <a:chOff x="1118871" y="2839008"/>
            <a:chExt cx="4393651" cy="3085469"/>
          </a:xfrm>
        </p:grpSpPr>
        <p:pic>
          <p:nvPicPr>
            <p:cNvPr id="565" name="Object 56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8871" y="2839008"/>
              <a:ext cx="4393651" cy="30854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554" name="Object 5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71255" y="-40547"/>
            <a:ext cx="10958946" cy="3537337"/>
          </a:xfrm>
          <a:prstGeom prst="rect">
            <a:avLst/>
          </a:prstGeom>
        </p:spPr>
      </p:pic>
      <p:grpSp>
        <p:nvGrpSpPr>
          <p:cNvPr id="1205" name="그룹 1205"/>
          <p:cNvGrpSpPr/>
          <p:nvPr/>
        </p:nvGrpSpPr>
        <p:grpSpPr>
          <a:xfrm>
            <a:off x="824927" y="2131403"/>
            <a:ext cx="5744043" cy="3679248"/>
            <a:chOff x="824927" y="2131403"/>
            <a:chExt cx="5744043" cy="3679248"/>
          </a:xfrm>
        </p:grpSpPr>
        <p:pic>
          <p:nvPicPr>
            <p:cNvPr id="556" name="Object 55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4927" y="2131403"/>
              <a:ext cx="5744043" cy="3679248"/>
            </a:xfrm>
            <a:prstGeom prst="rect">
              <a:avLst/>
            </a:prstGeom>
          </p:spPr>
        </p:pic>
      </p:grpSp>
      <p:grpSp>
        <p:nvGrpSpPr>
          <p:cNvPr id="1206" name="그룹 1206"/>
          <p:cNvGrpSpPr/>
          <p:nvPr/>
        </p:nvGrpSpPr>
        <p:grpSpPr>
          <a:xfrm>
            <a:off x="3846456" y="5931859"/>
            <a:ext cx="5949206" cy="3824433"/>
            <a:chOff x="3846456" y="5931859"/>
            <a:chExt cx="5949206" cy="3824433"/>
          </a:xfrm>
        </p:grpSpPr>
        <p:pic>
          <p:nvPicPr>
            <p:cNvPr id="559" name="Object 55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46456" y="5931859"/>
              <a:ext cx="5949206" cy="3824433"/>
            </a:xfrm>
            <a:prstGeom prst="rect">
              <a:avLst/>
            </a:prstGeom>
          </p:spPr>
        </p:pic>
      </p:grpSp>
      <p:grpSp>
        <p:nvGrpSpPr>
          <p:cNvPr id="1207" name="그룹 1207"/>
          <p:cNvGrpSpPr/>
          <p:nvPr/>
        </p:nvGrpSpPr>
        <p:grpSpPr>
          <a:xfrm>
            <a:off x="9055616" y="1850508"/>
            <a:ext cx="5827332" cy="3738527"/>
            <a:chOff x="9055616" y="1850508"/>
            <a:chExt cx="5827332" cy="3738527"/>
          </a:xfrm>
        </p:grpSpPr>
        <p:pic>
          <p:nvPicPr>
            <p:cNvPr id="562" name="Object 56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5616" y="1850508"/>
              <a:ext cx="5827332" cy="3738527"/>
            </a:xfrm>
            <a:prstGeom prst="rect">
              <a:avLst/>
            </a:prstGeom>
          </p:spPr>
        </p:pic>
      </p:grpSp>
      <p:grpSp>
        <p:nvGrpSpPr>
          <p:cNvPr id="1208" name="그룹 1208"/>
          <p:cNvGrpSpPr/>
          <p:nvPr/>
        </p:nvGrpSpPr>
        <p:grpSpPr>
          <a:xfrm>
            <a:off x="11864593" y="5880653"/>
            <a:ext cx="5903260" cy="3889032"/>
            <a:chOff x="11864593" y="5880653"/>
            <a:chExt cx="5903260" cy="3889032"/>
          </a:xfrm>
        </p:grpSpPr>
        <p:pic>
          <p:nvPicPr>
            <p:cNvPr id="565" name="Object 56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64593" y="5880653"/>
              <a:ext cx="5903260" cy="38890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554" name="Object 5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9826" y="-40547"/>
            <a:ext cx="11551918" cy="3537337"/>
          </a:xfrm>
          <a:prstGeom prst="rect">
            <a:avLst/>
          </a:prstGeom>
        </p:spPr>
      </p:pic>
      <p:grpSp>
        <p:nvGrpSpPr>
          <p:cNvPr id="1205" name="그룹 1205"/>
          <p:cNvGrpSpPr/>
          <p:nvPr/>
        </p:nvGrpSpPr>
        <p:grpSpPr>
          <a:xfrm>
            <a:off x="8904907" y="2137770"/>
            <a:ext cx="7526487" cy="6987274"/>
            <a:chOff x="8904907" y="2137770"/>
            <a:chExt cx="7526487" cy="6987274"/>
          </a:xfrm>
        </p:grpSpPr>
        <p:pic>
          <p:nvPicPr>
            <p:cNvPr id="556" name="Object 55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04907" y="2137770"/>
              <a:ext cx="7526487" cy="69872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554" name="Object 5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71255" y="-40547"/>
            <a:ext cx="10958946" cy="3537337"/>
          </a:xfrm>
          <a:prstGeom prst="rect">
            <a:avLst/>
          </a:prstGeom>
        </p:spPr>
      </p:pic>
      <p:grpSp>
        <p:nvGrpSpPr>
          <p:cNvPr id="1205" name="그룹 1205"/>
          <p:cNvGrpSpPr/>
          <p:nvPr/>
        </p:nvGrpSpPr>
        <p:grpSpPr>
          <a:xfrm>
            <a:off x="658954" y="2090989"/>
            <a:ext cx="5359580" cy="3701120"/>
            <a:chOff x="658954" y="2090989"/>
            <a:chExt cx="5359580" cy="3701120"/>
          </a:xfrm>
        </p:grpSpPr>
        <p:pic>
          <p:nvPicPr>
            <p:cNvPr id="556" name="Object 55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954" y="2090989"/>
              <a:ext cx="5359580" cy="3701120"/>
            </a:xfrm>
            <a:prstGeom prst="rect">
              <a:avLst/>
            </a:prstGeom>
          </p:spPr>
        </p:pic>
      </p:grpSp>
      <p:grpSp>
        <p:nvGrpSpPr>
          <p:cNvPr id="1206" name="그룹 1206"/>
          <p:cNvGrpSpPr/>
          <p:nvPr/>
        </p:nvGrpSpPr>
        <p:grpSpPr>
          <a:xfrm>
            <a:off x="658954" y="5891715"/>
            <a:ext cx="5466164" cy="3718754"/>
            <a:chOff x="658954" y="5891715"/>
            <a:chExt cx="5466164" cy="3718754"/>
          </a:xfrm>
        </p:grpSpPr>
        <p:pic>
          <p:nvPicPr>
            <p:cNvPr id="559" name="Object 55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8954" y="5891715"/>
              <a:ext cx="5466164" cy="3718754"/>
            </a:xfrm>
            <a:prstGeom prst="rect">
              <a:avLst/>
            </a:prstGeom>
          </p:spPr>
        </p:pic>
      </p:grpSp>
      <p:grpSp>
        <p:nvGrpSpPr>
          <p:cNvPr id="1207" name="그룹 1207"/>
          <p:cNvGrpSpPr/>
          <p:nvPr/>
        </p:nvGrpSpPr>
        <p:grpSpPr>
          <a:xfrm>
            <a:off x="8636859" y="2090989"/>
            <a:ext cx="5193841" cy="3858848"/>
            <a:chOff x="8636859" y="2090989"/>
            <a:chExt cx="5193841" cy="3858848"/>
          </a:xfrm>
        </p:grpSpPr>
        <p:pic>
          <p:nvPicPr>
            <p:cNvPr id="562" name="Object 56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6859" y="2090989"/>
              <a:ext cx="5193841" cy="3858848"/>
            </a:xfrm>
            <a:prstGeom prst="rect">
              <a:avLst/>
            </a:prstGeom>
          </p:spPr>
        </p:pic>
      </p:grpSp>
      <p:grpSp>
        <p:nvGrpSpPr>
          <p:cNvPr id="1208" name="그룹 1208"/>
          <p:cNvGrpSpPr/>
          <p:nvPr/>
        </p:nvGrpSpPr>
        <p:grpSpPr>
          <a:xfrm>
            <a:off x="7501793" y="5759006"/>
            <a:ext cx="5516357" cy="3871257"/>
            <a:chOff x="7501793" y="5759006"/>
            <a:chExt cx="5516357" cy="3871257"/>
          </a:xfrm>
        </p:grpSpPr>
        <p:pic>
          <p:nvPicPr>
            <p:cNvPr id="565" name="Object 56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01793" y="5759006"/>
              <a:ext cx="5516357" cy="3871257"/>
            </a:xfrm>
            <a:prstGeom prst="rect">
              <a:avLst/>
            </a:prstGeom>
          </p:spPr>
        </p:pic>
      </p:grpSp>
      <p:grpSp>
        <p:nvGrpSpPr>
          <p:cNvPr id="1209" name="그룹 1209"/>
          <p:cNvGrpSpPr/>
          <p:nvPr/>
        </p:nvGrpSpPr>
        <p:grpSpPr>
          <a:xfrm>
            <a:off x="13018150" y="5774660"/>
            <a:ext cx="4254814" cy="4125176"/>
            <a:chOff x="13018150" y="5774660"/>
            <a:chExt cx="4254814" cy="4125176"/>
          </a:xfrm>
        </p:grpSpPr>
        <p:pic>
          <p:nvPicPr>
            <p:cNvPr id="568" name="Object 56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18150" y="5774660"/>
              <a:ext cx="4254814" cy="41251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554" name="Object 5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55303" y="69291"/>
            <a:ext cx="11795413" cy="2801204"/>
          </a:xfrm>
          <a:prstGeom prst="rect">
            <a:avLst/>
          </a:prstGeom>
        </p:spPr>
      </p:pic>
      <p:grpSp>
        <p:nvGrpSpPr>
          <p:cNvPr id="1205" name="그룹 1205"/>
          <p:cNvGrpSpPr/>
          <p:nvPr/>
        </p:nvGrpSpPr>
        <p:grpSpPr>
          <a:xfrm>
            <a:off x="768171" y="3251127"/>
            <a:ext cx="3449369" cy="4346205"/>
            <a:chOff x="1525292" y="3432099"/>
            <a:chExt cx="3449369" cy="4346205"/>
          </a:xfrm>
        </p:grpSpPr>
        <p:pic>
          <p:nvPicPr>
            <p:cNvPr id="556" name="Object 55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5292" y="3432099"/>
              <a:ext cx="3449369" cy="4346205"/>
            </a:xfrm>
            <a:prstGeom prst="rect">
              <a:avLst/>
            </a:prstGeom>
          </p:spPr>
        </p:pic>
      </p:grpSp>
      <p:grpSp>
        <p:nvGrpSpPr>
          <p:cNvPr id="1206" name="그룹 1206"/>
          <p:cNvGrpSpPr/>
          <p:nvPr/>
        </p:nvGrpSpPr>
        <p:grpSpPr>
          <a:xfrm>
            <a:off x="4551709" y="3175327"/>
            <a:ext cx="3058968" cy="4506879"/>
            <a:chOff x="7308611" y="3479646"/>
            <a:chExt cx="3058968" cy="4506879"/>
          </a:xfrm>
        </p:grpSpPr>
        <p:pic>
          <p:nvPicPr>
            <p:cNvPr id="559" name="Object 55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08611" y="3479646"/>
              <a:ext cx="3058968" cy="4506879"/>
            </a:xfrm>
            <a:prstGeom prst="rect">
              <a:avLst/>
            </a:prstGeom>
          </p:spPr>
        </p:pic>
      </p:grpSp>
      <p:grpSp>
        <p:nvGrpSpPr>
          <p:cNvPr id="1207" name="그룹 1207"/>
          <p:cNvGrpSpPr/>
          <p:nvPr/>
        </p:nvGrpSpPr>
        <p:grpSpPr>
          <a:xfrm>
            <a:off x="8310056" y="3572837"/>
            <a:ext cx="4222325" cy="4137878"/>
            <a:chOff x="12560849" y="1328264"/>
            <a:chExt cx="4222325" cy="4137878"/>
          </a:xfrm>
        </p:grpSpPr>
        <p:pic>
          <p:nvPicPr>
            <p:cNvPr id="562" name="Object 56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60849" y="1328264"/>
              <a:ext cx="4222325" cy="4137878"/>
            </a:xfrm>
            <a:prstGeom prst="rect">
              <a:avLst/>
            </a:prstGeom>
          </p:spPr>
        </p:pic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53F3E5F4-2FD0-DD52-032B-C12D4DEA41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684142"/>
            <a:ext cx="4831265" cy="4670223"/>
          </a:xfrm>
          <a:prstGeom prst="rect">
            <a:avLst/>
          </a:prstGeom>
        </p:spPr>
      </p:pic>
      <p:pic>
        <p:nvPicPr>
          <p:cNvPr id="3" name="그림 2" descr="텍스트, 패브릭이(가) 표시된 사진&#10;&#10;자동 생성된 설명">
            <a:extLst>
              <a:ext uri="{FF2B5EF4-FFF2-40B4-BE49-F238E27FC236}">
                <a16:creationId xmlns:a16="http://schemas.microsoft.com/office/drawing/2014/main" id="{7F33B403-DC31-49C9-8093-6FDA19ACC3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113" y="5710546"/>
            <a:ext cx="4513277" cy="401180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206" name="그룹 1206"/>
          <p:cNvGrpSpPr/>
          <p:nvPr/>
        </p:nvGrpSpPr>
        <p:grpSpPr>
          <a:xfrm>
            <a:off x="1109997" y="434119"/>
            <a:ext cx="4913559" cy="4994648"/>
            <a:chOff x="5906841" y="3598257"/>
            <a:chExt cx="6142989" cy="6171429"/>
          </a:xfrm>
        </p:grpSpPr>
        <p:pic>
          <p:nvPicPr>
            <p:cNvPr id="558" name="Object 55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6841" y="3598257"/>
              <a:ext cx="6142989" cy="6171429"/>
            </a:xfrm>
            <a:prstGeom prst="rect">
              <a:avLst/>
            </a:prstGeom>
          </p:spPr>
        </p:pic>
      </p:grpSp>
      <p:grpSp>
        <p:nvGrpSpPr>
          <p:cNvPr id="1207" name="그룹 1207"/>
          <p:cNvGrpSpPr/>
          <p:nvPr/>
        </p:nvGrpSpPr>
        <p:grpSpPr>
          <a:xfrm>
            <a:off x="1266403" y="5480329"/>
            <a:ext cx="4628562" cy="4389101"/>
            <a:chOff x="11840739" y="713631"/>
            <a:chExt cx="6031803" cy="6171429"/>
          </a:xfrm>
        </p:grpSpPr>
        <p:pic>
          <p:nvPicPr>
            <p:cNvPr id="561" name="Object 56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40739" y="713631"/>
              <a:ext cx="6031803" cy="6171429"/>
            </a:xfrm>
            <a:prstGeom prst="rect">
              <a:avLst/>
            </a:prstGeom>
          </p:spPr>
        </p:pic>
      </p:grpSp>
      <p:pic>
        <p:nvPicPr>
          <p:cNvPr id="3" name="그림 2" descr="텍스트, 여왕, 상자이(가) 표시된 사진&#10;&#10;자동 생성된 설명">
            <a:extLst>
              <a:ext uri="{FF2B5EF4-FFF2-40B4-BE49-F238E27FC236}">
                <a16:creationId xmlns:a16="http://schemas.microsoft.com/office/drawing/2014/main" id="{1AB4BD3D-65A1-AA24-B95E-4C17D36AC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411" y="628599"/>
            <a:ext cx="4753905" cy="4769752"/>
          </a:xfrm>
          <a:prstGeom prst="rect">
            <a:avLst/>
          </a:prstGeom>
        </p:spPr>
      </p:pic>
      <p:pic>
        <p:nvPicPr>
          <p:cNvPr id="5" name="그림 4" descr="지도이(가) 표시된 사진&#10;&#10;자동 생성된 설명">
            <a:extLst>
              <a:ext uri="{FF2B5EF4-FFF2-40B4-BE49-F238E27FC236}">
                <a16:creationId xmlns:a16="http://schemas.microsoft.com/office/drawing/2014/main" id="{B864B25E-8E93-73ED-40BA-E676B4B1FA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758" y="2019158"/>
            <a:ext cx="4244428" cy="5263091"/>
          </a:xfrm>
          <a:prstGeom prst="rect">
            <a:avLst/>
          </a:prstGeom>
        </p:spPr>
      </p:pic>
      <p:grpSp>
        <p:nvGrpSpPr>
          <p:cNvPr id="13" name="그룹 1208">
            <a:extLst>
              <a:ext uri="{FF2B5EF4-FFF2-40B4-BE49-F238E27FC236}">
                <a16:creationId xmlns:a16="http://schemas.microsoft.com/office/drawing/2014/main" id="{3923B815-EB8C-0748-685E-C32F11820BF9}"/>
              </a:ext>
            </a:extLst>
          </p:cNvPr>
          <p:cNvGrpSpPr/>
          <p:nvPr/>
        </p:nvGrpSpPr>
        <p:grpSpPr>
          <a:xfrm>
            <a:off x="11930893" y="5548947"/>
            <a:ext cx="4753905" cy="4124016"/>
            <a:chOff x="12663915" y="5948092"/>
            <a:chExt cx="4016193" cy="3480700"/>
          </a:xfrm>
        </p:grpSpPr>
        <p:pic>
          <p:nvPicPr>
            <p:cNvPr id="14" name="Object 564">
              <a:extLst>
                <a:ext uri="{FF2B5EF4-FFF2-40B4-BE49-F238E27FC236}">
                  <a16:creationId xmlns:a16="http://schemas.microsoft.com/office/drawing/2014/main" id="{B55E343C-B9AD-FD57-7D6F-F3FC0AEA4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63915" y="5948092"/>
              <a:ext cx="4016193" cy="34807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DDE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769685"/>
            <a:ext cx="18287485" cy="1033724"/>
            <a:chOff x="0" y="9769685"/>
            <a:chExt cx="18287485" cy="10337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0" y="9769685"/>
              <a:ext cx="9146825" cy="1030315"/>
              <a:chOff x="0" y="9769685"/>
              <a:chExt cx="9146825" cy="1030315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0" y="9770766"/>
                <a:ext cx="1526943" cy="1029067"/>
                <a:chOff x="0" y="9770766"/>
                <a:chExt cx="1526943" cy="1029067"/>
              </a:xfrm>
            </p:grpSpPr>
            <p:grpSp>
              <p:nvGrpSpPr>
                <p:cNvPr id="1004" name="그룹 1004"/>
                <p:cNvGrpSpPr/>
                <p:nvPr/>
              </p:nvGrpSpPr>
              <p:grpSpPr>
                <a:xfrm>
                  <a:off x="343369" y="9770766"/>
                  <a:ext cx="605153" cy="1027400"/>
                  <a:chOff x="343369" y="9770766"/>
                  <a:chExt cx="605153" cy="1027400"/>
                </a:xfrm>
              </p:grpSpPr>
              <p:pic>
                <p:nvPicPr>
                  <p:cNvPr id="6" name="Object 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43369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5" name="그룹 1005"/>
                <p:cNvGrpSpPr/>
                <p:nvPr/>
              </p:nvGrpSpPr>
              <p:grpSpPr>
                <a:xfrm>
                  <a:off x="917419" y="9770766"/>
                  <a:ext cx="602304" cy="1027400"/>
                  <a:chOff x="917419" y="9770766"/>
                  <a:chExt cx="602304" cy="1027400"/>
                </a:xfrm>
              </p:grpSpPr>
              <p:pic>
                <p:nvPicPr>
                  <p:cNvPr id="9" name="Object 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7419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6" name="그룹 1006"/>
                <p:cNvGrpSpPr/>
                <p:nvPr/>
              </p:nvGrpSpPr>
              <p:grpSpPr>
                <a:xfrm>
                  <a:off x="0" y="9771261"/>
                  <a:ext cx="446376" cy="1026905"/>
                  <a:chOff x="0" y="9771261"/>
                  <a:chExt cx="446376" cy="1026905"/>
                </a:xfrm>
              </p:grpSpPr>
              <p:pic>
                <p:nvPicPr>
                  <p:cNvPr id="12" name="Object 1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0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07" name="그룹 1007"/>
              <p:cNvGrpSpPr/>
              <p:nvPr/>
            </p:nvGrpSpPr>
            <p:grpSpPr>
              <a:xfrm>
                <a:off x="1523179" y="9770934"/>
                <a:ext cx="1526943" cy="1029067"/>
                <a:chOff x="1523179" y="9770934"/>
                <a:chExt cx="1526943" cy="1029067"/>
              </a:xfrm>
            </p:grpSpPr>
            <p:grpSp>
              <p:nvGrpSpPr>
                <p:cNvPr id="1008" name="그룹 1008"/>
                <p:cNvGrpSpPr/>
                <p:nvPr/>
              </p:nvGrpSpPr>
              <p:grpSpPr>
                <a:xfrm>
                  <a:off x="1866549" y="9770934"/>
                  <a:ext cx="605153" cy="1027400"/>
                  <a:chOff x="1866549" y="9770934"/>
                  <a:chExt cx="605153" cy="1027400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66549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9" name="그룹 1009"/>
                <p:cNvGrpSpPr/>
                <p:nvPr/>
              </p:nvGrpSpPr>
              <p:grpSpPr>
                <a:xfrm>
                  <a:off x="2440599" y="9770934"/>
                  <a:ext cx="602304" cy="1027400"/>
                  <a:chOff x="2440599" y="9770934"/>
                  <a:chExt cx="602304" cy="1027400"/>
                </a:xfrm>
              </p:grpSpPr>
              <p:pic>
                <p:nvPicPr>
                  <p:cNvPr id="20" name="Object 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40599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10"/>
                <p:cNvGrpSpPr/>
                <p:nvPr/>
              </p:nvGrpSpPr>
              <p:grpSpPr>
                <a:xfrm>
                  <a:off x="1523179" y="9771429"/>
                  <a:ext cx="446376" cy="1026905"/>
                  <a:chOff x="1523179" y="9771429"/>
                  <a:chExt cx="446376" cy="1026905"/>
                </a:xfrm>
              </p:grpSpPr>
              <p:pic>
                <p:nvPicPr>
                  <p:cNvPr id="23" name="Object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179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1" name="그룹 1011"/>
              <p:cNvGrpSpPr/>
              <p:nvPr/>
            </p:nvGrpSpPr>
            <p:grpSpPr>
              <a:xfrm>
                <a:off x="3048351" y="9770766"/>
                <a:ext cx="1526943" cy="1029067"/>
                <a:chOff x="3048351" y="9770766"/>
                <a:chExt cx="1526943" cy="1029067"/>
              </a:xfrm>
            </p:grpSpPr>
            <p:grpSp>
              <p:nvGrpSpPr>
                <p:cNvPr id="1012" name="그룹 1012"/>
                <p:cNvGrpSpPr/>
                <p:nvPr/>
              </p:nvGrpSpPr>
              <p:grpSpPr>
                <a:xfrm>
                  <a:off x="3391720" y="9770766"/>
                  <a:ext cx="605153" cy="1027400"/>
                  <a:chOff x="3391720" y="9770766"/>
                  <a:chExt cx="605153" cy="1027400"/>
                </a:xfrm>
              </p:grpSpPr>
              <p:pic>
                <p:nvPicPr>
                  <p:cNvPr id="28" name="Object 2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91720" y="97707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3" name="그룹 1013"/>
                <p:cNvGrpSpPr/>
                <p:nvPr/>
              </p:nvGrpSpPr>
              <p:grpSpPr>
                <a:xfrm>
                  <a:off x="3965771" y="9770766"/>
                  <a:ext cx="602304" cy="1027400"/>
                  <a:chOff x="3965771" y="9770766"/>
                  <a:chExt cx="602304" cy="1027400"/>
                </a:xfrm>
              </p:grpSpPr>
              <p:pic>
                <p:nvPicPr>
                  <p:cNvPr id="31" name="Object 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65771" y="977076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4" name="그룹 1014"/>
                <p:cNvGrpSpPr/>
                <p:nvPr/>
              </p:nvGrpSpPr>
              <p:grpSpPr>
                <a:xfrm>
                  <a:off x="3048351" y="9771261"/>
                  <a:ext cx="446376" cy="1026905"/>
                  <a:chOff x="3048351" y="9771261"/>
                  <a:chExt cx="446376" cy="1026905"/>
                </a:xfrm>
              </p:grpSpPr>
              <p:pic>
                <p:nvPicPr>
                  <p:cNvPr id="34" name="Object 3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8351" y="977126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5" name="그룹 1015"/>
              <p:cNvGrpSpPr/>
              <p:nvPr/>
            </p:nvGrpSpPr>
            <p:grpSpPr>
              <a:xfrm>
                <a:off x="4571531" y="9770934"/>
                <a:ext cx="1526943" cy="1029067"/>
                <a:chOff x="4571531" y="9770934"/>
                <a:chExt cx="1526943" cy="1029067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914900" y="9770934"/>
                  <a:ext cx="605153" cy="1027400"/>
                  <a:chOff x="4914900" y="9770934"/>
                  <a:chExt cx="605153" cy="1027400"/>
                </a:xfrm>
              </p:grpSpPr>
              <p:pic>
                <p:nvPicPr>
                  <p:cNvPr id="39" name="Object 3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14900" y="977093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7" name="그룹 1017"/>
                <p:cNvGrpSpPr/>
                <p:nvPr/>
              </p:nvGrpSpPr>
              <p:grpSpPr>
                <a:xfrm>
                  <a:off x="5488950" y="9770934"/>
                  <a:ext cx="602304" cy="1027400"/>
                  <a:chOff x="5488950" y="9770934"/>
                  <a:chExt cx="602304" cy="1027400"/>
                </a:xfrm>
              </p:grpSpPr>
              <p:pic>
                <p:nvPicPr>
                  <p:cNvPr id="42" name="Object 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8950" y="977093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8" name="그룹 1018"/>
                <p:cNvGrpSpPr/>
                <p:nvPr/>
              </p:nvGrpSpPr>
              <p:grpSpPr>
                <a:xfrm>
                  <a:off x="4571531" y="9771429"/>
                  <a:ext cx="446376" cy="1026905"/>
                  <a:chOff x="4571531" y="9771429"/>
                  <a:chExt cx="446376" cy="1026905"/>
                </a:xfrm>
              </p:grpSpPr>
              <p:pic>
                <p:nvPicPr>
                  <p:cNvPr id="45" name="Object 4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71531" y="977142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19" name="그룹 1019"/>
              <p:cNvGrpSpPr/>
              <p:nvPr/>
            </p:nvGrpSpPr>
            <p:grpSpPr>
              <a:xfrm>
                <a:off x="6096703" y="9769685"/>
                <a:ext cx="1526943" cy="1029067"/>
                <a:chOff x="6096703" y="9769685"/>
                <a:chExt cx="1526943" cy="1029067"/>
              </a:xfrm>
            </p:grpSpPr>
            <p:grpSp>
              <p:nvGrpSpPr>
                <p:cNvPr id="1020" name="그룹 1020"/>
                <p:cNvGrpSpPr/>
                <p:nvPr/>
              </p:nvGrpSpPr>
              <p:grpSpPr>
                <a:xfrm>
                  <a:off x="6440072" y="9769685"/>
                  <a:ext cx="605153" cy="1027400"/>
                  <a:chOff x="6440072" y="9769685"/>
                  <a:chExt cx="605153" cy="1027400"/>
                </a:xfrm>
              </p:grpSpPr>
              <p:pic>
                <p:nvPicPr>
                  <p:cNvPr id="50" name="Object 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40072" y="9769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1" name="그룹 1021"/>
                <p:cNvGrpSpPr/>
                <p:nvPr/>
              </p:nvGrpSpPr>
              <p:grpSpPr>
                <a:xfrm>
                  <a:off x="7014122" y="9769685"/>
                  <a:ext cx="602304" cy="1027400"/>
                  <a:chOff x="7014122" y="9769685"/>
                  <a:chExt cx="602304" cy="1027400"/>
                </a:xfrm>
              </p:grpSpPr>
              <p:pic>
                <p:nvPicPr>
                  <p:cNvPr id="53" name="Object 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14122" y="9769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2" name="그룹 1022"/>
                <p:cNvGrpSpPr/>
                <p:nvPr/>
              </p:nvGrpSpPr>
              <p:grpSpPr>
                <a:xfrm>
                  <a:off x="6096703" y="9770181"/>
                  <a:ext cx="446376" cy="1026905"/>
                  <a:chOff x="6096703" y="9770181"/>
                  <a:chExt cx="446376" cy="1026905"/>
                </a:xfrm>
              </p:grpSpPr>
              <p:pic>
                <p:nvPicPr>
                  <p:cNvPr id="56" name="Object 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96703" y="977018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23" name="그룹 1023"/>
              <p:cNvGrpSpPr/>
              <p:nvPr/>
            </p:nvGrpSpPr>
            <p:grpSpPr>
              <a:xfrm>
                <a:off x="7619882" y="9769853"/>
                <a:ext cx="1526943" cy="1029067"/>
                <a:chOff x="7619882" y="9769853"/>
                <a:chExt cx="1526943" cy="1029067"/>
              </a:xfrm>
            </p:grpSpPr>
            <p:grpSp>
              <p:nvGrpSpPr>
                <p:cNvPr id="1024" name="그룹 1024"/>
                <p:cNvGrpSpPr/>
                <p:nvPr/>
              </p:nvGrpSpPr>
              <p:grpSpPr>
                <a:xfrm>
                  <a:off x="7963251" y="9769853"/>
                  <a:ext cx="605153" cy="1027400"/>
                  <a:chOff x="7963251" y="9769853"/>
                  <a:chExt cx="605153" cy="1027400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63251" y="976985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5" name="그룹 1025"/>
                <p:cNvGrpSpPr/>
                <p:nvPr/>
              </p:nvGrpSpPr>
              <p:grpSpPr>
                <a:xfrm>
                  <a:off x="8537301" y="9769853"/>
                  <a:ext cx="602304" cy="1027400"/>
                  <a:chOff x="8537301" y="9769853"/>
                  <a:chExt cx="602304" cy="1027400"/>
                </a:xfrm>
              </p:grpSpPr>
              <p:pic>
                <p:nvPicPr>
                  <p:cNvPr id="64" name="Object 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7301" y="97698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6" name="그룹 1026"/>
                <p:cNvGrpSpPr/>
                <p:nvPr/>
              </p:nvGrpSpPr>
              <p:grpSpPr>
                <a:xfrm>
                  <a:off x="7619882" y="9770349"/>
                  <a:ext cx="446376" cy="1026905"/>
                  <a:chOff x="7619882" y="9770349"/>
                  <a:chExt cx="446376" cy="1026905"/>
                </a:xfrm>
              </p:grpSpPr>
              <p:pic>
                <p:nvPicPr>
                  <p:cNvPr id="67" name="Object 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9882" y="977034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27" name="그룹 1027"/>
            <p:cNvGrpSpPr/>
            <p:nvPr/>
          </p:nvGrpSpPr>
          <p:grpSpPr>
            <a:xfrm>
              <a:off x="9140660" y="9773094"/>
              <a:ext cx="9146825" cy="1030315"/>
              <a:chOff x="9140660" y="9773094"/>
              <a:chExt cx="9146825" cy="1030315"/>
            </a:xfrm>
          </p:grpSpPr>
          <p:grpSp>
            <p:nvGrpSpPr>
              <p:cNvPr id="1028" name="그룹 1028"/>
              <p:cNvGrpSpPr/>
              <p:nvPr/>
            </p:nvGrpSpPr>
            <p:grpSpPr>
              <a:xfrm>
                <a:off x="9140660" y="9774175"/>
                <a:ext cx="1526943" cy="1029067"/>
                <a:chOff x="9140660" y="9774175"/>
                <a:chExt cx="1526943" cy="1029067"/>
              </a:xfrm>
            </p:grpSpPr>
            <p:grpSp>
              <p:nvGrpSpPr>
                <p:cNvPr id="1029" name="그룹 1029"/>
                <p:cNvGrpSpPr/>
                <p:nvPr/>
              </p:nvGrpSpPr>
              <p:grpSpPr>
                <a:xfrm>
                  <a:off x="9484030" y="9774175"/>
                  <a:ext cx="605153" cy="1027400"/>
                  <a:chOff x="9484030" y="9774175"/>
                  <a:chExt cx="605153" cy="1027400"/>
                </a:xfrm>
              </p:grpSpPr>
              <p:pic>
                <p:nvPicPr>
                  <p:cNvPr id="74" name="Object 7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84030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0" name="그룹 1030"/>
                <p:cNvGrpSpPr/>
                <p:nvPr/>
              </p:nvGrpSpPr>
              <p:grpSpPr>
                <a:xfrm>
                  <a:off x="10058080" y="9774175"/>
                  <a:ext cx="602304" cy="1027400"/>
                  <a:chOff x="10058080" y="9774175"/>
                  <a:chExt cx="602304" cy="1027400"/>
                </a:xfrm>
              </p:grpSpPr>
              <p:pic>
                <p:nvPicPr>
                  <p:cNvPr id="77" name="Object 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8080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1" name="그룹 1031"/>
                <p:cNvGrpSpPr/>
                <p:nvPr/>
              </p:nvGrpSpPr>
              <p:grpSpPr>
                <a:xfrm>
                  <a:off x="9140660" y="9774670"/>
                  <a:ext cx="446376" cy="1026905"/>
                  <a:chOff x="9140660" y="9774670"/>
                  <a:chExt cx="446376" cy="1026905"/>
                </a:xfrm>
              </p:grpSpPr>
              <p:pic>
                <p:nvPicPr>
                  <p:cNvPr id="80" name="Object 7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40660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2" name="그룹 1032"/>
              <p:cNvGrpSpPr/>
              <p:nvPr/>
            </p:nvGrpSpPr>
            <p:grpSpPr>
              <a:xfrm>
                <a:off x="10663840" y="9774343"/>
                <a:ext cx="1526943" cy="1029067"/>
                <a:chOff x="10663840" y="9774343"/>
                <a:chExt cx="1526943" cy="1029067"/>
              </a:xfrm>
            </p:grpSpPr>
            <p:grpSp>
              <p:nvGrpSpPr>
                <p:cNvPr id="1033" name="그룹 1033"/>
                <p:cNvGrpSpPr/>
                <p:nvPr/>
              </p:nvGrpSpPr>
              <p:grpSpPr>
                <a:xfrm>
                  <a:off x="11007209" y="9774343"/>
                  <a:ext cx="605153" cy="1027400"/>
                  <a:chOff x="11007209" y="9774343"/>
                  <a:chExt cx="605153" cy="1027400"/>
                </a:xfrm>
              </p:grpSpPr>
              <p:pic>
                <p:nvPicPr>
                  <p:cNvPr id="85" name="Object 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007209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4" name="그룹 1034"/>
                <p:cNvGrpSpPr/>
                <p:nvPr/>
              </p:nvGrpSpPr>
              <p:grpSpPr>
                <a:xfrm>
                  <a:off x="11581259" y="9774343"/>
                  <a:ext cx="602304" cy="1027400"/>
                  <a:chOff x="11581259" y="9774343"/>
                  <a:chExt cx="602304" cy="1027400"/>
                </a:xfrm>
              </p:grpSpPr>
              <p:pic>
                <p:nvPicPr>
                  <p:cNvPr id="88" name="Object 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81259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5" name="그룹 1035"/>
                <p:cNvGrpSpPr/>
                <p:nvPr/>
              </p:nvGrpSpPr>
              <p:grpSpPr>
                <a:xfrm>
                  <a:off x="10663840" y="9774838"/>
                  <a:ext cx="446376" cy="1026905"/>
                  <a:chOff x="10663840" y="9774838"/>
                  <a:chExt cx="446376" cy="1026905"/>
                </a:xfrm>
              </p:grpSpPr>
              <p:pic>
                <p:nvPicPr>
                  <p:cNvPr id="91" name="Object 9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63840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36" name="그룹 1036"/>
              <p:cNvGrpSpPr/>
              <p:nvPr/>
            </p:nvGrpSpPr>
            <p:grpSpPr>
              <a:xfrm>
                <a:off x="12189012" y="9774175"/>
                <a:ext cx="1526943" cy="1029067"/>
                <a:chOff x="12189012" y="9774175"/>
                <a:chExt cx="1526943" cy="1029067"/>
              </a:xfrm>
            </p:grpSpPr>
            <p:grpSp>
              <p:nvGrpSpPr>
                <p:cNvPr id="1037" name="그룹 1037"/>
                <p:cNvGrpSpPr/>
                <p:nvPr/>
              </p:nvGrpSpPr>
              <p:grpSpPr>
                <a:xfrm>
                  <a:off x="12532381" y="9774175"/>
                  <a:ext cx="605153" cy="1027400"/>
                  <a:chOff x="12532381" y="9774175"/>
                  <a:chExt cx="605153" cy="1027400"/>
                </a:xfrm>
              </p:grpSpPr>
              <p:pic>
                <p:nvPicPr>
                  <p:cNvPr id="96" name="Object 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32381" y="97741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8" name="그룹 1038"/>
                <p:cNvGrpSpPr/>
                <p:nvPr/>
              </p:nvGrpSpPr>
              <p:grpSpPr>
                <a:xfrm>
                  <a:off x="13106431" y="9774175"/>
                  <a:ext cx="602304" cy="1027400"/>
                  <a:chOff x="13106431" y="9774175"/>
                  <a:chExt cx="602304" cy="1027400"/>
                </a:xfrm>
              </p:grpSpPr>
              <p:pic>
                <p:nvPicPr>
                  <p:cNvPr id="99" name="Object 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106431" y="977417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9" name="그룹 1039"/>
                <p:cNvGrpSpPr/>
                <p:nvPr/>
              </p:nvGrpSpPr>
              <p:grpSpPr>
                <a:xfrm>
                  <a:off x="12189012" y="9774670"/>
                  <a:ext cx="446376" cy="1026905"/>
                  <a:chOff x="12189012" y="9774670"/>
                  <a:chExt cx="446376" cy="1026905"/>
                </a:xfrm>
              </p:grpSpPr>
              <p:pic>
                <p:nvPicPr>
                  <p:cNvPr id="102" name="Object 10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9012" y="977467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0" name="그룹 1040"/>
              <p:cNvGrpSpPr/>
              <p:nvPr/>
            </p:nvGrpSpPr>
            <p:grpSpPr>
              <a:xfrm>
                <a:off x="13712191" y="9774343"/>
                <a:ext cx="1526943" cy="1029067"/>
                <a:chOff x="13712191" y="9774343"/>
                <a:chExt cx="1526943" cy="1029067"/>
              </a:xfrm>
            </p:grpSpPr>
            <p:grpSp>
              <p:nvGrpSpPr>
                <p:cNvPr id="1041" name="그룹 1041"/>
                <p:cNvGrpSpPr/>
                <p:nvPr/>
              </p:nvGrpSpPr>
              <p:grpSpPr>
                <a:xfrm>
                  <a:off x="14055560" y="9774343"/>
                  <a:ext cx="605153" cy="1027400"/>
                  <a:chOff x="14055560" y="9774343"/>
                  <a:chExt cx="605153" cy="1027400"/>
                </a:xfrm>
              </p:grpSpPr>
              <p:pic>
                <p:nvPicPr>
                  <p:cNvPr id="107" name="Object 1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55560" y="977434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2" name="그룹 1042"/>
                <p:cNvGrpSpPr/>
                <p:nvPr/>
              </p:nvGrpSpPr>
              <p:grpSpPr>
                <a:xfrm>
                  <a:off x="14629610" y="9774343"/>
                  <a:ext cx="602304" cy="1027400"/>
                  <a:chOff x="14629610" y="9774343"/>
                  <a:chExt cx="602304" cy="1027400"/>
                </a:xfrm>
              </p:grpSpPr>
              <p:pic>
                <p:nvPicPr>
                  <p:cNvPr id="110" name="Object 1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9610" y="977434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3" name="그룹 1043"/>
                <p:cNvGrpSpPr/>
                <p:nvPr/>
              </p:nvGrpSpPr>
              <p:grpSpPr>
                <a:xfrm>
                  <a:off x="13712191" y="9774838"/>
                  <a:ext cx="446376" cy="1026905"/>
                  <a:chOff x="13712191" y="9774838"/>
                  <a:chExt cx="446376" cy="1026905"/>
                </a:xfrm>
              </p:grpSpPr>
              <p:pic>
                <p:nvPicPr>
                  <p:cNvPr id="113" name="Object 11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12191" y="977483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4" name="그룹 1044"/>
              <p:cNvGrpSpPr/>
              <p:nvPr/>
            </p:nvGrpSpPr>
            <p:grpSpPr>
              <a:xfrm>
                <a:off x="15237363" y="9773094"/>
                <a:ext cx="1526943" cy="1029067"/>
                <a:chOff x="15237363" y="9773094"/>
                <a:chExt cx="1526943" cy="1029067"/>
              </a:xfrm>
            </p:grpSpPr>
            <p:grpSp>
              <p:nvGrpSpPr>
                <p:cNvPr id="1045" name="그룹 1045"/>
                <p:cNvGrpSpPr/>
                <p:nvPr/>
              </p:nvGrpSpPr>
              <p:grpSpPr>
                <a:xfrm>
                  <a:off x="15580732" y="9773094"/>
                  <a:ext cx="605153" cy="1027400"/>
                  <a:chOff x="15580732" y="9773094"/>
                  <a:chExt cx="605153" cy="1027400"/>
                </a:xfrm>
              </p:grpSpPr>
              <p:pic>
                <p:nvPicPr>
                  <p:cNvPr id="118" name="Object 1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80732" y="9773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6" name="그룹 1046"/>
                <p:cNvGrpSpPr/>
                <p:nvPr/>
              </p:nvGrpSpPr>
              <p:grpSpPr>
                <a:xfrm>
                  <a:off x="16154782" y="9773094"/>
                  <a:ext cx="602304" cy="1027400"/>
                  <a:chOff x="16154782" y="9773094"/>
                  <a:chExt cx="602304" cy="1027400"/>
                </a:xfrm>
              </p:grpSpPr>
              <p:pic>
                <p:nvPicPr>
                  <p:cNvPr id="121" name="Object 1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54782" y="9773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7" name="그룹 1047"/>
                <p:cNvGrpSpPr/>
                <p:nvPr/>
              </p:nvGrpSpPr>
              <p:grpSpPr>
                <a:xfrm>
                  <a:off x="15237363" y="9773590"/>
                  <a:ext cx="446376" cy="1026905"/>
                  <a:chOff x="15237363" y="9773590"/>
                  <a:chExt cx="446376" cy="1026905"/>
                </a:xfrm>
              </p:grpSpPr>
              <p:pic>
                <p:nvPicPr>
                  <p:cNvPr id="124" name="Object 1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7363" y="97735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48" name="그룹 1048"/>
              <p:cNvGrpSpPr/>
              <p:nvPr/>
            </p:nvGrpSpPr>
            <p:grpSpPr>
              <a:xfrm>
                <a:off x="16760542" y="9773262"/>
                <a:ext cx="1526943" cy="1029067"/>
                <a:chOff x="16760542" y="9773262"/>
                <a:chExt cx="1526943" cy="1029067"/>
              </a:xfrm>
            </p:grpSpPr>
            <p:grpSp>
              <p:nvGrpSpPr>
                <p:cNvPr id="1049" name="그룹 1049"/>
                <p:cNvGrpSpPr/>
                <p:nvPr/>
              </p:nvGrpSpPr>
              <p:grpSpPr>
                <a:xfrm>
                  <a:off x="17103912" y="9773262"/>
                  <a:ext cx="605153" cy="1027400"/>
                  <a:chOff x="17103912" y="9773262"/>
                  <a:chExt cx="605153" cy="1027400"/>
                </a:xfrm>
              </p:grpSpPr>
              <p:pic>
                <p:nvPicPr>
                  <p:cNvPr id="129" name="Object 1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103912" y="977326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0" name="그룹 1050"/>
                <p:cNvGrpSpPr/>
                <p:nvPr/>
              </p:nvGrpSpPr>
              <p:grpSpPr>
                <a:xfrm>
                  <a:off x="17677962" y="9773262"/>
                  <a:ext cx="602304" cy="1027400"/>
                  <a:chOff x="17677962" y="9773262"/>
                  <a:chExt cx="602304" cy="1027400"/>
                </a:xfrm>
              </p:grpSpPr>
              <p:pic>
                <p:nvPicPr>
                  <p:cNvPr id="132" name="Object 1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7962" y="977326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1" name="그룹 1051"/>
                <p:cNvGrpSpPr/>
                <p:nvPr/>
              </p:nvGrpSpPr>
              <p:grpSpPr>
                <a:xfrm>
                  <a:off x="16760542" y="9773758"/>
                  <a:ext cx="446376" cy="1026905"/>
                  <a:chOff x="16760542" y="9773758"/>
                  <a:chExt cx="446376" cy="1026905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60542" y="977375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052" name="그룹 1052"/>
          <p:cNvGrpSpPr/>
          <p:nvPr/>
        </p:nvGrpSpPr>
        <p:grpSpPr>
          <a:xfrm>
            <a:off x="-7298" y="-558094"/>
            <a:ext cx="18287485" cy="1033724"/>
            <a:chOff x="-7298" y="-558094"/>
            <a:chExt cx="18287485" cy="1033724"/>
          </a:xfrm>
        </p:grpSpPr>
        <p:grpSp>
          <p:nvGrpSpPr>
            <p:cNvPr id="1053" name="그룹 1053"/>
            <p:cNvGrpSpPr/>
            <p:nvPr/>
          </p:nvGrpSpPr>
          <p:grpSpPr>
            <a:xfrm>
              <a:off x="-7298" y="-558094"/>
              <a:ext cx="9146825" cy="1030315"/>
              <a:chOff x="-7298" y="-558094"/>
              <a:chExt cx="9146825" cy="1030315"/>
            </a:xfrm>
          </p:grpSpPr>
          <p:grpSp>
            <p:nvGrpSpPr>
              <p:cNvPr id="1054" name="그룹 1054"/>
              <p:cNvGrpSpPr/>
              <p:nvPr/>
            </p:nvGrpSpPr>
            <p:grpSpPr>
              <a:xfrm>
                <a:off x="-7298" y="-557014"/>
                <a:ext cx="1526943" cy="1029067"/>
                <a:chOff x="-7298" y="-557014"/>
                <a:chExt cx="1526943" cy="1029067"/>
              </a:xfrm>
            </p:grpSpPr>
            <p:grpSp>
              <p:nvGrpSpPr>
                <p:cNvPr id="1055" name="그룹 1055"/>
                <p:cNvGrpSpPr/>
                <p:nvPr/>
              </p:nvGrpSpPr>
              <p:grpSpPr>
                <a:xfrm>
                  <a:off x="336071" y="-557014"/>
                  <a:ext cx="605153" cy="1027400"/>
                  <a:chOff x="336071" y="-557014"/>
                  <a:chExt cx="605153" cy="1027400"/>
                </a:xfrm>
              </p:grpSpPr>
              <p:pic>
                <p:nvPicPr>
                  <p:cNvPr id="144" name="Object 14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6071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6" name="그룹 1056"/>
                <p:cNvGrpSpPr/>
                <p:nvPr/>
              </p:nvGrpSpPr>
              <p:grpSpPr>
                <a:xfrm>
                  <a:off x="910121" y="-557014"/>
                  <a:ext cx="602304" cy="1027400"/>
                  <a:chOff x="910121" y="-557014"/>
                  <a:chExt cx="602304" cy="1027400"/>
                </a:xfrm>
              </p:grpSpPr>
              <p:pic>
                <p:nvPicPr>
                  <p:cNvPr id="147" name="Object 14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10121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7" name="그룹 1057"/>
                <p:cNvGrpSpPr/>
                <p:nvPr/>
              </p:nvGrpSpPr>
              <p:grpSpPr>
                <a:xfrm>
                  <a:off x="-7298" y="-556518"/>
                  <a:ext cx="446376" cy="1026905"/>
                  <a:chOff x="-7298" y="-556518"/>
                  <a:chExt cx="446376" cy="1026905"/>
                </a:xfrm>
              </p:grpSpPr>
              <p:pic>
                <p:nvPicPr>
                  <p:cNvPr id="150" name="Object 14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7298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58" name="그룹 1058"/>
              <p:cNvGrpSpPr/>
              <p:nvPr/>
            </p:nvGrpSpPr>
            <p:grpSpPr>
              <a:xfrm>
                <a:off x="1515882" y="-556846"/>
                <a:ext cx="1526943" cy="1029067"/>
                <a:chOff x="1515882" y="-556846"/>
                <a:chExt cx="1526943" cy="1029067"/>
              </a:xfrm>
            </p:grpSpPr>
            <p:grpSp>
              <p:nvGrpSpPr>
                <p:cNvPr id="1059" name="그룹 1059"/>
                <p:cNvGrpSpPr/>
                <p:nvPr/>
              </p:nvGrpSpPr>
              <p:grpSpPr>
                <a:xfrm>
                  <a:off x="1859251" y="-556846"/>
                  <a:ext cx="605153" cy="1027400"/>
                  <a:chOff x="1859251" y="-556846"/>
                  <a:chExt cx="605153" cy="1027400"/>
                </a:xfrm>
              </p:grpSpPr>
              <p:pic>
                <p:nvPicPr>
                  <p:cNvPr id="155" name="Object 15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859251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0" name="그룹 1060"/>
                <p:cNvGrpSpPr/>
                <p:nvPr/>
              </p:nvGrpSpPr>
              <p:grpSpPr>
                <a:xfrm>
                  <a:off x="2433301" y="-556846"/>
                  <a:ext cx="602304" cy="1027400"/>
                  <a:chOff x="2433301" y="-556846"/>
                  <a:chExt cx="602304" cy="1027400"/>
                </a:xfrm>
              </p:grpSpPr>
              <p:pic>
                <p:nvPicPr>
                  <p:cNvPr id="158" name="Object 15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2433301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1" name="그룹 1061"/>
                <p:cNvGrpSpPr/>
                <p:nvPr/>
              </p:nvGrpSpPr>
              <p:grpSpPr>
                <a:xfrm>
                  <a:off x="1515882" y="-556350"/>
                  <a:ext cx="446376" cy="1026905"/>
                  <a:chOff x="1515882" y="-556350"/>
                  <a:chExt cx="446376" cy="1026905"/>
                </a:xfrm>
              </p:grpSpPr>
              <p:pic>
                <p:nvPicPr>
                  <p:cNvPr id="161" name="Object 16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15882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2" name="그룹 1062"/>
              <p:cNvGrpSpPr/>
              <p:nvPr/>
            </p:nvGrpSpPr>
            <p:grpSpPr>
              <a:xfrm>
                <a:off x="3041054" y="-557014"/>
                <a:ext cx="1526943" cy="1029067"/>
                <a:chOff x="3041054" y="-557014"/>
                <a:chExt cx="1526943" cy="1029067"/>
              </a:xfrm>
            </p:grpSpPr>
            <p:grpSp>
              <p:nvGrpSpPr>
                <p:cNvPr id="1063" name="그룹 1063"/>
                <p:cNvGrpSpPr/>
                <p:nvPr/>
              </p:nvGrpSpPr>
              <p:grpSpPr>
                <a:xfrm>
                  <a:off x="3384423" y="-557014"/>
                  <a:ext cx="605153" cy="1027400"/>
                  <a:chOff x="3384423" y="-557014"/>
                  <a:chExt cx="605153" cy="1027400"/>
                </a:xfrm>
              </p:grpSpPr>
              <p:pic>
                <p:nvPicPr>
                  <p:cNvPr id="166" name="Object 16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384423" y="-55701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4" name="그룹 1064"/>
                <p:cNvGrpSpPr/>
                <p:nvPr/>
              </p:nvGrpSpPr>
              <p:grpSpPr>
                <a:xfrm>
                  <a:off x="3958473" y="-557014"/>
                  <a:ext cx="602304" cy="1027400"/>
                  <a:chOff x="3958473" y="-557014"/>
                  <a:chExt cx="602304" cy="1027400"/>
                </a:xfrm>
              </p:grpSpPr>
              <p:pic>
                <p:nvPicPr>
                  <p:cNvPr id="169" name="Object 16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3958473" y="-55701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5" name="그룹 1065"/>
                <p:cNvGrpSpPr/>
                <p:nvPr/>
              </p:nvGrpSpPr>
              <p:grpSpPr>
                <a:xfrm>
                  <a:off x="3041054" y="-556518"/>
                  <a:ext cx="446376" cy="1026905"/>
                  <a:chOff x="3041054" y="-556518"/>
                  <a:chExt cx="446376" cy="1026905"/>
                </a:xfrm>
              </p:grpSpPr>
              <p:pic>
                <p:nvPicPr>
                  <p:cNvPr id="172" name="Object 17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041054" y="-55651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66" name="그룹 1066"/>
              <p:cNvGrpSpPr/>
              <p:nvPr/>
            </p:nvGrpSpPr>
            <p:grpSpPr>
              <a:xfrm>
                <a:off x="4564233" y="-556846"/>
                <a:ext cx="1526943" cy="1029067"/>
                <a:chOff x="4564233" y="-556846"/>
                <a:chExt cx="1526943" cy="1029067"/>
              </a:xfrm>
            </p:grpSpPr>
            <p:grpSp>
              <p:nvGrpSpPr>
                <p:cNvPr id="1067" name="그룹 1067"/>
                <p:cNvGrpSpPr/>
                <p:nvPr/>
              </p:nvGrpSpPr>
              <p:grpSpPr>
                <a:xfrm>
                  <a:off x="4907602" y="-556846"/>
                  <a:ext cx="605153" cy="1027400"/>
                  <a:chOff x="4907602" y="-556846"/>
                  <a:chExt cx="605153" cy="1027400"/>
                </a:xfrm>
              </p:grpSpPr>
              <p:pic>
                <p:nvPicPr>
                  <p:cNvPr id="177" name="Object 17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4907602" y="-55684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8" name="그룹 1068"/>
                <p:cNvGrpSpPr/>
                <p:nvPr/>
              </p:nvGrpSpPr>
              <p:grpSpPr>
                <a:xfrm>
                  <a:off x="5481652" y="-556846"/>
                  <a:ext cx="602304" cy="1027400"/>
                  <a:chOff x="5481652" y="-556846"/>
                  <a:chExt cx="602304" cy="1027400"/>
                </a:xfrm>
              </p:grpSpPr>
              <p:pic>
                <p:nvPicPr>
                  <p:cNvPr id="180" name="Object 17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5481652" y="-55684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9" name="그룹 1069"/>
                <p:cNvGrpSpPr/>
                <p:nvPr/>
              </p:nvGrpSpPr>
              <p:grpSpPr>
                <a:xfrm>
                  <a:off x="4564233" y="-556350"/>
                  <a:ext cx="446376" cy="1026905"/>
                  <a:chOff x="4564233" y="-556350"/>
                  <a:chExt cx="446376" cy="1026905"/>
                </a:xfrm>
              </p:grpSpPr>
              <p:pic>
                <p:nvPicPr>
                  <p:cNvPr id="183" name="Object 18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64233" y="-55635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0" name="그룹 1070"/>
              <p:cNvGrpSpPr/>
              <p:nvPr/>
            </p:nvGrpSpPr>
            <p:grpSpPr>
              <a:xfrm>
                <a:off x="6089405" y="-558094"/>
                <a:ext cx="1526943" cy="1029067"/>
                <a:chOff x="6089405" y="-558094"/>
                <a:chExt cx="1526943" cy="1029067"/>
              </a:xfrm>
            </p:grpSpPr>
            <p:grpSp>
              <p:nvGrpSpPr>
                <p:cNvPr id="1071" name="그룹 1071"/>
                <p:cNvGrpSpPr/>
                <p:nvPr/>
              </p:nvGrpSpPr>
              <p:grpSpPr>
                <a:xfrm>
                  <a:off x="6432774" y="-558094"/>
                  <a:ext cx="605153" cy="1027400"/>
                  <a:chOff x="6432774" y="-558094"/>
                  <a:chExt cx="605153" cy="1027400"/>
                </a:xfrm>
              </p:grpSpPr>
              <p:pic>
                <p:nvPicPr>
                  <p:cNvPr id="188" name="Object 1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6432774" y="-5580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2" name="그룹 1072"/>
                <p:cNvGrpSpPr/>
                <p:nvPr/>
              </p:nvGrpSpPr>
              <p:grpSpPr>
                <a:xfrm>
                  <a:off x="7006824" y="-558094"/>
                  <a:ext cx="602304" cy="1027400"/>
                  <a:chOff x="7006824" y="-558094"/>
                  <a:chExt cx="602304" cy="1027400"/>
                </a:xfrm>
              </p:grpSpPr>
              <p:pic>
                <p:nvPicPr>
                  <p:cNvPr id="191" name="Object 1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006824" y="-558094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3" name="그룹 1073"/>
                <p:cNvGrpSpPr/>
                <p:nvPr/>
              </p:nvGrpSpPr>
              <p:grpSpPr>
                <a:xfrm>
                  <a:off x="6089405" y="-557599"/>
                  <a:ext cx="446376" cy="1026905"/>
                  <a:chOff x="6089405" y="-557599"/>
                  <a:chExt cx="446376" cy="1026905"/>
                </a:xfrm>
              </p:grpSpPr>
              <p:pic>
                <p:nvPicPr>
                  <p:cNvPr id="194" name="Object 1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089405" y="-55759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74" name="그룹 1074"/>
              <p:cNvGrpSpPr/>
              <p:nvPr/>
            </p:nvGrpSpPr>
            <p:grpSpPr>
              <a:xfrm>
                <a:off x="7612584" y="-557926"/>
                <a:ext cx="1526943" cy="1029067"/>
                <a:chOff x="7612584" y="-557926"/>
                <a:chExt cx="1526943" cy="1029067"/>
              </a:xfrm>
            </p:grpSpPr>
            <p:grpSp>
              <p:nvGrpSpPr>
                <p:cNvPr id="1075" name="그룹 1075"/>
                <p:cNvGrpSpPr/>
                <p:nvPr/>
              </p:nvGrpSpPr>
              <p:grpSpPr>
                <a:xfrm>
                  <a:off x="7955953" y="-557926"/>
                  <a:ext cx="605153" cy="1027400"/>
                  <a:chOff x="7955953" y="-557926"/>
                  <a:chExt cx="605153" cy="1027400"/>
                </a:xfrm>
              </p:grpSpPr>
              <p:pic>
                <p:nvPicPr>
                  <p:cNvPr id="199" name="Object 1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7955953" y="-5579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6" name="그룹 1076"/>
                <p:cNvGrpSpPr/>
                <p:nvPr/>
              </p:nvGrpSpPr>
              <p:grpSpPr>
                <a:xfrm>
                  <a:off x="8530003" y="-557926"/>
                  <a:ext cx="602304" cy="1027400"/>
                  <a:chOff x="8530003" y="-557926"/>
                  <a:chExt cx="602304" cy="1027400"/>
                </a:xfrm>
              </p:grpSpPr>
              <p:pic>
                <p:nvPicPr>
                  <p:cNvPr id="202" name="Object 2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8530003" y="-557926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77" name="그룹 1077"/>
                <p:cNvGrpSpPr/>
                <p:nvPr/>
              </p:nvGrpSpPr>
              <p:grpSpPr>
                <a:xfrm>
                  <a:off x="7612584" y="-557431"/>
                  <a:ext cx="446376" cy="1026905"/>
                  <a:chOff x="7612584" y="-557431"/>
                  <a:chExt cx="446376" cy="1026905"/>
                </a:xfrm>
              </p:grpSpPr>
              <p:pic>
                <p:nvPicPr>
                  <p:cNvPr id="205" name="Object 2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7612584" y="-55743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78" name="그룹 1078"/>
            <p:cNvGrpSpPr/>
            <p:nvPr/>
          </p:nvGrpSpPr>
          <p:grpSpPr>
            <a:xfrm>
              <a:off x="9133363" y="-554685"/>
              <a:ext cx="9146825" cy="1030315"/>
              <a:chOff x="9133363" y="-554685"/>
              <a:chExt cx="9146825" cy="1030315"/>
            </a:xfrm>
          </p:grpSpPr>
          <p:grpSp>
            <p:nvGrpSpPr>
              <p:cNvPr id="1079" name="그룹 1079"/>
              <p:cNvGrpSpPr/>
              <p:nvPr/>
            </p:nvGrpSpPr>
            <p:grpSpPr>
              <a:xfrm>
                <a:off x="9133363" y="-553605"/>
                <a:ext cx="1526943" cy="1029067"/>
                <a:chOff x="9133363" y="-553605"/>
                <a:chExt cx="1526943" cy="1029067"/>
              </a:xfrm>
            </p:grpSpPr>
            <p:grpSp>
              <p:nvGrpSpPr>
                <p:cNvPr id="1080" name="그룹 1080"/>
                <p:cNvGrpSpPr/>
                <p:nvPr/>
              </p:nvGrpSpPr>
              <p:grpSpPr>
                <a:xfrm>
                  <a:off x="9476732" y="-553605"/>
                  <a:ext cx="605153" cy="1027400"/>
                  <a:chOff x="9476732" y="-553605"/>
                  <a:chExt cx="605153" cy="1027400"/>
                </a:xfrm>
              </p:grpSpPr>
              <p:pic>
                <p:nvPicPr>
                  <p:cNvPr id="212" name="Object 21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9476732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1" name="그룹 1081"/>
                <p:cNvGrpSpPr/>
                <p:nvPr/>
              </p:nvGrpSpPr>
              <p:grpSpPr>
                <a:xfrm>
                  <a:off x="10050782" y="-553605"/>
                  <a:ext cx="602304" cy="1027400"/>
                  <a:chOff x="10050782" y="-553605"/>
                  <a:chExt cx="602304" cy="1027400"/>
                </a:xfrm>
              </p:grpSpPr>
              <p:pic>
                <p:nvPicPr>
                  <p:cNvPr id="215" name="Object 2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050782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2" name="그룹 1082"/>
                <p:cNvGrpSpPr/>
                <p:nvPr/>
              </p:nvGrpSpPr>
              <p:grpSpPr>
                <a:xfrm>
                  <a:off x="9133363" y="-553109"/>
                  <a:ext cx="446376" cy="1026905"/>
                  <a:chOff x="9133363" y="-553109"/>
                  <a:chExt cx="446376" cy="1026905"/>
                </a:xfrm>
              </p:grpSpPr>
              <p:pic>
                <p:nvPicPr>
                  <p:cNvPr id="218" name="Object 21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133363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3" name="그룹 1083"/>
              <p:cNvGrpSpPr/>
              <p:nvPr/>
            </p:nvGrpSpPr>
            <p:grpSpPr>
              <a:xfrm>
                <a:off x="10656542" y="-553437"/>
                <a:ext cx="1526943" cy="1029067"/>
                <a:chOff x="10656542" y="-553437"/>
                <a:chExt cx="1526943" cy="1029067"/>
              </a:xfrm>
            </p:grpSpPr>
            <p:grpSp>
              <p:nvGrpSpPr>
                <p:cNvPr id="1084" name="그룹 1084"/>
                <p:cNvGrpSpPr/>
                <p:nvPr/>
              </p:nvGrpSpPr>
              <p:grpSpPr>
                <a:xfrm>
                  <a:off x="10999911" y="-553437"/>
                  <a:ext cx="605153" cy="1027400"/>
                  <a:chOff x="10999911" y="-553437"/>
                  <a:chExt cx="605153" cy="1027400"/>
                </a:xfrm>
              </p:grpSpPr>
              <p:pic>
                <p:nvPicPr>
                  <p:cNvPr id="223" name="Object 2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0999911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5" name="그룹 1085"/>
                <p:cNvGrpSpPr/>
                <p:nvPr/>
              </p:nvGrpSpPr>
              <p:grpSpPr>
                <a:xfrm>
                  <a:off x="11573961" y="-553437"/>
                  <a:ext cx="602304" cy="1027400"/>
                  <a:chOff x="11573961" y="-553437"/>
                  <a:chExt cx="602304" cy="1027400"/>
                </a:xfrm>
              </p:grpSpPr>
              <p:pic>
                <p:nvPicPr>
                  <p:cNvPr id="226" name="Object 2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1573961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6" name="그룹 1086"/>
                <p:cNvGrpSpPr/>
                <p:nvPr/>
              </p:nvGrpSpPr>
              <p:grpSpPr>
                <a:xfrm>
                  <a:off x="10656542" y="-552941"/>
                  <a:ext cx="446376" cy="1026905"/>
                  <a:chOff x="10656542" y="-552941"/>
                  <a:chExt cx="446376" cy="1026905"/>
                </a:xfrm>
              </p:grpSpPr>
              <p:pic>
                <p:nvPicPr>
                  <p:cNvPr id="229" name="Object 22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0656542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87" name="그룹 1087"/>
              <p:cNvGrpSpPr/>
              <p:nvPr/>
            </p:nvGrpSpPr>
            <p:grpSpPr>
              <a:xfrm>
                <a:off x="12181714" y="-553605"/>
                <a:ext cx="1526943" cy="1029067"/>
                <a:chOff x="12181714" y="-553605"/>
                <a:chExt cx="1526943" cy="1029067"/>
              </a:xfrm>
            </p:grpSpPr>
            <p:grpSp>
              <p:nvGrpSpPr>
                <p:cNvPr id="1088" name="그룹 1088"/>
                <p:cNvGrpSpPr/>
                <p:nvPr/>
              </p:nvGrpSpPr>
              <p:grpSpPr>
                <a:xfrm>
                  <a:off x="12525083" y="-553605"/>
                  <a:ext cx="605153" cy="1027400"/>
                  <a:chOff x="12525083" y="-553605"/>
                  <a:chExt cx="605153" cy="1027400"/>
                </a:xfrm>
              </p:grpSpPr>
              <p:pic>
                <p:nvPicPr>
                  <p:cNvPr id="234" name="Object 2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2525083" y="-5536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9" name="그룹 1089"/>
                <p:cNvGrpSpPr/>
                <p:nvPr/>
              </p:nvGrpSpPr>
              <p:grpSpPr>
                <a:xfrm>
                  <a:off x="13099133" y="-553605"/>
                  <a:ext cx="602304" cy="1027400"/>
                  <a:chOff x="13099133" y="-553605"/>
                  <a:chExt cx="602304" cy="1027400"/>
                </a:xfrm>
              </p:grpSpPr>
              <p:pic>
                <p:nvPicPr>
                  <p:cNvPr id="237" name="Object 2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3099133" y="-55360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0" name="그룹 1090"/>
                <p:cNvGrpSpPr/>
                <p:nvPr/>
              </p:nvGrpSpPr>
              <p:grpSpPr>
                <a:xfrm>
                  <a:off x="12181714" y="-553109"/>
                  <a:ext cx="446376" cy="1026905"/>
                  <a:chOff x="12181714" y="-553109"/>
                  <a:chExt cx="446376" cy="1026905"/>
                </a:xfrm>
              </p:grpSpPr>
              <p:pic>
                <p:nvPicPr>
                  <p:cNvPr id="240" name="Object 2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2181714" y="-553109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1" name="그룹 1091"/>
              <p:cNvGrpSpPr/>
              <p:nvPr/>
            </p:nvGrpSpPr>
            <p:grpSpPr>
              <a:xfrm>
                <a:off x="13704893" y="-553437"/>
                <a:ext cx="1526943" cy="1029067"/>
                <a:chOff x="13704893" y="-553437"/>
                <a:chExt cx="1526943" cy="1029067"/>
              </a:xfrm>
            </p:grpSpPr>
            <p:grpSp>
              <p:nvGrpSpPr>
                <p:cNvPr id="1092" name="그룹 1092"/>
                <p:cNvGrpSpPr/>
                <p:nvPr/>
              </p:nvGrpSpPr>
              <p:grpSpPr>
                <a:xfrm>
                  <a:off x="14048262" y="-553437"/>
                  <a:ext cx="605153" cy="1027400"/>
                  <a:chOff x="14048262" y="-553437"/>
                  <a:chExt cx="605153" cy="1027400"/>
                </a:xfrm>
              </p:grpSpPr>
              <p:pic>
                <p:nvPicPr>
                  <p:cNvPr id="245" name="Object 2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048262" y="-55343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3" name="그룹 1093"/>
                <p:cNvGrpSpPr/>
                <p:nvPr/>
              </p:nvGrpSpPr>
              <p:grpSpPr>
                <a:xfrm>
                  <a:off x="14622313" y="-553437"/>
                  <a:ext cx="602304" cy="1027400"/>
                  <a:chOff x="14622313" y="-553437"/>
                  <a:chExt cx="602304" cy="1027400"/>
                </a:xfrm>
              </p:grpSpPr>
              <p:pic>
                <p:nvPicPr>
                  <p:cNvPr id="248" name="Object 24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4622313" y="-55343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4" name="그룹 1094"/>
                <p:cNvGrpSpPr/>
                <p:nvPr/>
              </p:nvGrpSpPr>
              <p:grpSpPr>
                <a:xfrm>
                  <a:off x="13704893" y="-552941"/>
                  <a:ext cx="446376" cy="1026905"/>
                  <a:chOff x="13704893" y="-552941"/>
                  <a:chExt cx="446376" cy="1026905"/>
                </a:xfrm>
              </p:grpSpPr>
              <p:pic>
                <p:nvPicPr>
                  <p:cNvPr id="251" name="Object 25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3704893" y="-552941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5" name="그룹 1095"/>
              <p:cNvGrpSpPr/>
              <p:nvPr/>
            </p:nvGrpSpPr>
            <p:grpSpPr>
              <a:xfrm>
                <a:off x="15230065" y="-554685"/>
                <a:ext cx="1526943" cy="1029067"/>
                <a:chOff x="15230065" y="-554685"/>
                <a:chExt cx="1526943" cy="1029067"/>
              </a:xfrm>
            </p:grpSpPr>
            <p:grpSp>
              <p:nvGrpSpPr>
                <p:cNvPr id="1096" name="그룹 1096"/>
                <p:cNvGrpSpPr/>
                <p:nvPr/>
              </p:nvGrpSpPr>
              <p:grpSpPr>
                <a:xfrm>
                  <a:off x="15573434" y="-554685"/>
                  <a:ext cx="605153" cy="1027400"/>
                  <a:chOff x="15573434" y="-554685"/>
                  <a:chExt cx="605153" cy="1027400"/>
                </a:xfrm>
              </p:grpSpPr>
              <p:pic>
                <p:nvPicPr>
                  <p:cNvPr id="256" name="Object 2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5573434" y="-5546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7" name="그룹 1097"/>
                <p:cNvGrpSpPr/>
                <p:nvPr/>
              </p:nvGrpSpPr>
              <p:grpSpPr>
                <a:xfrm>
                  <a:off x="16147484" y="-554685"/>
                  <a:ext cx="602304" cy="1027400"/>
                  <a:chOff x="16147484" y="-554685"/>
                  <a:chExt cx="602304" cy="1027400"/>
                </a:xfrm>
              </p:grpSpPr>
              <p:pic>
                <p:nvPicPr>
                  <p:cNvPr id="259" name="Object 25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6147484" y="-554685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8" name="그룹 1098"/>
                <p:cNvGrpSpPr/>
                <p:nvPr/>
              </p:nvGrpSpPr>
              <p:grpSpPr>
                <a:xfrm>
                  <a:off x="15230065" y="-554190"/>
                  <a:ext cx="446376" cy="1026905"/>
                  <a:chOff x="15230065" y="-554190"/>
                  <a:chExt cx="446376" cy="1026905"/>
                </a:xfrm>
              </p:grpSpPr>
              <p:pic>
                <p:nvPicPr>
                  <p:cNvPr id="262" name="Object 26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5230065" y="-554190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99" name="그룹 1099"/>
              <p:cNvGrpSpPr/>
              <p:nvPr/>
            </p:nvGrpSpPr>
            <p:grpSpPr>
              <a:xfrm>
                <a:off x="16753245" y="-554517"/>
                <a:ext cx="1526943" cy="1029067"/>
                <a:chOff x="16753245" y="-554517"/>
                <a:chExt cx="1526943" cy="1029067"/>
              </a:xfrm>
            </p:grpSpPr>
            <p:grpSp>
              <p:nvGrpSpPr>
                <p:cNvPr id="1100" name="그룹 1100"/>
                <p:cNvGrpSpPr/>
                <p:nvPr/>
              </p:nvGrpSpPr>
              <p:grpSpPr>
                <a:xfrm>
                  <a:off x="17096614" y="-554517"/>
                  <a:ext cx="605153" cy="1027400"/>
                  <a:chOff x="17096614" y="-554517"/>
                  <a:chExt cx="605153" cy="1027400"/>
                </a:xfrm>
              </p:grpSpPr>
              <p:pic>
                <p:nvPicPr>
                  <p:cNvPr id="267" name="Object 2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096614" y="-55451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1" name="그룹 1101"/>
                <p:cNvGrpSpPr/>
                <p:nvPr/>
              </p:nvGrpSpPr>
              <p:grpSpPr>
                <a:xfrm>
                  <a:off x="17670664" y="-554517"/>
                  <a:ext cx="602304" cy="1027400"/>
                  <a:chOff x="17670664" y="-554517"/>
                  <a:chExt cx="602304" cy="1027400"/>
                </a:xfrm>
              </p:grpSpPr>
              <p:pic>
                <p:nvPicPr>
                  <p:cNvPr id="270" name="Object 26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>
                    <a:off x="17670664" y="-554517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2" name="그룹 1102"/>
                <p:cNvGrpSpPr/>
                <p:nvPr/>
              </p:nvGrpSpPr>
              <p:grpSpPr>
                <a:xfrm>
                  <a:off x="16753245" y="-554022"/>
                  <a:ext cx="446376" cy="1026905"/>
                  <a:chOff x="16753245" y="-554022"/>
                  <a:chExt cx="446376" cy="1026905"/>
                </a:xfrm>
              </p:grpSpPr>
              <p:pic>
                <p:nvPicPr>
                  <p:cNvPr id="273" name="Object 27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753245" y="-55402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03" name="그룹 1103"/>
          <p:cNvGrpSpPr/>
          <p:nvPr/>
        </p:nvGrpSpPr>
        <p:grpSpPr>
          <a:xfrm>
            <a:off x="-571106" y="-2489622"/>
            <a:ext cx="1032058" cy="18280266"/>
            <a:chOff x="-571106" y="-2489622"/>
            <a:chExt cx="1032058" cy="18280266"/>
          </a:xfrm>
        </p:grpSpPr>
        <p:grpSp>
          <p:nvGrpSpPr>
            <p:cNvPr id="1104" name="그룹 1104"/>
            <p:cNvGrpSpPr/>
            <p:nvPr/>
          </p:nvGrpSpPr>
          <p:grpSpPr>
            <a:xfrm>
              <a:off x="-567697" y="-2489622"/>
              <a:ext cx="1028649" cy="9139606"/>
              <a:chOff x="-567697" y="-2489622"/>
              <a:chExt cx="1028649" cy="9139606"/>
            </a:xfrm>
          </p:grpSpPr>
          <p:grpSp>
            <p:nvGrpSpPr>
              <p:cNvPr id="1105" name="그룹 1105"/>
              <p:cNvGrpSpPr/>
              <p:nvPr/>
            </p:nvGrpSpPr>
            <p:grpSpPr>
              <a:xfrm>
                <a:off x="-567529" y="-2489622"/>
                <a:ext cx="1028571" cy="1526943"/>
                <a:chOff x="-567529" y="-2489622"/>
                <a:chExt cx="1028571" cy="1526943"/>
              </a:xfrm>
            </p:grpSpPr>
            <p:grpSp>
              <p:nvGrpSpPr>
                <p:cNvPr id="1106" name="그룹 1106"/>
                <p:cNvGrpSpPr/>
                <p:nvPr/>
              </p:nvGrpSpPr>
              <p:grpSpPr>
                <a:xfrm>
                  <a:off x="-356405" y="-2357376"/>
                  <a:ext cx="605153" cy="1027400"/>
                  <a:chOff x="-356405" y="-2357376"/>
                  <a:chExt cx="605153" cy="1027400"/>
                </a:xfrm>
              </p:grpSpPr>
              <p:pic>
                <p:nvPicPr>
                  <p:cNvPr id="282" name="Object 28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-235737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7" name="그룹 1107"/>
                <p:cNvGrpSpPr/>
                <p:nvPr/>
              </p:nvGrpSpPr>
              <p:grpSpPr>
                <a:xfrm>
                  <a:off x="-354981" y="-1784750"/>
                  <a:ext cx="602304" cy="1027400"/>
                  <a:chOff x="-354981" y="-1784750"/>
                  <a:chExt cx="602304" cy="1027400"/>
                </a:xfrm>
              </p:grpSpPr>
              <p:pic>
                <p:nvPicPr>
                  <p:cNvPr id="285" name="Object 28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-17847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8" name="그룹 1108"/>
                <p:cNvGrpSpPr/>
                <p:nvPr/>
              </p:nvGrpSpPr>
              <p:grpSpPr>
                <a:xfrm>
                  <a:off x="-277265" y="-2779886"/>
                  <a:ext cx="446376" cy="1026905"/>
                  <a:chOff x="-277265" y="-2779886"/>
                  <a:chExt cx="446376" cy="1026905"/>
                </a:xfrm>
              </p:grpSpPr>
              <p:pic>
                <p:nvPicPr>
                  <p:cNvPr id="288" name="Object 28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-277988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09" name="그룹 1109"/>
              <p:cNvGrpSpPr/>
              <p:nvPr/>
            </p:nvGrpSpPr>
            <p:grpSpPr>
              <a:xfrm>
                <a:off x="-567697" y="-966442"/>
                <a:ext cx="1028571" cy="1526943"/>
                <a:chOff x="-567697" y="-966442"/>
                <a:chExt cx="1028571" cy="1526943"/>
              </a:xfrm>
            </p:grpSpPr>
            <p:grpSp>
              <p:nvGrpSpPr>
                <p:cNvPr id="1110" name="그룹 1110"/>
                <p:cNvGrpSpPr/>
                <p:nvPr/>
              </p:nvGrpSpPr>
              <p:grpSpPr>
                <a:xfrm>
                  <a:off x="-356573" y="-834197"/>
                  <a:ext cx="605153" cy="1027400"/>
                  <a:chOff x="-356573" y="-834197"/>
                  <a:chExt cx="605153" cy="1027400"/>
                </a:xfrm>
              </p:grpSpPr>
              <p:pic>
                <p:nvPicPr>
                  <p:cNvPr id="293" name="Object 29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-83419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1" name="그룹 1111"/>
                <p:cNvGrpSpPr/>
                <p:nvPr/>
              </p:nvGrpSpPr>
              <p:grpSpPr>
                <a:xfrm>
                  <a:off x="-355149" y="-261571"/>
                  <a:ext cx="602304" cy="1027400"/>
                  <a:chOff x="-355149" y="-261571"/>
                  <a:chExt cx="602304" cy="1027400"/>
                </a:xfrm>
              </p:grpSpPr>
              <p:pic>
                <p:nvPicPr>
                  <p:cNvPr id="296" name="Object 29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-2615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2" name="그룹 1112"/>
                <p:cNvGrpSpPr/>
                <p:nvPr/>
              </p:nvGrpSpPr>
              <p:grpSpPr>
                <a:xfrm>
                  <a:off x="-277433" y="-1256706"/>
                  <a:ext cx="446376" cy="1026905"/>
                  <a:chOff x="-277433" y="-1256706"/>
                  <a:chExt cx="446376" cy="1026905"/>
                </a:xfrm>
              </p:grpSpPr>
              <p:pic>
                <p:nvPicPr>
                  <p:cNvPr id="299" name="Object 29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-125670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3" name="그룹 1113"/>
              <p:cNvGrpSpPr/>
              <p:nvPr/>
            </p:nvGrpSpPr>
            <p:grpSpPr>
              <a:xfrm>
                <a:off x="-567529" y="558730"/>
                <a:ext cx="1028571" cy="1526943"/>
                <a:chOff x="-567529" y="558730"/>
                <a:chExt cx="1028571" cy="1526943"/>
              </a:xfrm>
            </p:grpSpPr>
            <p:grpSp>
              <p:nvGrpSpPr>
                <p:cNvPr id="1114" name="그룹 1114"/>
                <p:cNvGrpSpPr/>
                <p:nvPr/>
              </p:nvGrpSpPr>
              <p:grpSpPr>
                <a:xfrm>
                  <a:off x="-356405" y="690975"/>
                  <a:ext cx="605153" cy="1027400"/>
                  <a:chOff x="-356405" y="690975"/>
                  <a:chExt cx="605153" cy="1027400"/>
                </a:xfrm>
              </p:grpSpPr>
              <p:pic>
                <p:nvPicPr>
                  <p:cNvPr id="304" name="Object 30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405" y="69097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5" name="그룹 1115"/>
                <p:cNvGrpSpPr/>
                <p:nvPr/>
              </p:nvGrpSpPr>
              <p:grpSpPr>
                <a:xfrm>
                  <a:off x="-354981" y="1263601"/>
                  <a:ext cx="602304" cy="1027400"/>
                  <a:chOff x="-354981" y="1263601"/>
                  <a:chExt cx="602304" cy="1027400"/>
                </a:xfrm>
              </p:grpSpPr>
              <p:pic>
                <p:nvPicPr>
                  <p:cNvPr id="307" name="Object 30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981" y="126360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6" name="그룹 1116"/>
                <p:cNvGrpSpPr/>
                <p:nvPr/>
              </p:nvGrpSpPr>
              <p:grpSpPr>
                <a:xfrm>
                  <a:off x="-277265" y="268466"/>
                  <a:ext cx="446376" cy="1026905"/>
                  <a:chOff x="-277265" y="268466"/>
                  <a:chExt cx="446376" cy="1026905"/>
                </a:xfrm>
              </p:grpSpPr>
              <p:pic>
                <p:nvPicPr>
                  <p:cNvPr id="310" name="Object 30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265" y="26846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17" name="그룹 1117"/>
              <p:cNvGrpSpPr/>
              <p:nvPr/>
            </p:nvGrpSpPr>
            <p:grpSpPr>
              <a:xfrm>
                <a:off x="-567697" y="2081909"/>
                <a:ext cx="1028571" cy="1526943"/>
                <a:chOff x="-567697" y="2081909"/>
                <a:chExt cx="1028571" cy="1526943"/>
              </a:xfrm>
            </p:grpSpPr>
            <p:grpSp>
              <p:nvGrpSpPr>
                <p:cNvPr id="1118" name="그룹 1118"/>
                <p:cNvGrpSpPr/>
                <p:nvPr/>
              </p:nvGrpSpPr>
              <p:grpSpPr>
                <a:xfrm>
                  <a:off x="-356573" y="2214154"/>
                  <a:ext cx="605153" cy="1027400"/>
                  <a:chOff x="-356573" y="2214154"/>
                  <a:chExt cx="605153" cy="1027400"/>
                </a:xfrm>
              </p:grpSpPr>
              <p:pic>
                <p:nvPicPr>
                  <p:cNvPr id="315" name="Object 31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6573" y="22141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9" name="그룹 1119"/>
                <p:cNvGrpSpPr/>
                <p:nvPr/>
              </p:nvGrpSpPr>
              <p:grpSpPr>
                <a:xfrm>
                  <a:off x="-355149" y="2786780"/>
                  <a:ext cx="602304" cy="1027400"/>
                  <a:chOff x="-355149" y="2786780"/>
                  <a:chExt cx="602304" cy="1027400"/>
                </a:xfrm>
              </p:grpSpPr>
              <p:pic>
                <p:nvPicPr>
                  <p:cNvPr id="318" name="Object 31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149" y="27867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0" name="그룹 1120"/>
                <p:cNvGrpSpPr/>
                <p:nvPr/>
              </p:nvGrpSpPr>
              <p:grpSpPr>
                <a:xfrm>
                  <a:off x="-277433" y="1791645"/>
                  <a:ext cx="446376" cy="1026905"/>
                  <a:chOff x="-277433" y="1791645"/>
                  <a:chExt cx="446376" cy="1026905"/>
                </a:xfrm>
              </p:grpSpPr>
              <p:pic>
                <p:nvPicPr>
                  <p:cNvPr id="321" name="Object 3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7433" y="179164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1" name="그룹 1121"/>
              <p:cNvGrpSpPr/>
              <p:nvPr/>
            </p:nvGrpSpPr>
            <p:grpSpPr>
              <a:xfrm>
                <a:off x="-566449" y="3607081"/>
                <a:ext cx="1028571" cy="1526943"/>
                <a:chOff x="-566449" y="3607081"/>
                <a:chExt cx="1028571" cy="1526943"/>
              </a:xfrm>
            </p:grpSpPr>
            <p:grpSp>
              <p:nvGrpSpPr>
                <p:cNvPr id="1122" name="그룹 1122"/>
                <p:cNvGrpSpPr/>
                <p:nvPr/>
              </p:nvGrpSpPr>
              <p:grpSpPr>
                <a:xfrm>
                  <a:off x="-355325" y="3739326"/>
                  <a:ext cx="605153" cy="1027400"/>
                  <a:chOff x="-355325" y="3739326"/>
                  <a:chExt cx="605153" cy="1027400"/>
                </a:xfrm>
              </p:grpSpPr>
              <p:pic>
                <p:nvPicPr>
                  <p:cNvPr id="326" name="Object 32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325" y="373932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3" name="그룹 1123"/>
                <p:cNvGrpSpPr/>
                <p:nvPr/>
              </p:nvGrpSpPr>
              <p:grpSpPr>
                <a:xfrm>
                  <a:off x="-353901" y="4311952"/>
                  <a:ext cx="602304" cy="1027400"/>
                  <a:chOff x="-353901" y="4311952"/>
                  <a:chExt cx="602304" cy="1027400"/>
                </a:xfrm>
              </p:grpSpPr>
              <p:pic>
                <p:nvPicPr>
                  <p:cNvPr id="329" name="Object 32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3901" y="431195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4" name="그룹 1124"/>
                <p:cNvGrpSpPr/>
                <p:nvPr/>
              </p:nvGrpSpPr>
              <p:grpSpPr>
                <a:xfrm>
                  <a:off x="-276185" y="3316817"/>
                  <a:ext cx="446376" cy="1026905"/>
                  <a:chOff x="-276185" y="3316817"/>
                  <a:chExt cx="446376" cy="1026905"/>
                </a:xfrm>
              </p:grpSpPr>
              <p:pic>
                <p:nvPicPr>
                  <p:cNvPr id="332" name="Object 3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185" y="331681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25" name="그룹 1125"/>
              <p:cNvGrpSpPr/>
              <p:nvPr/>
            </p:nvGrpSpPr>
            <p:grpSpPr>
              <a:xfrm>
                <a:off x="-566617" y="5130260"/>
                <a:ext cx="1028571" cy="1526943"/>
                <a:chOff x="-566617" y="5130260"/>
                <a:chExt cx="1028571" cy="1526943"/>
              </a:xfrm>
            </p:grpSpPr>
            <p:grpSp>
              <p:nvGrpSpPr>
                <p:cNvPr id="1126" name="그룹 1126"/>
                <p:cNvGrpSpPr/>
                <p:nvPr/>
              </p:nvGrpSpPr>
              <p:grpSpPr>
                <a:xfrm>
                  <a:off x="-355493" y="5262506"/>
                  <a:ext cx="605153" cy="1027400"/>
                  <a:chOff x="-355493" y="5262506"/>
                  <a:chExt cx="605153" cy="1027400"/>
                </a:xfrm>
              </p:grpSpPr>
              <p:pic>
                <p:nvPicPr>
                  <p:cNvPr id="337" name="Object 33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5493" y="526250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7" name="그룹 1127"/>
                <p:cNvGrpSpPr/>
                <p:nvPr/>
              </p:nvGrpSpPr>
              <p:grpSpPr>
                <a:xfrm>
                  <a:off x="-354069" y="5835132"/>
                  <a:ext cx="602304" cy="1027400"/>
                  <a:chOff x="-354069" y="5835132"/>
                  <a:chExt cx="602304" cy="1027400"/>
                </a:xfrm>
              </p:grpSpPr>
              <p:pic>
                <p:nvPicPr>
                  <p:cNvPr id="340" name="Object 33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4069" y="58351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8" name="그룹 1128"/>
                <p:cNvGrpSpPr/>
                <p:nvPr/>
              </p:nvGrpSpPr>
              <p:grpSpPr>
                <a:xfrm>
                  <a:off x="-276353" y="4839996"/>
                  <a:ext cx="446376" cy="1026905"/>
                  <a:chOff x="-276353" y="4839996"/>
                  <a:chExt cx="446376" cy="1026905"/>
                </a:xfrm>
              </p:grpSpPr>
              <p:pic>
                <p:nvPicPr>
                  <p:cNvPr id="343" name="Object 34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6353" y="48399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29" name="그룹 1129"/>
            <p:cNvGrpSpPr/>
            <p:nvPr/>
          </p:nvGrpSpPr>
          <p:grpSpPr>
            <a:xfrm>
              <a:off x="-571106" y="6651039"/>
              <a:ext cx="1028649" cy="9139606"/>
              <a:chOff x="-571106" y="6651039"/>
              <a:chExt cx="1028649" cy="9139606"/>
            </a:xfrm>
          </p:grpSpPr>
          <p:grpSp>
            <p:nvGrpSpPr>
              <p:cNvPr id="1130" name="그룹 1130"/>
              <p:cNvGrpSpPr/>
              <p:nvPr/>
            </p:nvGrpSpPr>
            <p:grpSpPr>
              <a:xfrm>
                <a:off x="-570938" y="6651039"/>
                <a:ext cx="1028571" cy="1526943"/>
                <a:chOff x="-570938" y="6651039"/>
                <a:chExt cx="1028571" cy="1526943"/>
              </a:xfrm>
            </p:grpSpPr>
            <p:grpSp>
              <p:nvGrpSpPr>
                <p:cNvPr id="1131" name="그룹 1131"/>
                <p:cNvGrpSpPr/>
                <p:nvPr/>
              </p:nvGrpSpPr>
              <p:grpSpPr>
                <a:xfrm>
                  <a:off x="-359815" y="6783284"/>
                  <a:ext cx="605153" cy="1027400"/>
                  <a:chOff x="-359815" y="6783284"/>
                  <a:chExt cx="605153" cy="1027400"/>
                </a:xfrm>
              </p:grpSpPr>
              <p:pic>
                <p:nvPicPr>
                  <p:cNvPr id="350" name="Object 34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678328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2" name="그룹 1132"/>
                <p:cNvGrpSpPr/>
                <p:nvPr/>
              </p:nvGrpSpPr>
              <p:grpSpPr>
                <a:xfrm>
                  <a:off x="-358390" y="7355910"/>
                  <a:ext cx="602304" cy="1027400"/>
                  <a:chOff x="-358390" y="7355910"/>
                  <a:chExt cx="602304" cy="1027400"/>
                </a:xfrm>
              </p:grpSpPr>
              <p:pic>
                <p:nvPicPr>
                  <p:cNvPr id="353" name="Object 3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73559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3" name="그룹 1133"/>
                <p:cNvGrpSpPr/>
                <p:nvPr/>
              </p:nvGrpSpPr>
              <p:grpSpPr>
                <a:xfrm>
                  <a:off x="-280674" y="6360775"/>
                  <a:ext cx="446376" cy="1026905"/>
                  <a:chOff x="-280674" y="6360775"/>
                  <a:chExt cx="446376" cy="1026905"/>
                </a:xfrm>
              </p:grpSpPr>
              <p:pic>
                <p:nvPicPr>
                  <p:cNvPr id="356" name="Object 35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63607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4" name="그룹 1134"/>
              <p:cNvGrpSpPr/>
              <p:nvPr/>
            </p:nvGrpSpPr>
            <p:grpSpPr>
              <a:xfrm>
                <a:off x="-571106" y="8174218"/>
                <a:ext cx="1028571" cy="1526943"/>
                <a:chOff x="-571106" y="8174218"/>
                <a:chExt cx="1028571" cy="1526943"/>
              </a:xfrm>
            </p:grpSpPr>
            <p:grpSp>
              <p:nvGrpSpPr>
                <p:cNvPr id="1135" name="그룹 1135"/>
                <p:cNvGrpSpPr/>
                <p:nvPr/>
              </p:nvGrpSpPr>
              <p:grpSpPr>
                <a:xfrm>
                  <a:off x="-359983" y="8306464"/>
                  <a:ext cx="605153" cy="1027400"/>
                  <a:chOff x="-359983" y="8306464"/>
                  <a:chExt cx="605153" cy="1027400"/>
                </a:xfrm>
              </p:grpSpPr>
              <p:pic>
                <p:nvPicPr>
                  <p:cNvPr id="361" name="Object 36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830646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6" name="그룹 1136"/>
                <p:cNvGrpSpPr/>
                <p:nvPr/>
              </p:nvGrpSpPr>
              <p:grpSpPr>
                <a:xfrm>
                  <a:off x="-358558" y="8879090"/>
                  <a:ext cx="602304" cy="1027400"/>
                  <a:chOff x="-358558" y="8879090"/>
                  <a:chExt cx="602304" cy="1027400"/>
                </a:xfrm>
              </p:grpSpPr>
              <p:pic>
                <p:nvPicPr>
                  <p:cNvPr id="364" name="Object 3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887909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7" name="그룹 1137"/>
                <p:cNvGrpSpPr/>
                <p:nvPr/>
              </p:nvGrpSpPr>
              <p:grpSpPr>
                <a:xfrm>
                  <a:off x="-280842" y="7883954"/>
                  <a:ext cx="446376" cy="1026905"/>
                  <a:chOff x="-280842" y="7883954"/>
                  <a:chExt cx="446376" cy="1026905"/>
                </a:xfrm>
              </p:grpSpPr>
              <p:pic>
                <p:nvPicPr>
                  <p:cNvPr id="367" name="Object 36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788395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38" name="그룹 1138"/>
              <p:cNvGrpSpPr/>
              <p:nvPr/>
            </p:nvGrpSpPr>
            <p:grpSpPr>
              <a:xfrm>
                <a:off x="-570938" y="9699390"/>
                <a:ext cx="1028571" cy="1526943"/>
                <a:chOff x="-570938" y="9699390"/>
                <a:chExt cx="1028571" cy="1526943"/>
              </a:xfrm>
            </p:grpSpPr>
            <p:grpSp>
              <p:nvGrpSpPr>
                <p:cNvPr id="1139" name="그룹 1139"/>
                <p:cNvGrpSpPr/>
                <p:nvPr/>
              </p:nvGrpSpPr>
              <p:grpSpPr>
                <a:xfrm>
                  <a:off x="-359815" y="9831636"/>
                  <a:ext cx="605153" cy="1027400"/>
                  <a:chOff x="-359815" y="9831636"/>
                  <a:chExt cx="605153" cy="1027400"/>
                </a:xfrm>
              </p:grpSpPr>
              <p:pic>
                <p:nvPicPr>
                  <p:cNvPr id="372" name="Object 37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815" y="983163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0" name="그룹 1140"/>
                <p:cNvGrpSpPr/>
                <p:nvPr/>
              </p:nvGrpSpPr>
              <p:grpSpPr>
                <a:xfrm>
                  <a:off x="-358390" y="10404261"/>
                  <a:ext cx="602304" cy="1027400"/>
                  <a:chOff x="-358390" y="10404261"/>
                  <a:chExt cx="602304" cy="1027400"/>
                </a:xfrm>
              </p:grpSpPr>
              <p:pic>
                <p:nvPicPr>
                  <p:cNvPr id="375" name="Object 3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390" y="1040426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1" name="그룹 1141"/>
                <p:cNvGrpSpPr/>
                <p:nvPr/>
              </p:nvGrpSpPr>
              <p:grpSpPr>
                <a:xfrm>
                  <a:off x="-280674" y="9409126"/>
                  <a:ext cx="446376" cy="1026905"/>
                  <a:chOff x="-280674" y="9409126"/>
                  <a:chExt cx="446376" cy="1026905"/>
                </a:xfrm>
              </p:grpSpPr>
              <p:pic>
                <p:nvPicPr>
                  <p:cNvPr id="378" name="Object 37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674" y="940912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2" name="그룹 1142"/>
              <p:cNvGrpSpPr/>
              <p:nvPr/>
            </p:nvGrpSpPr>
            <p:grpSpPr>
              <a:xfrm>
                <a:off x="-571106" y="11222570"/>
                <a:ext cx="1028571" cy="1526943"/>
                <a:chOff x="-571106" y="11222570"/>
                <a:chExt cx="1028571" cy="1526943"/>
              </a:xfrm>
            </p:grpSpPr>
            <p:grpSp>
              <p:nvGrpSpPr>
                <p:cNvPr id="1143" name="그룹 1143"/>
                <p:cNvGrpSpPr/>
                <p:nvPr/>
              </p:nvGrpSpPr>
              <p:grpSpPr>
                <a:xfrm>
                  <a:off x="-359983" y="11354815"/>
                  <a:ext cx="605153" cy="1027400"/>
                  <a:chOff x="-359983" y="11354815"/>
                  <a:chExt cx="605153" cy="1027400"/>
                </a:xfrm>
              </p:grpSpPr>
              <p:pic>
                <p:nvPicPr>
                  <p:cNvPr id="383" name="Object 38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9983" y="1135481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4" name="그룹 1144"/>
                <p:cNvGrpSpPr/>
                <p:nvPr/>
              </p:nvGrpSpPr>
              <p:grpSpPr>
                <a:xfrm>
                  <a:off x="-358558" y="11927441"/>
                  <a:ext cx="602304" cy="1027400"/>
                  <a:chOff x="-358558" y="11927441"/>
                  <a:chExt cx="602304" cy="1027400"/>
                </a:xfrm>
              </p:grpSpPr>
              <p:pic>
                <p:nvPicPr>
                  <p:cNvPr id="386" name="Object 38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558" y="1192744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5" name="그룹 1145"/>
                <p:cNvGrpSpPr/>
                <p:nvPr/>
              </p:nvGrpSpPr>
              <p:grpSpPr>
                <a:xfrm>
                  <a:off x="-280842" y="10932305"/>
                  <a:ext cx="446376" cy="1026905"/>
                  <a:chOff x="-280842" y="10932305"/>
                  <a:chExt cx="446376" cy="1026905"/>
                </a:xfrm>
              </p:grpSpPr>
              <p:pic>
                <p:nvPicPr>
                  <p:cNvPr id="389" name="Object 38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80842" y="1093230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46" name="그룹 1146"/>
              <p:cNvGrpSpPr/>
              <p:nvPr/>
            </p:nvGrpSpPr>
            <p:grpSpPr>
              <a:xfrm>
                <a:off x="-569858" y="12747742"/>
                <a:ext cx="1028571" cy="1526943"/>
                <a:chOff x="-569858" y="12747742"/>
                <a:chExt cx="1028571" cy="1526943"/>
              </a:xfrm>
            </p:grpSpPr>
            <p:grpSp>
              <p:nvGrpSpPr>
                <p:cNvPr id="1147" name="그룹 1147"/>
                <p:cNvGrpSpPr/>
                <p:nvPr/>
              </p:nvGrpSpPr>
              <p:grpSpPr>
                <a:xfrm>
                  <a:off x="-358734" y="12879987"/>
                  <a:ext cx="605153" cy="1027400"/>
                  <a:chOff x="-358734" y="12879987"/>
                  <a:chExt cx="605153" cy="1027400"/>
                </a:xfrm>
              </p:grpSpPr>
              <p:pic>
                <p:nvPicPr>
                  <p:cNvPr id="394" name="Object 39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734" y="12879987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8" name="그룹 1148"/>
                <p:cNvGrpSpPr/>
                <p:nvPr/>
              </p:nvGrpSpPr>
              <p:grpSpPr>
                <a:xfrm>
                  <a:off x="-357310" y="13452613"/>
                  <a:ext cx="602304" cy="1027400"/>
                  <a:chOff x="-357310" y="13452613"/>
                  <a:chExt cx="602304" cy="1027400"/>
                </a:xfrm>
              </p:grpSpPr>
              <p:pic>
                <p:nvPicPr>
                  <p:cNvPr id="397" name="Object 39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310" y="1345261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49" name="그룹 1149"/>
                <p:cNvGrpSpPr/>
                <p:nvPr/>
              </p:nvGrpSpPr>
              <p:grpSpPr>
                <a:xfrm>
                  <a:off x="-279594" y="12457477"/>
                  <a:ext cx="446376" cy="1026905"/>
                  <a:chOff x="-279594" y="12457477"/>
                  <a:chExt cx="446376" cy="1026905"/>
                </a:xfrm>
              </p:grpSpPr>
              <p:pic>
                <p:nvPicPr>
                  <p:cNvPr id="400" name="Object 39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594" y="1245747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50" name="그룹 1150"/>
              <p:cNvGrpSpPr/>
              <p:nvPr/>
            </p:nvGrpSpPr>
            <p:grpSpPr>
              <a:xfrm>
                <a:off x="-570026" y="14270921"/>
                <a:ext cx="1028571" cy="1526943"/>
                <a:chOff x="-570026" y="14270921"/>
                <a:chExt cx="1028571" cy="1526943"/>
              </a:xfrm>
            </p:grpSpPr>
            <p:grpSp>
              <p:nvGrpSpPr>
                <p:cNvPr id="1151" name="그룹 1151"/>
                <p:cNvGrpSpPr/>
                <p:nvPr/>
              </p:nvGrpSpPr>
              <p:grpSpPr>
                <a:xfrm>
                  <a:off x="-358902" y="14403166"/>
                  <a:ext cx="605153" cy="1027400"/>
                  <a:chOff x="-358902" y="14403166"/>
                  <a:chExt cx="605153" cy="1027400"/>
                </a:xfrm>
              </p:grpSpPr>
              <p:pic>
                <p:nvPicPr>
                  <p:cNvPr id="405" name="Object 40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8902" y="14403166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2" name="그룹 1152"/>
                <p:cNvGrpSpPr/>
                <p:nvPr/>
              </p:nvGrpSpPr>
              <p:grpSpPr>
                <a:xfrm>
                  <a:off x="-357478" y="14975792"/>
                  <a:ext cx="602304" cy="1027400"/>
                  <a:chOff x="-357478" y="14975792"/>
                  <a:chExt cx="602304" cy="1027400"/>
                </a:xfrm>
              </p:grpSpPr>
              <p:pic>
                <p:nvPicPr>
                  <p:cNvPr id="408" name="Object 40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-357478" y="1497579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3" name="그룹 1153"/>
                <p:cNvGrpSpPr/>
                <p:nvPr/>
              </p:nvGrpSpPr>
              <p:grpSpPr>
                <a:xfrm>
                  <a:off x="-279762" y="13980657"/>
                  <a:ext cx="446376" cy="1026905"/>
                  <a:chOff x="-279762" y="13980657"/>
                  <a:chExt cx="446376" cy="1026905"/>
                </a:xfrm>
              </p:grpSpPr>
              <p:pic>
                <p:nvPicPr>
                  <p:cNvPr id="411" name="Object 41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-279762" y="1398065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154" name="그룹 1154"/>
          <p:cNvGrpSpPr/>
          <p:nvPr/>
        </p:nvGrpSpPr>
        <p:grpSpPr>
          <a:xfrm>
            <a:off x="17872542" y="-2414303"/>
            <a:ext cx="1032058" cy="18280266"/>
            <a:chOff x="17872542" y="-2414303"/>
            <a:chExt cx="1032058" cy="18280266"/>
          </a:xfrm>
        </p:grpSpPr>
        <p:grpSp>
          <p:nvGrpSpPr>
            <p:cNvPr id="1155" name="그룹 1155"/>
            <p:cNvGrpSpPr/>
            <p:nvPr/>
          </p:nvGrpSpPr>
          <p:grpSpPr>
            <a:xfrm>
              <a:off x="17875952" y="-2414303"/>
              <a:ext cx="1028649" cy="9139606"/>
              <a:chOff x="17875952" y="-2414303"/>
              <a:chExt cx="1028649" cy="9139606"/>
            </a:xfrm>
          </p:grpSpPr>
          <p:grpSp>
            <p:nvGrpSpPr>
              <p:cNvPr id="1156" name="그룹 1156"/>
              <p:cNvGrpSpPr/>
              <p:nvPr/>
            </p:nvGrpSpPr>
            <p:grpSpPr>
              <a:xfrm>
                <a:off x="17876120" y="-2414303"/>
                <a:ext cx="1028571" cy="1526943"/>
                <a:chOff x="17876120" y="-2414303"/>
                <a:chExt cx="1028571" cy="1526943"/>
              </a:xfrm>
            </p:grpSpPr>
            <p:grpSp>
              <p:nvGrpSpPr>
                <p:cNvPr id="1157" name="그룹 1157"/>
                <p:cNvGrpSpPr/>
                <p:nvPr/>
              </p:nvGrpSpPr>
              <p:grpSpPr>
                <a:xfrm>
                  <a:off x="18087243" y="-2282058"/>
                  <a:ext cx="605153" cy="1027400"/>
                  <a:chOff x="18087243" y="-2282058"/>
                  <a:chExt cx="605153" cy="1027400"/>
                </a:xfrm>
              </p:grpSpPr>
              <p:pic>
                <p:nvPicPr>
                  <p:cNvPr id="420" name="Object 41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-228205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8" name="그룹 1158"/>
                <p:cNvGrpSpPr/>
                <p:nvPr/>
              </p:nvGrpSpPr>
              <p:grpSpPr>
                <a:xfrm>
                  <a:off x="18088668" y="-1709432"/>
                  <a:ext cx="602304" cy="1027400"/>
                  <a:chOff x="18088668" y="-1709432"/>
                  <a:chExt cx="602304" cy="1027400"/>
                </a:xfrm>
              </p:grpSpPr>
              <p:pic>
                <p:nvPicPr>
                  <p:cNvPr id="423" name="Object 42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-1709432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59" name="그룹 1159"/>
                <p:cNvGrpSpPr/>
                <p:nvPr/>
              </p:nvGrpSpPr>
              <p:grpSpPr>
                <a:xfrm>
                  <a:off x="18166384" y="-2704567"/>
                  <a:ext cx="446376" cy="1026905"/>
                  <a:chOff x="18166384" y="-2704567"/>
                  <a:chExt cx="446376" cy="1026905"/>
                </a:xfrm>
              </p:grpSpPr>
              <p:pic>
                <p:nvPicPr>
                  <p:cNvPr id="426" name="Object 42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-2704567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0" name="그룹 1160"/>
              <p:cNvGrpSpPr/>
              <p:nvPr/>
            </p:nvGrpSpPr>
            <p:grpSpPr>
              <a:xfrm>
                <a:off x="17875952" y="-891124"/>
                <a:ext cx="1028571" cy="1526943"/>
                <a:chOff x="17875952" y="-891124"/>
                <a:chExt cx="1028571" cy="1526943"/>
              </a:xfrm>
            </p:grpSpPr>
            <p:grpSp>
              <p:nvGrpSpPr>
                <p:cNvPr id="1161" name="그룹 1161"/>
                <p:cNvGrpSpPr/>
                <p:nvPr/>
              </p:nvGrpSpPr>
              <p:grpSpPr>
                <a:xfrm>
                  <a:off x="18087075" y="-758878"/>
                  <a:ext cx="605153" cy="1027400"/>
                  <a:chOff x="18087075" y="-758878"/>
                  <a:chExt cx="605153" cy="1027400"/>
                </a:xfrm>
              </p:grpSpPr>
              <p:pic>
                <p:nvPicPr>
                  <p:cNvPr id="431" name="Object 43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-758878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2" name="그룹 1162"/>
                <p:cNvGrpSpPr/>
                <p:nvPr/>
              </p:nvGrpSpPr>
              <p:grpSpPr>
                <a:xfrm>
                  <a:off x="18088500" y="-186253"/>
                  <a:ext cx="602304" cy="1027400"/>
                  <a:chOff x="18088500" y="-186253"/>
                  <a:chExt cx="602304" cy="1027400"/>
                </a:xfrm>
              </p:grpSpPr>
              <p:pic>
                <p:nvPicPr>
                  <p:cNvPr id="434" name="Object 43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-186253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3" name="그룹 1163"/>
                <p:cNvGrpSpPr/>
                <p:nvPr/>
              </p:nvGrpSpPr>
              <p:grpSpPr>
                <a:xfrm>
                  <a:off x="18166216" y="-1181388"/>
                  <a:ext cx="446376" cy="1026905"/>
                  <a:chOff x="18166216" y="-1181388"/>
                  <a:chExt cx="446376" cy="1026905"/>
                </a:xfrm>
              </p:grpSpPr>
              <p:pic>
                <p:nvPicPr>
                  <p:cNvPr id="437" name="Object 43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-1181388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4" name="그룹 1164"/>
              <p:cNvGrpSpPr/>
              <p:nvPr/>
            </p:nvGrpSpPr>
            <p:grpSpPr>
              <a:xfrm>
                <a:off x="17876120" y="634048"/>
                <a:ext cx="1028571" cy="1526943"/>
                <a:chOff x="17876120" y="634048"/>
                <a:chExt cx="1028571" cy="1526943"/>
              </a:xfrm>
            </p:grpSpPr>
            <p:grpSp>
              <p:nvGrpSpPr>
                <p:cNvPr id="1165" name="그룹 1165"/>
                <p:cNvGrpSpPr/>
                <p:nvPr/>
              </p:nvGrpSpPr>
              <p:grpSpPr>
                <a:xfrm>
                  <a:off x="18087243" y="766294"/>
                  <a:ext cx="605153" cy="1027400"/>
                  <a:chOff x="18087243" y="766294"/>
                  <a:chExt cx="605153" cy="1027400"/>
                </a:xfrm>
              </p:grpSpPr>
              <p:pic>
                <p:nvPicPr>
                  <p:cNvPr id="442" name="Object 44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243" y="76629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6" name="그룹 1166"/>
                <p:cNvGrpSpPr/>
                <p:nvPr/>
              </p:nvGrpSpPr>
              <p:grpSpPr>
                <a:xfrm>
                  <a:off x="18088668" y="1338919"/>
                  <a:ext cx="602304" cy="1027400"/>
                  <a:chOff x="18088668" y="1338919"/>
                  <a:chExt cx="602304" cy="1027400"/>
                </a:xfrm>
              </p:grpSpPr>
              <p:pic>
                <p:nvPicPr>
                  <p:cNvPr id="445" name="Object 44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668" y="133891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7" name="그룹 1167"/>
                <p:cNvGrpSpPr/>
                <p:nvPr/>
              </p:nvGrpSpPr>
              <p:grpSpPr>
                <a:xfrm>
                  <a:off x="18166384" y="343784"/>
                  <a:ext cx="446376" cy="1026905"/>
                  <a:chOff x="18166384" y="343784"/>
                  <a:chExt cx="446376" cy="1026905"/>
                </a:xfrm>
              </p:grpSpPr>
              <p:pic>
                <p:nvPicPr>
                  <p:cNvPr id="448" name="Object 44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384" y="34378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68" name="그룹 1168"/>
              <p:cNvGrpSpPr/>
              <p:nvPr/>
            </p:nvGrpSpPr>
            <p:grpSpPr>
              <a:xfrm>
                <a:off x="17875952" y="2157228"/>
                <a:ext cx="1028571" cy="1526943"/>
                <a:chOff x="17875952" y="2157228"/>
                <a:chExt cx="1028571" cy="1526943"/>
              </a:xfrm>
            </p:grpSpPr>
            <p:grpSp>
              <p:nvGrpSpPr>
                <p:cNvPr id="1169" name="그룹 1169"/>
                <p:cNvGrpSpPr/>
                <p:nvPr/>
              </p:nvGrpSpPr>
              <p:grpSpPr>
                <a:xfrm>
                  <a:off x="18087075" y="2289473"/>
                  <a:ext cx="605153" cy="1027400"/>
                  <a:chOff x="18087075" y="2289473"/>
                  <a:chExt cx="605153" cy="1027400"/>
                </a:xfrm>
              </p:grpSpPr>
              <p:pic>
                <p:nvPicPr>
                  <p:cNvPr id="453" name="Object 45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7075" y="228947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0" name="그룹 1170"/>
                <p:cNvGrpSpPr/>
                <p:nvPr/>
              </p:nvGrpSpPr>
              <p:grpSpPr>
                <a:xfrm>
                  <a:off x="18088500" y="2862099"/>
                  <a:ext cx="602304" cy="1027400"/>
                  <a:chOff x="18088500" y="2862099"/>
                  <a:chExt cx="602304" cy="1027400"/>
                </a:xfrm>
              </p:grpSpPr>
              <p:pic>
                <p:nvPicPr>
                  <p:cNvPr id="456" name="Object 45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500" y="286209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1" name="그룹 1171"/>
                <p:cNvGrpSpPr/>
                <p:nvPr/>
              </p:nvGrpSpPr>
              <p:grpSpPr>
                <a:xfrm>
                  <a:off x="18166216" y="1866963"/>
                  <a:ext cx="446376" cy="1026905"/>
                  <a:chOff x="18166216" y="1866963"/>
                  <a:chExt cx="446376" cy="1026905"/>
                </a:xfrm>
              </p:grpSpPr>
              <p:pic>
                <p:nvPicPr>
                  <p:cNvPr id="459" name="Object 45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6216" y="186696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2" name="그룹 1172"/>
              <p:cNvGrpSpPr/>
              <p:nvPr/>
            </p:nvGrpSpPr>
            <p:grpSpPr>
              <a:xfrm>
                <a:off x="17877200" y="3682399"/>
                <a:ext cx="1028571" cy="1526943"/>
                <a:chOff x="17877200" y="3682399"/>
                <a:chExt cx="1028571" cy="1526943"/>
              </a:xfrm>
            </p:grpSpPr>
            <p:grpSp>
              <p:nvGrpSpPr>
                <p:cNvPr id="1173" name="그룹 1173"/>
                <p:cNvGrpSpPr/>
                <p:nvPr/>
              </p:nvGrpSpPr>
              <p:grpSpPr>
                <a:xfrm>
                  <a:off x="18088324" y="3814645"/>
                  <a:ext cx="605153" cy="1027400"/>
                  <a:chOff x="18088324" y="3814645"/>
                  <a:chExt cx="605153" cy="1027400"/>
                </a:xfrm>
              </p:grpSpPr>
              <p:pic>
                <p:nvPicPr>
                  <p:cNvPr id="464" name="Object 46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324" y="381464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4" name="그룹 1174"/>
                <p:cNvGrpSpPr/>
                <p:nvPr/>
              </p:nvGrpSpPr>
              <p:grpSpPr>
                <a:xfrm>
                  <a:off x="18089748" y="4387271"/>
                  <a:ext cx="602304" cy="1027400"/>
                  <a:chOff x="18089748" y="4387271"/>
                  <a:chExt cx="602304" cy="1027400"/>
                </a:xfrm>
              </p:grpSpPr>
              <p:pic>
                <p:nvPicPr>
                  <p:cNvPr id="467" name="Object 466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748" y="438727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5" name="그룹 1175"/>
                <p:cNvGrpSpPr/>
                <p:nvPr/>
              </p:nvGrpSpPr>
              <p:grpSpPr>
                <a:xfrm>
                  <a:off x="18167464" y="3392135"/>
                  <a:ext cx="446376" cy="1026905"/>
                  <a:chOff x="18167464" y="3392135"/>
                  <a:chExt cx="446376" cy="1026905"/>
                </a:xfrm>
              </p:grpSpPr>
              <p:pic>
                <p:nvPicPr>
                  <p:cNvPr id="470" name="Object 46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464" y="339213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76" name="그룹 1176"/>
              <p:cNvGrpSpPr/>
              <p:nvPr/>
            </p:nvGrpSpPr>
            <p:grpSpPr>
              <a:xfrm>
                <a:off x="17877032" y="5205579"/>
                <a:ext cx="1028571" cy="1526943"/>
                <a:chOff x="17877032" y="5205579"/>
                <a:chExt cx="1028571" cy="1526943"/>
              </a:xfrm>
            </p:grpSpPr>
            <p:grpSp>
              <p:nvGrpSpPr>
                <p:cNvPr id="1177" name="그룹 1177"/>
                <p:cNvGrpSpPr/>
                <p:nvPr/>
              </p:nvGrpSpPr>
              <p:grpSpPr>
                <a:xfrm>
                  <a:off x="18088156" y="5337824"/>
                  <a:ext cx="605153" cy="1027400"/>
                  <a:chOff x="18088156" y="5337824"/>
                  <a:chExt cx="605153" cy="1027400"/>
                </a:xfrm>
              </p:grpSpPr>
              <p:pic>
                <p:nvPicPr>
                  <p:cNvPr id="475" name="Object 47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8156" y="533782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8" name="그룹 1178"/>
                <p:cNvGrpSpPr/>
                <p:nvPr/>
              </p:nvGrpSpPr>
              <p:grpSpPr>
                <a:xfrm>
                  <a:off x="18089580" y="5910450"/>
                  <a:ext cx="602304" cy="1027400"/>
                  <a:chOff x="18089580" y="5910450"/>
                  <a:chExt cx="602304" cy="1027400"/>
                </a:xfrm>
              </p:grpSpPr>
              <p:pic>
                <p:nvPicPr>
                  <p:cNvPr id="478" name="Object 47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9580" y="591045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9" name="그룹 1179"/>
                <p:cNvGrpSpPr/>
                <p:nvPr/>
              </p:nvGrpSpPr>
              <p:grpSpPr>
                <a:xfrm>
                  <a:off x="18167296" y="4915315"/>
                  <a:ext cx="446376" cy="1026905"/>
                  <a:chOff x="18167296" y="4915315"/>
                  <a:chExt cx="446376" cy="1026905"/>
                </a:xfrm>
              </p:grpSpPr>
              <p:pic>
                <p:nvPicPr>
                  <p:cNvPr id="481" name="Object 48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7296" y="491531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80" name="그룹 1180"/>
            <p:cNvGrpSpPr/>
            <p:nvPr/>
          </p:nvGrpSpPr>
          <p:grpSpPr>
            <a:xfrm>
              <a:off x="17872542" y="6726357"/>
              <a:ext cx="1028649" cy="9139606"/>
              <a:chOff x="17872542" y="6726357"/>
              <a:chExt cx="1028649" cy="9139606"/>
            </a:xfrm>
          </p:grpSpPr>
          <p:grpSp>
            <p:nvGrpSpPr>
              <p:cNvPr id="1181" name="그룹 1181"/>
              <p:cNvGrpSpPr/>
              <p:nvPr/>
            </p:nvGrpSpPr>
            <p:grpSpPr>
              <a:xfrm>
                <a:off x="17872711" y="6726357"/>
                <a:ext cx="1028571" cy="1526943"/>
                <a:chOff x="17872711" y="6726357"/>
                <a:chExt cx="1028571" cy="1526943"/>
              </a:xfrm>
            </p:grpSpPr>
            <p:grpSp>
              <p:nvGrpSpPr>
                <p:cNvPr id="1182" name="그룹 1182"/>
                <p:cNvGrpSpPr/>
                <p:nvPr/>
              </p:nvGrpSpPr>
              <p:grpSpPr>
                <a:xfrm>
                  <a:off x="18083834" y="6858603"/>
                  <a:ext cx="605153" cy="1027400"/>
                  <a:chOff x="18083834" y="6858603"/>
                  <a:chExt cx="605153" cy="1027400"/>
                </a:xfrm>
              </p:grpSpPr>
              <p:pic>
                <p:nvPicPr>
                  <p:cNvPr id="488" name="Object 487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685860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3" name="그룹 1183"/>
                <p:cNvGrpSpPr/>
                <p:nvPr/>
              </p:nvGrpSpPr>
              <p:grpSpPr>
                <a:xfrm>
                  <a:off x="18085259" y="7431229"/>
                  <a:ext cx="602304" cy="1027400"/>
                  <a:chOff x="18085259" y="7431229"/>
                  <a:chExt cx="602304" cy="1027400"/>
                </a:xfrm>
              </p:grpSpPr>
              <p:pic>
                <p:nvPicPr>
                  <p:cNvPr id="491" name="Object 49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743122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4" name="그룹 1184"/>
                <p:cNvGrpSpPr/>
                <p:nvPr/>
              </p:nvGrpSpPr>
              <p:grpSpPr>
                <a:xfrm>
                  <a:off x="18162975" y="6436093"/>
                  <a:ext cx="446376" cy="1026905"/>
                  <a:chOff x="18162975" y="6436093"/>
                  <a:chExt cx="446376" cy="1026905"/>
                </a:xfrm>
              </p:grpSpPr>
              <p:pic>
                <p:nvPicPr>
                  <p:cNvPr id="494" name="Object 49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6436093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5" name="그룹 1185"/>
              <p:cNvGrpSpPr/>
              <p:nvPr/>
            </p:nvGrpSpPr>
            <p:grpSpPr>
              <a:xfrm>
                <a:off x="17872542" y="8249537"/>
                <a:ext cx="1028571" cy="1526943"/>
                <a:chOff x="17872542" y="8249537"/>
                <a:chExt cx="1028571" cy="1526943"/>
              </a:xfrm>
            </p:grpSpPr>
            <p:grpSp>
              <p:nvGrpSpPr>
                <p:cNvPr id="1186" name="그룹 1186"/>
                <p:cNvGrpSpPr/>
                <p:nvPr/>
              </p:nvGrpSpPr>
              <p:grpSpPr>
                <a:xfrm>
                  <a:off x="18083666" y="8381782"/>
                  <a:ext cx="605153" cy="1027400"/>
                  <a:chOff x="18083666" y="8381782"/>
                  <a:chExt cx="605153" cy="1027400"/>
                </a:xfrm>
              </p:grpSpPr>
              <p:pic>
                <p:nvPicPr>
                  <p:cNvPr id="499" name="Object 498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8381782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7" name="그룹 1187"/>
                <p:cNvGrpSpPr/>
                <p:nvPr/>
              </p:nvGrpSpPr>
              <p:grpSpPr>
                <a:xfrm>
                  <a:off x="18085090" y="8954408"/>
                  <a:ext cx="602304" cy="1027400"/>
                  <a:chOff x="18085090" y="8954408"/>
                  <a:chExt cx="602304" cy="1027400"/>
                </a:xfrm>
              </p:grpSpPr>
              <p:pic>
                <p:nvPicPr>
                  <p:cNvPr id="502" name="Object 50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8954408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8" name="그룹 1188"/>
                <p:cNvGrpSpPr/>
                <p:nvPr/>
              </p:nvGrpSpPr>
              <p:grpSpPr>
                <a:xfrm>
                  <a:off x="18162807" y="7959272"/>
                  <a:ext cx="446376" cy="1026905"/>
                  <a:chOff x="18162807" y="7959272"/>
                  <a:chExt cx="446376" cy="1026905"/>
                </a:xfrm>
              </p:grpSpPr>
              <p:pic>
                <p:nvPicPr>
                  <p:cNvPr id="505" name="Object 504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7959272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89" name="그룹 1189"/>
              <p:cNvGrpSpPr/>
              <p:nvPr/>
            </p:nvGrpSpPr>
            <p:grpSpPr>
              <a:xfrm>
                <a:off x="17872711" y="9774709"/>
                <a:ext cx="1028571" cy="1526943"/>
                <a:chOff x="17872711" y="9774709"/>
                <a:chExt cx="1028571" cy="1526943"/>
              </a:xfrm>
            </p:grpSpPr>
            <p:grpSp>
              <p:nvGrpSpPr>
                <p:cNvPr id="1190" name="그룹 1190"/>
                <p:cNvGrpSpPr/>
                <p:nvPr/>
              </p:nvGrpSpPr>
              <p:grpSpPr>
                <a:xfrm>
                  <a:off x="18083834" y="9906954"/>
                  <a:ext cx="605153" cy="1027400"/>
                  <a:chOff x="18083834" y="9906954"/>
                  <a:chExt cx="605153" cy="1027400"/>
                </a:xfrm>
              </p:grpSpPr>
              <p:pic>
                <p:nvPicPr>
                  <p:cNvPr id="510" name="Object 509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834" y="9906954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1" name="그룹 1191"/>
                <p:cNvGrpSpPr/>
                <p:nvPr/>
              </p:nvGrpSpPr>
              <p:grpSpPr>
                <a:xfrm>
                  <a:off x="18085259" y="10479580"/>
                  <a:ext cx="602304" cy="1027400"/>
                  <a:chOff x="18085259" y="10479580"/>
                  <a:chExt cx="602304" cy="1027400"/>
                </a:xfrm>
              </p:grpSpPr>
              <p:pic>
                <p:nvPicPr>
                  <p:cNvPr id="513" name="Object 51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259" y="1047958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2" name="그룹 1192"/>
                <p:cNvGrpSpPr/>
                <p:nvPr/>
              </p:nvGrpSpPr>
              <p:grpSpPr>
                <a:xfrm>
                  <a:off x="18162975" y="9484444"/>
                  <a:ext cx="446376" cy="1026905"/>
                  <a:chOff x="18162975" y="9484444"/>
                  <a:chExt cx="446376" cy="1026905"/>
                </a:xfrm>
              </p:grpSpPr>
              <p:pic>
                <p:nvPicPr>
                  <p:cNvPr id="516" name="Object 51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975" y="948444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3" name="그룹 1193"/>
              <p:cNvGrpSpPr/>
              <p:nvPr/>
            </p:nvGrpSpPr>
            <p:grpSpPr>
              <a:xfrm>
                <a:off x="17872542" y="11297888"/>
                <a:ext cx="1028571" cy="1526943"/>
                <a:chOff x="17872542" y="11297888"/>
                <a:chExt cx="1028571" cy="1526943"/>
              </a:xfrm>
            </p:grpSpPr>
            <p:grpSp>
              <p:nvGrpSpPr>
                <p:cNvPr id="1194" name="그룹 1194"/>
                <p:cNvGrpSpPr/>
                <p:nvPr/>
              </p:nvGrpSpPr>
              <p:grpSpPr>
                <a:xfrm>
                  <a:off x="18083666" y="11430133"/>
                  <a:ext cx="605153" cy="1027400"/>
                  <a:chOff x="18083666" y="11430133"/>
                  <a:chExt cx="605153" cy="1027400"/>
                </a:xfrm>
              </p:grpSpPr>
              <p:pic>
                <p:nvPicPr>
                  <p:cNvPr id="521" name="Object 520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3666" y="11430133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5" name="그룹 1195"/>
                <p:cNvGrpSpPr/>
                <p:nvPr/>
              </p:nvGrpSpPr>
              <p:grpSpPr>
                <a:xfrm>
                  <a:off x="18085090" y="12002759"/>
                  <a:ext cx="602304" cy="1027400"/>
                  <a:chOff x="18085090" y="12002759"/>
                  <a:chExt cx="602304" cy="1027400"/>
                </a:xfrm>
              </p:grpSpPr>
              <p:pic>
                <p:nvPicPr>
                  <p:cNvPr id="524" name="Object 523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5090" y="12002759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6" name="그룹 1196"/>
                <p:cNvGrpSpPr/>
                <p:nvPr/>
              </p:nvGrpSpPr>
              <p:grpSpPr>
                <a:xfrm>
                  <a:off x="18162807" y="11007624"/>
                  <a:ext cx="446376" cy="1026905"/>
                  <a:chOff x="18162807" y="11007624"/>
                  <a:chExt cx="446376" cy="1026905"/>
                </a:xfrm>
              </p:grpSpPr>
              <p:pic>
                <p:nvPicPr>
                  <p:cNvPr id="527" name="Object 526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2807" y="11007624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197" name="그룹 1197"/>
              <p:cNvGrpSpPr/>
              <p:nvPr/>
            </p:nvGrpSpPr>
            <p:grpSpPr>
              <a:xfrm>
                <a:off x="17873791" y="12823060"/>
                <a:ext cx="1028571" cy="1526943"/>
                <a:chOff x="17873791" y="12823060"/>
                <a:chExt cx="1028571" cy="1526943"/>
              </a:xfrm>
            </p:grpSpPr>
            <p:grpSp>
              <p:nvGrpSpPr>
                <p:cNvPr id="1198" name="그룹 1198"/>
                <p:cNvGrpSpPr/>
                <p:nvPr/>
              </p:nvGrpSpPr>
              <p:grpSpPr>
                <a:xfrm>
                  <a:off x="18084915" y="12955305"/>
                  <a:ext cx="605153" cy="1027400"/>
                  <a:chOff x="18084915" y="12955305"/>
                  <a:chExt cx="605153" cy="1027400"/>
                </a:xfrm>
              </p:grpSpPr>
              <p:pic>
                <p:nvPicPr>
                  <p:cNvPr id="532" name="Object 531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915" y="1295530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9" name="그룹 1199"/>
                <p:cNvGrpSpPr/>
                <p:nvPr/>
              </p:nvGrpSpPr>
              <p:grpSpPr>
                <a:xfrm>
                  <a:off x="18086339" y="13527931"/>
                  <a:ext cx="602304" cy="1027400"/>
                  <a:chOff x="18086339" y="13527931"/>
                  <a:chExt cx="602304" cy="1027400"/>
                </a:xfrm>
              </p:grpSpPr>
              <p:pic>
                <p:nvPicPr>
                  <p:cNvPr id="535" name="Object 534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339" y="13527931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0" name="그룹 1200"/>
                <p:cNvGrpSpPr/>
                <p:nvPr/>
              </p:nvGrpSpPr>
              <p:grpSpPr>
                <a:xfrm>
                  <a:off x="18164055" y="12532796"/>
                  <a:ext cx="446376" cy="1026905"/>
                  <a:chOff x="18164055" y="12532796"/>
                  <a:chExt cx="446376" cy="1026905"/>
                </a:xfrm>
              </p:grpSpPr>
              <p:pic>
                <p:nvPicPr>
                  <p:cNvPr id="538" name="Object 5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4055" y="12532796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01" name="그룹 1201"/>
              <p:cNvGrpSpPr/>
              <p:nvPr/>
            </p:nvGrpSpPr>
            <p:grpSpPr>
              <a:xfrm>
                <a:off x="17873623" y="14346239"/>
                <a:ext cx="1028571" cy="1526943"/>
                <a:chOff x="17873623" y="14346239"/>
                <a:chExt cx="1028571" cy="1526943"/>
              </a:xfrm>
            </p:grpSpPr>
            <p:grpSp>
              <p:nvGrpSpPr>
                <p:cNvPr id="1202" name="그룹 1202"/>
                <p:cNvGrpSpPr/>
                <p:nvPr/>
              </p:nvGrpSpPr>
              <p:grpSpPr>
                <a:xfrm>
                  <a:off x="18084747" y="14478485"/>
                  <a:ext cx="605153" cy="1027400"/>
                  <a:chOff x="18084747" y="14478485"/>
                  <a:chExt cx="605153" cy="1027400"/>
                </a:xfrm>
              </p:grpSpPr>
              <p:pic>
                <p:nvPicPr>
                  <p:cNvPr id="543" name="Object 542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4747" y="14478485"/>
                    <a:ext cx="605153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3" name="그룹 1203"/>
                <p:cNvGrpSpPr/>
                <p:nvPr/>
              </p:nvGrpSpPr>
              <p:grpSpPr>
                <a:xfrm>
                  <a:off x="18086171" y="15051110"/>
                  <a:ext cx="602304" cy="1027400"/>
                  <a:chOff x="18086171" y="15051110"/>
                  <a:chExt cx="602304" cy="1027400"/>
                </a:xfrm>
              </p:grpSpPr>
              <p:pic>
                <p:nvPicPr>
                  <p:cNvPr id="546" name="Object 545"/>
                  <p:cNvPicPr>
                    <a:picLocks noChangeAspect="1"/>
                  </p:cNvPicPr>
                  <p:nvPr/>
                </p:nvPicPr>
                <p:blipFill>
                  <a:blip r:embed="rId2" cstate="print"/>
                  <a:stretch>
                    <a:fillRect/>
                  </a:stretch>
                </p:blipFill>
                <p:spPr>
                  <a:xfrm rot="5400000">
                    <a:off x="18086171" y="15051110"/>
                    <a:ext cx="602304" cy="1027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4" name="그룹 1204"/>
                <p:cNvGrpSpPr/>
                <p:nvPr/>
              </p:nvGrpSpPr>
              <p:grpSpPr>
                <a:xfrm>
                  <a:off x="18163887" y="14055975"/>
                  <a:ext cx="446376" cy="1026905"/>
                  <a:chOff x="18163887" y="14055975"/>
                  <a:chExt cx="446376" cy="1026905"/>
                </a:xfrm>
              </p:grpSpPr>
              <p:pic>
                <p:nvPicPr>
                  <p:cNvPr id="549" name="Object 54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 rot="5400000">
                    <a:off x="18163887" y="14055975"/>
                    <a:ext cx="446376" cy="1026905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554" name="Object 5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3644" y="4822284"/>
            <a:ext cx="15248569" cy="1516255"/>
          </a:xfrm>
          <a:prstGeom prst="rect">
            <a:avLst/>
          </a:prstGeom>
        </p:spPr>
      </p:pic>
      <p:pic>
        <p:nvPicPr>
          <p:cNvPr id="555" name="Object 55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378754" y="2599283"/>
            <a:ext cx="10090148" cy="28012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지도이(가) 표시된 사진&#10;&#10;자동 생성된 설명">
            <a:extLst>
              <a:ext uri="{FF2B5EF4-FFF2-40B4-BE49-F238E27FC236}">
                <a16:creationId xmlns:a16="http://schemas.microsoft.com/office/drawing/2014/main" id="{34E6206D-7DA1-A09B-29F6-FA23D672D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3" b="20828"/>
          <a:stretch/>
        </p:blipFill>
        <p:spPr>
          <a:xfrm>
            <a:off x="0" y="952500"/>
            <a:ext cx="18251125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79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8340A1B9-D9F6-1203-9048-97F61D8E5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23900"/>
            <a:ext cx="18288000" cy="778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93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075AF142-ED4F-9AAF-3611-0592F9ECA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9383"/>
          <a:stretch/>
        </p:blipFill>
        <p:spPr>
          <a:xfrm>
            <a:off x="0" y="530941"/>
            <a:ext cx="18471446" cy="83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16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8950E82C-4B9B-EFD4-0B76-7BE903DCE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052"/>
            <a:ext cx="18288000" cy="798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55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01F051DE-D891-2FBE-10A7-8FEBAC768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755"/>
            <a:ext cx="18288000" cy="787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4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0E07409-E6C4-74A9-BEAE-C018B8D03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681"/>
            <a:ext cx="18288000" cy="7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56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사용자 지정</PresentationFormat>
  <Paragraphs>0</Paragraphs>
  <Slides>39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이성실</cp:lastModifiedBy>
  <cp:revision>2</cp:revision>
  <dcterms:created xsi:type="dcterms:W3CDTF">2023-02-24T23:49:01Z</dcterms:created>
  <dcterms:modified xsi:type="dcterms:W3CDTF">2023-02-24T15:23:52Z</dcterms:modified>
</cp:coreProperties>
</file>