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59" d="100"/>
          <a:sy n="59" d="100"/>
        </p:scale>
        <p:origin x="180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53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93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51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01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90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154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93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717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46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674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957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16F8-CAD1-4759-AE46-703684F1453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581D3-F1A1-488F-BC68-800DFF25C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55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861060" y="441444"/>
            <a:ext cx="483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>
                <a:solidFill>
                  <a:schemeClr val="accent1">
                    <a:lumMod val="7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나</a:t>
            </a:r>
            <a:r>
              <a:rPr lang="ko-KR" altLang="en-US" sz="2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를 선생님께 소개해 봅시다</a:t>
            </a:r>
            <a:r>
              <a:rPr lang="en-US" altLang="ko-KR" sz="2400" dirty="0"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!</a:t>
            </a:r>
          </a:p>
        </p:txBody>
      </p:sp>
      <p:pic>
        <p:nvPicPr>
          <p:cNvPr id="40" name="그림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9785" y="245726"/>
            <a:ext cx="1473895" cy="1321138"/>
          </a:xfrm>
          <a:prstGeom prst="rect">
            <a:avLst/>
          </a:prstGeom>
        </p:spPr>
      </p:pic>
      <p:sp>
        <p:nvSpPr>
          <p:cNvPr id="18" name="모서리가 둥근 직사각형 17"/>
          <p:cNvSpPr/>
          <p:nvPr/>
        </p:nvSpPr>
        <p:spPr>
          <a:xfrm>
            <a:off x="167640" y="1740425"/>
            <a:ext cx="6457950" cy="1825735"/>
          </a:xfrm>
          <a:prstGeom prst="roundRect">
            <a:avLst>
              <a:gd name="adj" fmla="val 1012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243840" y="1820098"/>
            <a:ext cx="123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▶기본 </a:t>
            </a:r>
            <a:r>
              <a:rPr lang="ko-KR" altLang="en-US" dirty="0" err="1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스탯</a:t>
            </a:r>
            <a:r>
              <a:rPr lang="ko-KR" altLang="en-US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2870" y="1197532"/>
            <a:ext cx="376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1</a:t>
            </a:r>
            <a:r>
              <a:rPr lang="ko-KR" altLang="en-US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학년   반    번    이름</a:t>
            </a:r>
            <a:r>
              <a:rPr lang="en-US" altLang="ko-KR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DEF6C2-E2A1-6183-CB93-2E759234019B}"/>
              </a:ext>
            </a:extLst>
          </p:cNvPr>
          <p:cNvSpPr txBox="1"/>
          <p:nvPr/>
        </p:nvSpPr>
        <p:spPr>
          <a:xfrm>
            <a:off x="232410" y="2196250"/>
            <a:ext cx="1234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 err="1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인싸력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939B1-26B3-BAF6-03B0-01DC9D36D540}"/>
              </a:ext>
            </a:extLst>
          </p:cNvPr>
          <p:cNvSpPr txBox="1"/>
          <p:nvPr/>
        </p:nvSpPr>
        <p:spPr>
          <a:xfrm>
            <a:off x="243840" y="2517800"/>
            <a:ext cx="1234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 err="1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장난력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563E53-BC9C-AFC8-5D55-341A50CE717B}"/>
              </a:ext>
            </a:extLst>
          </p:cNvPr>
          <p:cNvSpPr txBox="1"/>
          <p:nvPr/>
        </p:nvSpPr>
        <p:spPr>
          <a:xfrm>
            <a:off x="2492225" y="2189283"/>
            <a:ext cx="1234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 err="1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리액션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1D5782-CA43-271B-56CD-69DC0544F9B4}"/>
              </a:ext>
            </a:extLst>
          </p:cNvPr>
          <p:cNvSpPr txBox="1"/>
          <p:nvPr/>
        </p:nvSpPr>
        <p:spPr>
          <a:xfrm>
            <a:off x="2503655" y="2503536"/>
            <a:ext cx="1234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졸림도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F7D7698-AAD8-2B33-711C-5D348ED12859}"/>
              </a:ext>
            </a:extLst>
          </p:cNvPr>
          <p:cNvSpPr/>
          <p:nvPr/>
        </p:nvSpPr>
        <p:spPr>
          <a:xfrm>
            <a:off x="759160" y="2259446"/>
            <a:ext cx="1438240" cy="179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375B2E0-CC46-A115-7FC7-ADA1E3DE7EC8}"/>
              </a:ext>
            </a:extLst>
          </p:cNvPr>
          <p:cNvSpPr/>
          <p:nvPr/>
        </p:nvSpPr>
        <p:spPr>
          <a:xfrm>
            <a:off x="759160" y="2591741"/>
            <a:ext cx="1438240" cy="179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71491D-1F91-5C2E-A855-2B12A9D1C0BD}"/>
              </a:ext>
            </a:extLst>
          </p:cNvPr>
          <p:cNvSpPr txBox="1"/>
          <p:nvPr/>
        </p:nvSpPr>
        <p:spPr>
          <a:xfrm>
            <a:off x="243840" y="2832053"/>
            <a:ext cx="1234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수줍음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FE5CF44-A1CB-0579-8AA0-0CFD9FA321A0}"/>
              </a:ext>
            </a:extLst>
          </p:cNvPr>
          <p:cNvSpPr/>
          <p:nvPr/>
        </p:nvSpPr>
        <p:spPr>
          <a:xfrm>
            <a:off x="759160" y="2913291"/>
            <a:ext cx="1438240" cy="179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A3F5C3-286E-F6F9-BA95-6575EB3C7C22}"/>
              </a:ext>
            </a:extLst>
          </p:cNvPr>
          <p:cNvSpPr txBox="1"/>
          <p:nvPr/>
        </p:nvSpPr>
        <p:spPr>
          <a:xfrm>
            <a:off x="2503655" y="2829428"/>
            <a:ext cx="1234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 err="1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필기력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5678C1C-D8F8-4CF5-2D01-AD1A7AE0D066}"/>
              </a:ext>
            </a:extLst>
          </p:cNvPr>
          <p:cNvSpPr/>
          <p:nvPr/>
        </p:nvSpPr>
        <p:spPr>
          <a:xfrm>
            <a:off x="3018975" y="2259446"/>
            <a:ext cx="1438240" cy="179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0980B04-23F7-A959-CB45-791B445C96C8}"/>
              </a:ext>
            </a:extLst>
          </p:cNvPr>
          <p:cNvSpPr/>
          <p:nvPr/>
        </p:nvSpPr>
        <p:spPr>
          <a:xfrm>
            <a:off x="3018975" y="2591741"/>
            <a:ext cx="1438240" cy="179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D22C972-ABC4-73E9-24DC-1FADF00370BF}"/>
              </a:ext>
            </a:extLst>
          </p:cNvPr>
          <p:cNvSpPr/>
          <p:nvPr/>
        </p:nvSpPr>
        <p:spPr>
          <a:xfrm>
            <a:off x="3018975" y="2913291"/>
            <a:ext cx="1438240" cy="179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24EEA19-800A-09AE-1CAF-2FB2C1319F20}"/>
              </a:ext>
            </a:extLst>
          </p:cNvPr>
          <p:cNvSpPr/>
          <p:nvPr/>
        </p:nvSpPr>
        <p:spPr>
          <a:xfrm>
            <a:off x="4969605" y="1852619"/>
            <a:ext cx="1438240" cy="16297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F6C547-16C0-3EC1-78A9-F081AF2B51E1}"/>
              </a:ext>
            </a:extLst>
          </p:cNvPr>
          <p:cNvSpPr txBox="1"/>
          <p:nvPr/>
        </p:nvSpPr>
        <p:spPr>
          <a:xfrm>
            <a:off x="243840" y="3146306"/>
            <a:ext cx="1234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진지함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337FB51-2D7E-BF24-C36A-6EF3941EE9BC}"/>
              </a:ext>
            </a:extLst>
          </p:cNvPr>
          <p:cNvSpPr/>
          <p:nvPr/>
        </p:nvSpPr>
        <p:spPr>
          <a:xfrm>
            <a:off x="759160" y="3227544"/>
            <a:ext cx="1438240" cy="179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B05B45-4909-CBD2-8591-3AD0ED2932A4}"/>
              </a:ext>
            </a:extLst>
          </p:cNvPr>
          <p:cNvSpPr txBox="1"/>
          <p:nvPr/>
        </p:nvSpPr>
        <p:spPr>
          <a:xfrm>
            <a:off x="2503655" y="3136993"/>
            <a:ext cx="1234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400" dirty="0" err="1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질문력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C91E4F34-9F18-615E-7FEA-3FCE54A97755}"/>
              </a:ext>
            </a:extLst>
          </p:cNvPr>
          <p:cNvSpPr/>
          <p:nvPr/>
        </p:nvSpPr>
        <p:spPr>
          <a:xfrm>
            <a:off x="3018975" y="3218231"/>
            <a:ext cx="1438240" cy="179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F9C685-2955-97D5-F896-5082130BB241}"/>
              </a:ext>
            </a:extLst>
          </p:cNvPr>
          <p:cNvSpPr txBox="1"/>
          <p:nvPr/>
        </p:nvSpPr>
        <p:spPr>
          <a:xfrm>
            <a:off x="5117755" y="3223242"/>
            <a:ext cx="1234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200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나를 캐릭터화해보기</a:t>
            </a:r>
            <a:r>
              <a:rPr lang="en-US" altLang="ko-KR" sz="1200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!</a:t>
            </a:r>
          </a:p>
        </p:txBody>
      </p:sp>
      <p:sp>
        <p:nvSpPr>
          <p:cNvPr id="25" name="모서리가 둥근 직사각형 17">
            <a:extLst>
              <a:ext uri="{FF2B5EF4-FFF2-40B4-BE49-F238E27FC236}">
                <a16:creationId xmlns:a16="http://schemas.microsoft.com/office/drawing/2014/main" id="{08055E82-B47E-4A67-D544-DABCF46E8BEB}"/>
              </a:ext>
            </a:extLst>
          </p:cNvPr>
          <p:cNvSpPr/>
          <p:nvPr/>
        </p:nvSpPr>
        <p:spPr>
          <a:xfrm>
            <a:off x="167640" y="3739721"/>
            <a:ext cx="6469380" cy="1075672"/>
          </a:xfrm>
          <a:prstGeom prst="roundRect">
            <a:avLst>
              <a:gd name="adj" fmla="val 1012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C99E3A-630E-00DF-65C4-4A11A46FC1BF}"/>
              </a:ext>
            </a:extLst>
          </p:cNvPr>
          <p:cNvSpPr txBox="1"/>
          <p:nvPr/>
        </p:nvSpPr>
        <p:spPr>
          <a:xfrm>
            <a:off x="175260" y="3828662"/>
            <a:ext cx="640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▶ 당신과 가장 비슷한 역사 인물은 누구이며 왜 그렇게 생각합니까</a:t>
            </a:r>
            <a:r>
              <a:rPr lang="en-US" altLang="ko-KR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?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6B0BF7-1D58-258C-B142-9B40A7DC6D73}"/>
              </a:ext>
            </a:extLst>
          </p:cNvPr>
          <p:cNvSpPr txBox="1"/>
          <p:nvPr/>
        </p:nvSpPr>
        <p:spPr>
          <a:xfrm>
            <a:off x="182880" y="6380134"/>
            <a:ext cx="640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▶ 한국사 수업을 듣는 각오 한마디</a:t>
            </a:r>
            <a:r>
              <a:rPr lang="en-US" altLang="ko-KR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!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30E1348-F3D4-ECE1-E322-59D3B7E81DFF}"/>
              </a:ext>
            </a:extLst>
          </p:cNvPr>
          <p:cNvSpPr txBox="1"/>
          <p:nvPr/>
        </p:nvSpPr>
        <p:spPr>
          <a:xfrm>
            <a:off x="192405" y="7639708"/>
            <a:ext cx="640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▶ 한국사 선생님의 첫인상은 어땠나요</a:t>
            </a:r>
            <a:r>
              <a:rPr lang="en-US" altLang="ko-KR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?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C199A9-1DAB-5436-A990-0EEEA59ED008}"/>
              </a:ext>
            </a:extLst>
          </p:cNvPr>
          <p:cNvSpPr txBox="1"/>
          <p:nvPr/>
        </p:nvSpPr>
        <p:spPr>
          <a:xfrm>
            <a:off x="243840" y="8887749"/>
            <a:ext cx="640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▶ 한국사 선생님에게 하고 싶은 </a:t>
            </a:r>
            <a:r>
              <a:rPr lang="ko-KR" altLang="en-US" dirty="0" err="1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아무말</a:t>
            </a:r>
            <a:r>
              <a:rPr lang="ko-KR" altLang="en-US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대잔치</a:t>
            </a:r>
            <a:r>
              <a:rPr lang="en-US" altLang="ko-KR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!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9" name="모서리가 둥근 직사각형 17">
            <a:extLst>
              <a:ext uri="{FF2B5EF4-FFF2-40B4-BE49-F238E27FC236}">
                <a16:creationId xmlns:a16="http://schemas.microsoft.com/office/drawing/2014/main" id="{8EAE3FCF-936D-7380-7D71-E412837ED122}"/>
              </a:ext>
            </a:extLst>
          </p:cNvPr>
          <p:cNvSpPr/>
          <p:nvPr/>
        </p:nvSpPr>
        <p:spPr>
          <a:xfrm>
            <a:off x="167640" y="4988954"/>
            <a:ext cx="6469380" cy="1075672"/>
          </a:xfrm>
          <a:prstGeom prst="roundRect">
            <a:avLst>
              <a:gd name="adj" fmla="val 1012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모서리가 둥근 직사각형 17">
            <a:extLst>
              <a:ext uri="{FF2B5EF4-FFF2-40B4-BE49-F238E27FC236}">
                <a16:creationId xmlns:a16="http://schemas.microsoft.com/office/drawing/2014/main" id="{FB0DEFED-C8D1-1B3A-432F-425317A7BB51}"/>
              </a:ext>
            </a:extLst>
          </p:cNvPr>
          <p:cNvSpPr/>
          <p:nvPr/>
        </p:nvSpPr>
        <p:spPr>
          <a:xfrm>
            <a:off x="167640" y="6238187"/>
            <a:ext cx="6469380" cy="1075672"/>
          </a:xfrm>
          <a:prstGeom prst="roundRect">
            <a:avLst>
              <a:gd name="adj" fmla="val 1012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모서리가 둥근 직사각형 17">
            <a:extLst>
              <a:ext uri="{FF2B5EF4-FFF2-40B4-BE49-F238E27FC236}">
                <a16:creationId xmlns:a16="http://schemas.microsoft.com/office/drawing/2014/main" id="{6970B1DE-4C4E-349A-F99C-882FD41CFEB8}"/>
              </a:ext>
            </a:extLst>
          </p:cNvPr>
          <p:cNvSpPr/>
          <p:nvPr/>
        </p:nvSpPr>
        <p:spPr>
          <a:xfrm>
            <a:off x="175260" y="7471204"/>
            <a:ext cx="6469380" cy="1075672"/>
          </a:xfrm>
          <a:prstGeom prst="roundRect">
            <a:avLst>
              <a:gd name="adj" fmla="val 1012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모서리가 둥근 직사각형 17">
            <a:extLst>
              <a:ext uri="{FF2B5EF4-FFF2-40B4-BE49-F238E27FC236}">
                <a16:creationId xmlns:a16="http://schemas.microsoft.com/office/drawing/2014/main" id="{F5E04FA8-2D88-69F4-4B68-4862124E1540}"/>
              </a:ext>
            </a:extLst>
          </p:cNvPr>
          <p:cNvSpPr/>
          <p:nvPr/>
        </p:nvSpPr>
        <p:spPr>
          <a:xfrm>
            <a:off x="182880" y="8719245"/>
            <a:ext cx="6469380" cy="1075672"/>
          </a:xfrm>
          <a:prstGeom prst="roundRect">
            <a:avLst>
              <a:gd name="adj" fmla="val 1012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CF70C9-7583-1DB7-2492-AD28B34B2152}"/>
              </a:ext>
            </a:extLst>
          </p:cNvPr>
          <p:cNvSpPr txBox="1"/>
          <p:nvPr/>
        </p:nvSpPr>
        <p:spPr>
          <a:xfrm>
            <a:off x="175260" y="5112056"/>
            <a:ext cx="640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▶ 한국사 선생님에게 날 기억시킬 만한 특징을 이야기해 봅시다</a:t>
            </a:r>
            <a:r>
              <a:rPr lang="en-US" altLang="ko-KR" dirty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!</a:t>
            </a:r>
            <a:endParaRPr lang="en-US" altLang="ko-KR" sz="14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836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3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67</Words>
  <Application>Microsoft Office PowerPoint</Application>
  <PresentationFormat>A4 용지(210x297mm)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배달의민족 도현</vt:lpstr>
      <vt:lpstr>야놀자 야체 B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 우정</dc:creator>
  <cp:lastModifiedBy>hanmin</cp:lastModifiedBy>
  <cp:revision>18</cp:revision>
  <cp:lastPrinted>2023-02-20T11:10:27Z</cp:lastPrinted>
  <dcterms:created xsi:type="dcterms:W3CDTF">2019-02-21T14:40:29Z</dcterms:created>
  <dcterms:modified xsi:type="dcterms:W3CDTF">2023-02-20T11:11:55Z</dcterms:modified>
</cp:coreProperties>
</file>