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332" r:id="rId5"/>
    <p:sldId id="333" r:id="rId6"/>
    <p:sldId id="335" r:id="rId7"/>
    <p:sldId id="338" r:id="rId8"/>
    <p:sldId id="331" r:id="rId9"/>
    <p:sldId id="296" r:id="rId10"/>
    <p:sldId id="322" r:id="rId11"/>
    <p:sldId id="310" r:id="rId12"/>
    <p:sldId id="311" r:id="rId13"/>
    <p:sldId id="312" r:id="rId14"/>
    <p:sldId id="313" r:id="rId15"/>
    <p:sldId id="315" r:id="rId16"/>
    <p:sldId id="337" r:id="rId17"/>
    <p:sldId id="323" r:id="rId18"/>
    <p:sldId id="303" r:id="rId19"/>
    <p:sldId id="336" r:id="rId20"/>
    <p:sldId id="329" r:id="rId21"/>
    <p:sldId id="326" r:id="rId22"/>
    <p:sldId id="263" r:id="rId23"/>
  </p:sldIdLst>
  <p:sldSz cx="9144000" cy="6858000" type="screen4x3"/>
  <p:notesSz cx="6858000" cy="9144000"/>
  <p:embeddedFontLst>
    <p:embeddedFont>
      <p:font typeface="210 맨발의청춘 B" panose="02020603020101020101" pitchFamily="18" charset="-127"/>
      <p:regular r:id="rId25"/>
    </p:embeddedFont>
    <p:embeddedFont>
      <p:font typeface="210 맨발의청춘 R" panose="02020603020101020101" pitchFamily="18" charset="-127"/>
      <p:regular r:id="rId26"/>
    </p:embeddedFont>
    <p:embeddedFont>
      <p:font typeface="맑은 고딕" panose="020B0503020000020004" pitchFamily="50" charset="-127"/>
      <p:regular r:id="rId27"/>
      <p:bold r:id="rId28"/>
    </p:embeddedFont>
    <p:embeddedFont>
      <p:font typeface="안동엄마까투리" panose="020B0600000101010101" pitchFamily="50" charset="-127"/>
      <p:regular r:id="rId29"/>
    </p:embeddedFont>
    <p:embeddedFont>
      <p:font typeface="안동엄마까투리OTF" panose="020B0600000101010101" pitchFamily="34" charset="-127"/>
      <p:regular r:id="rId3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507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B27795-CD76-4A0D-AF65-6D7B37B2FF74}" type="datetimeFigureOut">
              <a:rPr lang="ko-KR" altLang="en-US" smtClean="0"/>
              <a:t>2023-02-23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2EE45-087F-472F-96DA-B9CBD380934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8993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2EE45-087F-472F-96DA-B9CBD3809340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140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2EE45-087F-472F-96DA-B9CBD3809340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3054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2EE45-087F-472F-96DA-B9CBD3809340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648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2EE45-087F-472F-96DA-B9CBD3809340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0244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2EE45-087F-472F-96DA-B9CBD3809340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2269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2EE45-087F-472F-96DA-B9CBD3809340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8391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82EE45-087F-472F-96DA-B9CBD3809340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5411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3AA68-5C68-4A46-BE32-8897A73F49CA}" type="datetimeFigureOut">
              <a:rPr lang="ko-KR" altLang="en-US" smtClean="0"/>
              <a:t>2023-02-23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B5C2-476F-49D0-BF70-383ACE8D690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8608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3AA68-5C68-4A46-BE32-8897A73F49CA}" type="datetimeFigureOut">
              <a:rPr lang="ko-KR" altLang="en-US" smtClean="0"/>
              <a:t>2023-02-23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B5C2-476F-49D0-BF70-383ACE8D690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2555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3AA68-5C68-4A46-BE32-8897A73F49CA}" type="datetimeFigureOut">
              <a:rPr lang="ko-KR" altLang="en-US" smtClean="0"/>
              <a:t>2023-02-23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B5C2-476F-49D0-BF70-383ACE8D690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6234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3AA68-5C68-4A46-BE32-8897A73F49CA}" type="datetimeFigureOut">
              <a:rPr lang="ko-KR" altLang="en-US" smtClean="0"/>
              <a:t>2023-02-23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B5C2-476F-49D0-BF70-383ACE8D690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5853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3AA68-5C68-4A46-BE32-8897A73F49CA}" type="datetimeFigureOut">
              <a:rPr lang="ko-KR" altLang="en-US" smtClean="0"/>
              <a:t>2023-02-23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B5C2-476F-49D0-BF70-383ACE8D690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5822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3AA68-5C68-4A46-BE32-8897A73F49CA}" type="datetimeFigureOut">
              <a:rPr lang="ko-KR" altLang="en-US" smtClean="0"/>
              <a:t>2023-02-23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B5C2-476F-49D0-BF70-383ACE8D690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7258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3AA68-5C68-4A46-BE32-8897A73F49CA}" type="datetimeFigureOut">
              <a:rPr lang="ko-KR" altLang="en-US" smtClean="0"/>
              <a:t>2023-02-23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B5C2-476F-49D0-BF70-383ACE8D690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2840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3AA68-5C68-4A46-BE32-8897A73F49CA}" type="datetimeFigureOut">
              <a:rPr lang="ko-KR" altLang="en-US" smtClean="0"/>
              <a:t>2023-02-23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B5C2-476F-49D0-BF70-383ACE8D690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7890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3AA68-5C68-4A46-BE32-8897A73F49CA}" type="datetimeFigureOut">
              <a:rPr lang="ko-KR" altLang="en-US" smtClean="0"/>
              <a:t>2023-02-23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B5C2-476F-49D0-BF70-383ACE8D690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5353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3AA68-5C68-4A46-BE32-8897A73F49CA}" type="datetimeFigureOut">
              <a:rPr lang="ko-KR" altLang="en-US" smtClean="0"/>
              <a:t>2023-02-23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B5C2-476F-49D0-BF70-383ACE8D690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0411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3AA68-5C68-4A46-BE32-8897A73F49CA}" type="datetimeFigureOut">
              <a:rPr lang="ko-KR" altLang="en-US" smtClean="0"/>
              <a:t>2023-02-23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B5C2-476F-49D0-BF70-383ACE8D690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6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3AA68-5C68-4A46-BE32-8897A73F49CA}" type="datetimeFigureOut">
              <a:rPr lang="ko-KR" altLang="en-US" smtClean="0"/>
              <a:t>2023-02-23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1B5C2-476F-49D0-BF70-383ACE8D690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4392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microsoft.com/office/2007/relationships/hdphoto" Target="../media/hdphoto5.wdp"/><Relationship Id="rId5" Type="http://schemas.openxmlformats.org/officeDocument/2006/relationships/image" Target="../media/image17.png"/><Relationship Id="rId4" Type="http://schemas.microsoft.com/office/2007/relationships/hdphoto" Target="../media/hdphoto3.wdp"/><Relationship Id="rId9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7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4.wdp"/><Relationship Id="rId9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9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23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microsoft.com/office/2007/relationships/hdphoto" Target="../media/hdphoto10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29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openxmlformats.org/officeDocument/2006/relationships/image" Target="../media/image12.jp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/>
        </p:nvGrpSpPr>
        <p:grpSpPr>
          <a:xfrm>
            <a:off x="6742371" y="6153520"/>
            <a:ext cx="1052193" cy="503120"/>
            <a:chOff x="4330701" y="3897313"/>
            <a:chExt cx="493713" cy="344487"/>
          </a:xfrm>
        </p:grpSpPr>
        <p:sp>
          <p:nvSpPr>
            <p:cNvPr id="10" name="Freeform 187"/>
            <p:cNvSpPr>
              <a:spLocks/>
            </p:cNvSpPr>
            <p:nvPr/>
          </p:nvSpPr>
          <p:spPr bwMode="auto">
            <a:xfrm>
              <a:off x="4332288" y="3898900"/>
              <a:ext cx="458788" cy="296863"/>
            </a:xfrm>
            <a:custGeom>
              <a:avLst/>
              <a:gdLst>
                <a:gd name="T0" fmla="*/ 2025 w 2028"/>
                <a:gd name="T1" fmla="*/ 688 h 1311"/>
                <a:gd name="T2" fmla="*/ 2014 w 2028"/>
                <a:gd name="T3" fmla="*/ 787 h 1311"/>
                <a:gd name="T4" fmla="*/ 1978 w 2028"/>
                <a:gd name="T5" fmla="*/ 910 h 1311"/>
                <a:gd name="T6" fmla="*/ 1918 w 2028"/>
                <a:gd name="T7" fmla="*/ 1023 h 1311"/>
                <a:gd name="T8" fmla="*/ 1841 w 2028"/>
                <a:gd name="T9" fmla="*/ 1118 h 1311"/>
                <a:gd name="T10" fmla="*/ 1745 w 2028"/>
                <a:gd name="T11" fmla="*/ 1201 h 1311"/>
                <a:gd name="T12" fmla="*/ 1638 w 2028"/>
                <a:gd name="T13" fmla="*/ 1262 h 1311"/>
                <a:gd name="T14" fmla="*/ 1517 w 2028"/>
                <a:gd name="T15" fmla="*/ 1300 h 1311"/>
                <a:gd name="T16" fmla="*/ 1454 w 2028"/>
                <a:gd name="T17" fmla="*/ 1309 h 1311"/>
                <a:gd name="T18" fmla="*/ 1387 w 2028"/>
                <a:gd name="T19" fmla="*/ 1311 h 1311"/>
                <a:gd name="T20" fmla="*/ 604 w 2028"/>
                <a:gd name="T21" fmla="*/ 1311 h 1311"/>
                <a:gd name="T22" fmla="*/ 541 w 2028"/>
                <a:gd name="T23" fmla="*/ 1305 h 1311"/>
                <a:gd name="T24" fmla="*/ 448 w 2028"/>
                <a:gd name="T25" fmla="*/ 1284 h 1311"/>
                <a:gd name="T26" fmla="*/ 332 w 2028"/>
                <a:gd name="T27" fmla="*/ 1231 h 1311"/>
                <a:gd name="T28" fmla="*/ 231 w 2028"/>
                <a:gd name="T29" fmla="*/ 1163 h 1311"/>
                <a:gd name="T30" fmla="*/ 145 w 2028"/>
                <a:gd name="T31" fmla="*/ 1072 h 1311"/>
                <a:gd name="T32" fmla="*/ 77 w 2028"/>
                <a:gd name="T33" fmla="*/ 967 h 1311"/>
                <a:gd name="T34" fmla="*/ 28 w 2028"/>
                <a:gd name="T35" fmla="*/ 850 h 1311"/>
                <a:gd name="T36" fmla="*/ 3 w 2028"/>
                <a:gd name="T37" fmla="*/ 724 h 1311"/>
                <a:gd name="T38" fmla="*/ 0 w 2028"/>
                <a:gd name="T39" fmla="*/ 655 h 1311"/>
                <a:gd name="T40" fmla="*/ 3 w 2028"/>
                <a:gd name="T41" fmla="*/ 590 h 1311"/>
                <a:gd name="T42" fmla="*/ 28 w 2028"/>
                <a:gd name="T43" fmla="*/ 460 h 1311"/>
                <a:gd name="T44" fmla="*/ 77 w 2028"/>
                <a:gd name="T45" fmla="*/ 342 h 1311"/>
                <a:gd name="T46" fmla="*/ 145 w 2028"/>
                <a:gd name="T47" fmla="*/ 238 h 1311"/>
                <a:gd name="T48" fmla="*/ 231 w 2028"/>
                <a:gd name="T49" fmla="*/ 147 h 1311"/>
                <a:gd name="T50" fmla="*/ 332 w 2028"/>
                <a:gd name="T51" fmla="*/ 79 h 1311"/>
                <a:gd name="T52" fmla="*/ 448 w 2028"/>
                <a:gd name="T53" fmla="*/ 29 h 1311"/>
                <a:gd name="T54" fmla="*/ 541 w 2028"/>
                <a:gd name="T55" fmla="*/ 7 h 1311"/>
                <a:gd name="T56" fmla="*/ 604 w 2028"/>
                <a:gd name="T57" fmla="*/ 0 h 1311"/>
                <a:gd name="T58" fmla="*/ 1387 w 2028"/>
                <a:gd name="T59" fmla="*/ 0 h 1311"/>
                <a:gd name="T60" fmla="*/ 1454 w 2028"/>
                <a:gd name="T61" fmla="*/ 2 h 1311"/>
                <a:gd name="T62" fmla="*/ 1517 w 2028"/>
                <a:gd name="T63" fmla="*/ 13 h 1311"/>
                <a:gd name="T64" fmla="*/ 1638 w 2028"/>
                <a:gd name="T65" fmla="*/ 52 h 1311"/>
                <a:gd name="T66" fmla="*/ 1745 w 2028"/>
                <a:gd name="T67" fmla="*/ 112 h 1311"/>
                <a:gd name="T68" fmla="*/ 1841 w 2028"/>
                <a:gd name="T69" fmla="*/ 191 h 1311"/>
                <a:gd name="T70" fmla="*/ 1918 w 2028"/>
                <a:gd name="T71" fmla="*/ 288 h 1311"/>
                <a:gd name="T72" fmla="*/ 1978 w 2028"/>
                <a:gd name="T73" fmla="*/ 399 h 1311"/>
                <a:gd name="T74" fmla="*/ 2014 w 2028"/>
                <a:gd name="T75" fmla="*/ 523 h 1311"/>
                <a:gd name="T76" fmla="*/ 2025 w 2028"/>
                <a:gd name="T77" fmla="*/ 622 h 1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1">
                  <a:moveTo>
                    <a:pt x="2028" y="655"/>
                  </a:moveTo>
                  <a:lnTo>
                    <a:pt x="2025" y="688"/>
                  </a:lnTo>
                  <a:lnTo>
                    <a:pt x="2025" y="724"/>
                  </a:lnTo>
                  <a:lnTo>
                    <a:pt x="2014" y="787"/>
                  </a:lnTo>
                  <a:lnTo>
                    <a:pt x="1998" y="850"/>
                  </a:lnTo>
                  <a:lnTo>
                    <a:pt x="1978" y="910"/>
                  </a:lnTo>
                  <a:lnTo>
                    <a:pt x="1951" y="967"/>
                  </a:lnTo>
                  <a:lnTo>
                    <a:pt x="1918" y="1023"/>
                  </a:lnTo>
                  <a:lnTo>
                    <a:pt x="1882" y="1072"/>
                  </a:lnTo>
                  <a:lnTo>
                    <a:pt x="1841" y="1118"/>
                  </a:lnTo>
                  <a:lnTo>
                    <a:pt x="1794" y="1163"/>
                  </a:lnTo>
                  <a:lnTo>
                    <a:pt x="1745" y="1201"/>
                  </a:lnTo>
                  <a:lnTo>
                    <a:pt x="1693" y="1231"/>
                  </a:lnTo>
                  <a:lnTo>
                    <a:pt x="1638" y="1262"/>
                  </a:lnTo>
                  <a:lnTo>
                    <a:pt x="1577" y="1284"/>
                  </a:lnTo>
                  <a:lnTo>
                    <a:pt x="1517" y="1300"/>
                  </a:lnTo>
                  <a:lnTo>
                    <a:pt x="1486" y="1305"/>
                  </a:lnTo>
                  <a:lnTo>
                    <a:pt x="1454" y="1309"/>
                  </a:lnTo>
                  <a:lnTo>
                    <a:pt x="1420" y="1311"/>
                  </a:lnTo>
                  <a:lnTo>
                    <a:pt x="1387" y="1311"/>
                  </a:lnTo>
                  <a:lnTo>
                    <a:pt x="638" y="1311"/>
                  </a:lnTo>
                  <a:lnTo>
                    <a:pt x="604" y="1311"/>
                  </a:lnTo>
                  <a:lnTo>
                    <a:pt x="572" y="1309"/>
                  </a:lnTo>
                  <a:lnTo>
                    <a:pt x="541" y="1305"/>
                  </a:lnTo>
                  <a:lnTo>
                    <a:pt x="509" y="1300"/>
                  </a:lnTo>
                  <a:lnTo>
                    <a:pt x="448" y="1284"/>
                  </a:lnTo>
                  <a:lnTo>
                    <a:pt x="388" y="1262"/>
                  </a:lnTo>
                  <a:lnTo>
                    <a:pt x="332" y="1231"/>
                  </a:lnTo>
                  <a:lnTo>
                    <a:pt x="280" y="1201"/>
                  </a:lnTo>
                  <a:lnTo>
                    <a:pt x="231" y="1163"/>
                  </a:lnTo>
                  <a:lnTo>
                    <a:pt x="187" y="1118"/>
                  </a:lnTo>
                  <a:lnTo>
                    <a:pt x="145" y="1072"/>
                  </a:lnTo>
                  <a:lnTo>
                    <a:pt x="107" y="1023"/>
                  </a:lnTo>
                  <a:lnTo>
                    <a:pt x="77" y="967"/>
                  </a:lnTo>
                  <a:lnTo>
                    <a:pt x="50" y="910"/>
                  </a:lnTo>
                  <a:lnTo>
                    <a:pt x="28" y="850"/>
                  </a:lnTo>
                  <a:lnTo>
                    <a:pt x="12" y="787"/>
                  </a:lnTo>
                  <a:lnTo>
                    <a:pt x="3" y="724"/>
                  </a:lnTo>
                  <a:lnTo>
                    <a:pt x="0" y="688"/>
                  </a:lnTo>
                  <a:lnTo>
                    <a:pt x="0" y="655"/>
                  </a:lnTo>
                  <a:lnTo>
                    <a:pt x="0" y="622"/>
                  </a:lnTo>
                  <a:lnTo>
                    <a:pt x="3" y="590"/>
                  </a:lnTo>
                  <a:lnTo>
                    <a:pt x="12" y="523"/>
                  </a:lnTo>
                  <a:lnTo>
                    <a:pt x="28" y="460"/>
                  </a:lnTo>
                  <a:lnTo>
                    <a:pt x="50" y="399"/>
                  </a:lnTo>
                  <a:lnTo>
                    <a:pt x="77" y="342"/>
                  </a:lnTo>
                  <a:lnTo>
                    <a:pt x="107" y="288"/>
                  </a:lnTo>
                  <a:lnTo>
                    <a:pt x="145" y="238"/>
                  </a:lnTo>
                  <a:lnTo>
                    <a:pt x="187" y="191"/>
                  </a:lnTo>
                  <a:lnTo>
                    <a:pt x="231" y="147"/>
                  </a:lnTo>
                  <a:lnTo>
                    <a:pt x="280" y="112"/>
                  </a:lnTo>
                  <a:lnTo>
                    <a:pt x="332" y="79"/>
                  </a:lnTo>
                  <a:lnTo>
                    <a:pt x="388" y="52"/>
                  </a:lnTo>
                  <a:lnTo>
                    <a:pt x="448" y="29"/>
                  </a:lnTo>
                  <a:lnTo>
                    <a:pt x="509" y="13"/>
                  </a:lnTo>
                  <a:lnTo>
                    <a:pt x="541" y="7"/>
                  </a:lnTo>
                  <a:lnTo>
                    <a:pt x="572" y="2"/>
                  </a:lnTo>
                  <a:lnTo>
                    <a:pt x="604" y="0"/>
                  </a:lnTo>
                  <a:lnTo>
                    <a:pt x="638" y="0"/>
                  </a:lnTo>
                  <a:lnTo>
                    <a:pt x="1387" y="0"/>
                  </a:lnTo>
                  <a:lnTo>
                    <a:pt x="1420" y="0"/>
                  </a:lnTo>
                  <a:lnTo>
                    <a:pt x="1454" y="2"/>
                  </a:lnTo>
                  <a:lnTo>
                    <a:pt x="1486" y="7"/>
                  </a:lnTo>
                  <a:lnTo>
                    <a:pt x="1517" y="13"/>
                  </a:lnTo>
                  <a:lnTo>
                    <a:pt x="1577" y="29"/>
                  </a:lnTo>
                  <a:lnTo>
                    <a:pt x="1638" y="52"/>
                  </a:lnTo>
                  <a:lnTo>
                    <a:pt x="1693" y="79"/>
                  </a:lnTo>
                  <a:lnTo>
                    <a:pt x="1745" y="112"/>
                  </a:lnTo>
                  <a:lnTo>
                    <a:pt x="1794" y="147"/>
                  </a:lnTo>
                  <a:lnTo>
                    <a:pt x="1841" y="191"/>
                  </a:lnTo>
                  <a:lnTo>
                    <a:pt x="1882" y="238"/>
                  </a:lnTo>
                  <a:lnTo>
                    <a:pt x="1918" y="288"/>
                  </a:lnTo>
                  <a:lnTo>
                    <a:pt x="1951" y="342"/>
                  </a:lnTo>
                  <a:lnTo>
                    <a:pt x="1978" y="399"/>
                  </a:lnTo>
                  <a:lnTo>
                    <a:pt x="1998" y="460"/>
                  </a:lnTo>
                  <a:lnTo>
                    <a:pt x="2014" y="523"/>
                  </a:lnTo>
                  <a:lnTo>
                    <a:pt x="2025" y="590"/>
                  </a:lnTo>
                  <a:lnTo>
                    <a:pt x="2025" y="622"/>
                  </a:lnTo>
                  <a:lnTo>
                    <a:pt x="2028" y="655"/>
                  </a:lnTo>
                  <a:close/>
                </a:path>
              </a:pathLst>
            </a:custGeom>
            <a:solidFill>
              <a:srgbClr val="F3F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" name="Freeform 188"/>
            <p:cNvSpPr>
              <a:spLocks/>
            </p:cNvSpPr>
            <p:nvPr/>
          </p:nvSpPr>
          <p:spPr bwMode="auto">
            <a:xfrm>
              <a:off x="4330701" y="3897313"/>
              <a:ext cx="463550" cy="301625"/>
            </a:xfrm>
            <a:custGeom>
              <a:avLst/>
              <a:gdLst>
                <a:gd name="T0" fmla="*/ 2025 w 2044"/>
                <a:gd name="T1" fmla="*/ 730 h 1328"/>
                <a:gd name="T2" fmla="*/ 1978 w 2044"/>
                <a:gd name="T3" fmla="*/ 917 h 1328"/>
                <a:gd name="T4" fmla="*/ 1882 w 2044"/>
                <a:gd name="T5" fmla="*/ 1075 h 1328"/>
                <a:gd name="T6" fmla="*/ 1750 w 2044"/>
                <a:gd name="T7" fmla="*/ 1202 h 1328"/>
                <a:gd name="T8" fmla="*/ 1585 w 2044"/>
                <a:gd name="T9" fmla="*/ 1284 h 1328"/>
                <a:gd name="T10" fmla="*/ 1462 w 2044"/>
                <a:gd name="T11" fmla="*/ 1309 h 1328"/>
                <a:gd name="T12" fmla="*/ 646 w 2044"/>
                <a:gd name="T13" fmla="*/ 1312 h 1328"/>
                <a:gd name="T14" fmla="*/ 549 w 2044"/>
                <a:gd name="T15" fmla="*/ 1307 h 1328"/>
                <a:gd name="T16" fmla="*/ 401 w 2044"/>
                <a:gd name="T17" fmla="*/ 1262 h 1328"/>
                <a:gd name="T18" fmla="*/ 245 w 2044"/>
                <a:gd name="T19" fmla="*/ 1163 h 1328"/>
                <a:gd name="T20" fmla="*/ 124 w 2044"/>
                <a:gd name="T21" fmla="*/ 1026 h 1328"/>
                <a:gd name="T22" fmla="*/ 44 w 2044"/>
                <a:gd name="T23" fmla="*/ 856 h 1328"/>
                <a:gd name="T24" fmla="*/ 16 w 2044"/>
                <a:gd name="T25" fmla="*/ 664 h 1328"/>
                <a:gd name="T26" fmla="*/ 44 w 2044"/>
                <a:gd name="T27" fmla="*/ 473 h 1328"/>
                <a:gd name="T28" fmla="*/ 124 w 2044"/>
                <a:gd name="T29" fmla="*/ 302 h 1328"/>
                <a:gd name="T30" fmla="*/ 245 w 2044"/>
                <a:gd name="T31" fmla="*/ 165 h 1328"/>
                <a:gd name="T32" fmla="*/ 401 w 2044"/>
                <a:gd name="T33" fmla="*/ 66 h 1328"/>
                <a:gd name="T34" fmla="*/ 580 w 2044"/>
                <a:gd name="T35" fmla="*/ 20 h 1328"/>
                <a:gd name="T36" fmla="*/ 1395 w 2044"/>
                <a:gd name="T37" fmla="*/ 16 h 1328"/>
                <a:gd name="T38" fmla="*/ 1525 w 2044"/>
                <a:gd name="T39" fmla="*/ 30 h 1328"/>
                <a:gd name="T40" fmla="*/ 1698 w 2044"/>
                <a:gd name="T41" fmla="*/ 93 h 1328"/>
                <a:gd name="T42" fmla="*/ 1844 w 2044"/>
                <a:gd name="T43" fmla="*/ 206 h 1328"/>
                <a:gd name="T44" fmla="*/ 1950 w 2044"/>
                <a:gd name="T45" fmla="*/ 354 h 1328"/>
                <a:gd name="T46" fmla="*/ 2013 w 2044"/>
                <a:gd name="T47" fmla="*/ 532 h 1328"/>
                <a:gd name="T48" fmla="*/ 2036 w 2044"/>
                <a:gd name="T49" fmla="*/ 664 h 1328"/>
                <a:gd name="T50" fmla="*/ 2041 w 2044"/>
                <a:gd name="T51" fmla="*/ 595 h 1328"/>
                <a:gd name="T52" fmla="*/ 1991 w 2044"/>
                <a:gd name="T53" fmla="*/ 406 h 1328"/>
                <a:gd name="T54" fmla="*/ 1896 w 2044"/>
                <a:gd name="T55" fmla="*/ 241 h 1328"/>
                <a:gd name="T56" fmla="*/ 1759 w 2044"/>
                <a:gd name="T57" fmla="*/ 113 h 1328"/>
                <a:gd name="T58" fmla="*/ 1588 w 2044"/>
                <a:gd name="T59" fmla="*/ 30 h 1328"/>
                <a:gd name="T60" fmla="*/ 1494 w 2044"/>
                <a:gd name="T61" fmla="*/ 9 h 1328"/>
                <a:gd name="T62" fmla="*/ 1395 w 2044"/>
                <a:gd name="T63" fmla="*/ 0 h 1328"/>
                <a:gd name="T64" fmla="*/ 580 w 2044"/>
                <a:gd name="T65" fmla="*/ 3 h 1328"/>
                <a:gd name="T66" fmla="*/ 483 w 2044"/>
                <a:gd name="T67" fmla="*/ 20 h 1328"/>
                <a:gd name="T68" fmla="*/ 338 w 2044"/>
                <a:gd name="T69" fmla="*/ 79 h 1328"/>
                <a:gd name="T70" fmla="*/ 187 w 2044"/>
                <a:gd name="T71" fmla="*/ 194 h 1328"/>
                <a:gd name="T72" fmla="*/ 77 w 2044"/>
                <a:gd name="T73" fmla="*/ 349 h 1328"/>
                <a:gd name="T74" fmla="*/ 11 w 2044"/>
                <a:gd name="T75" fmla="*/ 530 h 1328"/>
                <a:gd name="T76" fmla="*/ 0 w 2044"/>
                <a:gd name="T77" fmla="*/ 664 h 1328"/>
                <a:gd name="T78" fmla="*/ 11 w 2044"/>
                <a:gd name="T79" fmla="*/ 798 h 1328"/>
                <a:gd name="T80" fmla="*/ 77 w 2044"/>
                <a:gd name="T81" fmla="*/ 982 h 1328"/>
                <a:gd name="T82" fmla="*/ 187 w 2044"/>
                <a:gd name="T83" fmla="*/ 1133 h 1328"/>
                <a:gd name="T84" fmla="*/ 338 w 2044"/>
                <a:gd name="T85" fmla="*/ 1248 h 1328"/>
                <a:gd name="T86" fmla="*/ 483 w 2044"/>
                <a:gd name="T87" fmla="*/ 1309 h 1328"/>
                <a:gd name="T88" fmla="*/ 580 w 2044"/>
                <a:gd name="T89" fmla="*/ 1325 h 1328"/>
                <a:gd name="T90" fmla="*/ 1395 w 2044"/>
                <a:gd name="T91" fmla="*/ 1328 h 1328"/>
                <a:gd name="T92" fmla="*/ 1494 w 2044"/>
                <a:gd name="T93" fmla="*/ 1323 h 1328"/>
                <a:gd name="T94" fmla="*/ 1588 w 2044"/>
                <a:gd name="T95" fmla="*/ 1298 h 1328"/>
                <a:gd name="T96" fmla="*/ 1759 w 2044"/>
                <a:gd name="T97" fmla="*/ 1215 h 1328"/>
                <a:gd name="T98" fmla="*/ 1896 w 2044"/>
                <a:gd name="T99" fmla="*/ 1086 h 1328"/>
                <a:gd name="T100" fmla="*/ 1991 w 2044"/>
                <a:gd name="T101" fmla="*/ 922 h 1328"/>
                <a:gd name="T102" fmla="*/ 2041 w 2044"/>
                <a:gd name="T103" fmla="*/ 733 h 1328"/>
                <a:gd name="T104" fmla="*/ 2036 w 2044"/>
                <a:gd name="T105" fmla="*/ 664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28">
                  <a:moveTo>
                    <a:pt x="2036" y="664"/>
                  </a:moveTo>
                  <a:lnTo>
                    <a:pt x="2027" y="664"/>
                  </a:lnTo>
                  <a:lnTo>
                    <a:pt x="2025" y="730"/>
                  </a:lnTo>
                  <a:lnTo>
                    <a:pt x="2013" y="796"/>
                  </a:lnTo>
                  <a:lnTo>
                    <a:pt x="1997" y="856"/>
                  </a:lnTo>
                  <a:lnTo>
                    <a:pt x="1978" y="917"/>
                  </a:lnTo>
                  <a:lnTo>
                    <a:pt x="1950" y="974"/>
                  </a:lnTo>
                  <a:lnTo>
                    <a:pt x="1921" y="1026"/>
                  </a:lnTo>
                  <a:lnTo>
                    <a:pt x="1882" y="1075"/>
                  </a:lnTo>
                  <a:lnTo>
                    <a:pt x="1844" y="1122"/>
                  </a:lnTo>
                  <a:lnTo>
                    <a:pt x="1797" y="1163"/>
                  </a:lnTo>
                  <a:lnTo>
                    <a:pt x="1750" y="1202"/>
                  </a:lnTo>
                  <a:lnTo>
                    <a:pt x="1698" y="1235"/>
                  </a:lnTo>
                  <a:lnTo>
                    <a:pt x="1642" y="1262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92" y="1307"/>
                  </a:lnTo>
                  <a:lnTo>
                    <a:pt x="1462" y="1309"/>
                  </a:lnTo>
                  <a:lnTo>
                    <a:pt x="1428" y="1312"/>
                  </a:lnTo>
                  <a:lnTo>
                    <a:pt x="1395" y="1312"/>
                  </a:lnTo>
                  <a:lnTo>
                    <a:pt x="646" y="1312"/>
                  </a:lnTo>
                  <a:lnTo>
                    <a:pt x="612" y="1312"/>
                  </a:lnTo>
                  <a:lnTo>
                    <a:pt x="580" y="1309"/>
                  </a:lnTo>
                  <a:lnTo>
                    <a:pt x="549" y="1307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1" y="1262"/>
                  </a:lnTo>
                  <a:lnTo>
                    <a:pt x="346" y="1235"/>
                  </a:lnTo>
                  <a:lnTo>
                    <a:pt x="294" y="1202"/>
                  </a:lnTo>
                  <a:lnTo>
                    <a:pt x="245" y="1163"/>
                  </a:lnTo>
                  <a:lnTo>
                    <a:pt x="200" y="1122"/>
                  </a:lnTo>
                  <a:lnTo>
                    <a:pt x="159" y="1075"/>
                  </a:lnTo>
                  <a:lnTo>
                    <a:pt x="124" y="1026"/>
                  </a:lnTo>
                  <a:lnTo>
                    <a:pt x="90" y="974"/>
                  </a:lnTo>
                  <a:lnTo>
                    <a:pt x="66" y="917"/>
                  </a:lnTo>
                  <a:lnTo>
                    <a:pt x="44" y="856"/>
                  </a:lnTo>
                  <a:lnTo>
                    <a:pt x="27" y="796"/>
                  </a:lnTo>
                  <a:lnTo>
                    <a:pt x="20" y="730"/>
                  </a:lnTo>
                  <a:lnTo>
                    <a:pt x="16" y="664"/>
                  </a:lnTo>
                  <a:lnTo>
                    <a:pt x="20" y="599"/>
                  </a:lnTo>
                  <a:lnTo>
                    <a:pt x="27" y="532"/>
                  </a:lnTo>
                  <a:lnTo>
                    <a:pt x="44" y="473"/>
                  </a:lnTo>
                  <a:lnTo>
                    <a:pt x="66" y="412"/>
                  </a:lnTo>
                  <a:lnTo>
                    <a:pt x="90" y="354"/>
                  </a:lnTo>
                  <a:lnTo>
                    <a:pt x="124" y="302"/>
                  </a:lnTo>
                  <a:lnTo>
                    <a:pt x="159" y="252"/>
                  </a:lnTo>
                  <a:lnTo>
                    <a:pt x="200" y="206"/>
                  </a:lnTo>
                  <a:lnTo>
                    <a:pt x="245" y="165"/>
                  </a:lnTo>
                  <a:lnTo>
                    <a:pt x="294" y="126"/>
                  </a:lnTo>
                  <a:lnTo>
                    <a:pt x="346" y="93"/>
                  </a:lnTo>
                  <a:lnTo>
                    <a:pt x="401" y="66"/>
                  </a:lnTo>
                  <a:lnTo>
                    <a:pt x="459" y="43"/>
                  </a:lnTo>
                  <a:lnTo>
                    <a:pt x="519" y="30"/>
                  </a:lnTo>
                  <a:lnTo>
                    <a:pt x="580" y="20"/>
                  </a:lnTo>
                  <a:lnTo>
                    <a:pt x="612" y="16"/>
                  </a:lnTo>
                  <a:lnTo>
                    <a:pt x="646" y="16"/>
                  </a:lnTo>
                  <a:lnTo>
                    <a:pt x="1395" y="16"/>
                  </a:lnTo>
                  <a:lnTo>
                    <a:pt x="1428" y="16"/>
                  </a:lnTo>
                  <a:lnTo>
                    <a:pt x="1462" y="20"/>
                  </a:lnTo>
                  <a:lnTo>
                    <a:pt x="1525" y="30"/>
                  </a:lnTo>
                  <a:lnTo>
                    <a:pt x="1585" y="43"/>
                  </a:lnTo>
                  <a:lnTo>
                    <a:pt x="1642" y="66"/>
                  </a:lnTo>
                  <a:lnTo>
                    <a:pt x="1698" y="93"/>
                  </a:lnTo>
                  <a:lnTo>
                    <a:pt x="1750" y="126"/>
                  </a:lnTo>
                  <a:lnTo>
                    <a:pt x="1797" y="165"/>
                  </a:lnTo>
                  <a:lnTo>
                    <a:pt x="1844" y="206"/>
                  </a:lnTo>
                  <a:lnTo>
                    <a:pt x="1882" y="252"/>
                  </a:lnTo>
                  <a:lnTo>
                    <a:pt x="1921" y="302"/>
                  </a:lnTo>
                  <a:lnTo>
                    <a:pt x="1950" y="354"/>
                  </a:lnTo>
                  <a:lnTo>
                    <a:pt x="1978" y="412"/>
                  </a:lnTo>
                  <a:lnTo>
                    <a:pt x="1997" y="473"/>
                  </a:lnTo>
                  <a:lnTo>
                    <a:pt x="2013" y="532"/>
                  </a:lnTo>
                  <a:lnTo>
                    <a:pt x="2025" y="599"/>
                  </a:lnTo>
                  <a:lnTo>
                    <a:pt x="2027" y="664"/>
                  </a:lnTo>
                  <a:lnTo>
                    <a:pt x="2036" y="664"/>
                  </a:lnTo>
                  <a:lnTo>
                    <a:pt x="2044" y="664"/>
                  </a:lnTo>
                  <a:lnTo>
                    <a:pt x="2044" y="631"/>
                  </a:lnTo>
                  <a:lnTo>
                    <a:pt x="2041" y="595"/>
                  </a:lnTo>
                  <a:lnTo>
                    <a:pt x="2031" y="530"/>
                  </a:lnTo>
                  <a:lnTo>
                    <a:pt x="2013" y="467"/>
                  </a:lnTo>
                  <a:lnTo>
                    <a:pt x="1991" y="406"/>
                  </a:lnTo>
                  <a:lnTo>
                    <a:pt x="1964" y="349"/>
                  </a:lnTo>
                  <a:lnTo>
                    <a:pt x="1934" y="293"/>
                  </a:lnTo>
                  <a:lnTo>
                    <a:pt x="1896" y="241"/>
                  </a:lnTo>
                  <a:lnTo>
                    <a:pt x="1854" y="194"/>
                  </a:lnTo>
                  <a:lnTo>
                    <a:pt x="1808" y="151"/>
                  </a:lnTo>
                  <a:lnTo>
                    <a:pt x="1759" y="113"/>
                  </a:lnTo>
                  <a:lnTo>
                    <a:pt x="1707" y="79"/>
                  </a:lnTo>
                  <a:lnTo>
                    <a:pt x="1649" y="52"/>
                  </a:lnTo>
                  <a:lnTo>
                    <a:pt x="1588" y="30"/>
                  </a:lnTo>
                  <a:lnTo>
                    <a:pt x="1557" y="20"/>
                  </a:lnTo>
                  <a:lnTo>
                    <a:pt x="1527" y="14"/>
                  </a:lnTo>
                  <a:lnTo>
                    <a:pt x="1494" y="9"/>
                  </a:lnTo>
                  <a:lnTo>
                    <a:pt x="1462" y="3"/>
                  </a:lnTo>
                  <a:lnTo>
                    <a:pt x="1428" y="0"/>
                  </a:lnTo>
                  <a:lnTo>
                    <a:pt x="1395" y="0"/>
                  </a:lnTo>
                  <a:lnTo>
                    <a:pt x="646" y="0"/>
                  </a:lnTo>
                  <a:lnTo>
                    <a:pt x="612" y="0"/>
                  </a:lnTo>
                  <a:lnTo>
                    <a:pt x="580" y="3"/>
                  </a:lnTo>
                  <a:lnTo>
                    <a:pt x="547" y="9"/>
                  </a:lnTo>
                  <a:lnTo>
                    <a:pt x="513" y="14"/>
                  </a:lnTo>
                  <a:lnTo>
                    <a:pt x="483" y="20"/>
                  </a:lnTo>
                  <a:lnTo>
                    <a:pt x="454" y="30"/>
                  </a:lnTo>
                  <a:lnTo>
                    <a:pt x="393" y="52"/>
                  </a:lnTo>
                  <a:lnTo>
                    <a:pt x="338" y="79"/>
                  </a:lnTo>
                  <a:lnTo>
                    <a:pt x="283" y="113"/>
                  </a:lnTo>
                  <a:lnTo>
                    <a:pt x="234" y="151"/>
                  </a:lnTo>
                  <a:lnTo>
                    <a:pt x="187" y="194"/>
                  </a:lnTo>
                  <a:lnTo>
                    <a:pt x="146" y="241"/>
                  </a:lnTo>
                  <a:lnTo>
                    <a:pt x="110" y="293"/>
                  </a:lnTo>
                  <a:lnTo>
                    <a:pt x="77" y="349"/>
                  </a:lnTo>
                  <a:lnTo>
                    <a:pt x="49" y="406"/>
                  </a:lnTo>
                  <a:lnTo>
                    <a:pt x="27" y="467"/>
                  </a:lnTo>
                  <a:lnTo>
                    <a:pt x="11" y="530"/>
                  </a:lnTo>
                  <a:lnTo>
                    <a:pt x="2" y="595"/>
                  </a:lnTo>
                  <a:lnTo>
                    <a:pt x="0" y="631"/>
                  </a:lnTo>
                  <a:lnTo>
                    <a:pt x="0" y="664"/>
                  </a:lnTo>
                  <a:lnTo>
                    <a:pt x="0" y="700"/>
                  </a:lnTo>
                  <a:lnTo>
                    <a:pt x="2" y="733"/>
                  </a:lnTo>
                  <a:lnTo>
                    <a:pt x="11" y="798"/>
                  </a:lnTo>
                  <a:lnTo>
                    <a:pt x="27" y="861"/>
                  </a:lnTo>
                  <a:lnTo>
                    <a:pt x="49" y="922"/>
                  </a:lnTo>
                  <a:lnTo>
                    <a:pt x="77" y="982"/>
                  </a:lnTo>
                  <a:lnTo>
                    <a:pt x="110" y="1037"/>
                  </a:lnTo>
                  <a:lnTo>
                    <a:pt x="146" y="1086"/>
                  </a:lnTo>
                  <a:lnTo>
                    <a:pt x="187" y="1133"/>
                  </a:lnTo>
                  <a:lnTo>
                    <a:pt x="234" y="1177"/>
                  </a:lnTo>
                  <a:lnTo>
                    <a:pt x="283" y="1215"/>
                  </a:lnTo>
                  <a:lnTo>
                    <a:pt x="338" y="1248"/>
                  </a:lnTo>
                  <a:lnTo>
                    <a:pt x="393" y="1276"/>
                  </a:lnTo>
                  <a:lnTo>
                    <a:pt x="454" y="1298"/>
                  </a:lnTo>
                  <a:lnTo>
                    <a:pt x="483" y="1309"/>
                  </a:lnTo>
                  <a:lnTo>
                    <a:pt x="513" y="1314"/>
                  </a:lnTo>
                  <a:lnTo>
                    <a:pt x="547" y="1323"/>
                  </a:lnTo>
                  <a:lnTo>
                    <a:pt x="580" y="1325"/>
                  </a:lnTo>
                  <a:lnTo>
                    <a:pt x="612" y="1328"/>
                  </a:lnTo>
                  <a:lnTo>
                    <a:pt x="646" y="1328"/>
                  </a:lnTo>
                  <a:lnTo>
                    <a:pt x="1395" y="1328"/>
                  </a:lnTo>
                  <a:lnTo>
                    <a:pt x="1428" y="1328"/>
                  </a:lnTo>
                  <a:lnTo>
                    <a:pt x="1462" y="1325"/>
                  </a:lnTo>
                  <a:lnTo>
                    <a:pt x="1494" y="1323"/>
                  </a:lnTo>
                  <a:lnTo>
                    <a:pt x="1527" y="1314"/>
                  </a:lnTo>
                  <a:lnTo>
                    <a:pt x="1557" y="1309"/>
                  </a:lnTo>
                  <a:lnTo>
                    <a:pt x="1588" y="1298"/>
                  </a:lnTo>
                  <a:lnTo>
                    <a:pt x="1649" y="1276"/>
                  </a:lnTo>
                  <a:lnTo>
                    <a:pt x="1707" y="1248"/>
                  </a:lnTo>
                  <a:lnTo>
                    <a:pt x="1759" y="1215"/>
                  </a:lnTo>
                  <a:lnTo>
                    <a:pt x="1808" y="1177"/>
                  </a:lnTo>
                  <a:lnTo>
                    <a:pt x="1854" y="1133"/>
                  </a:lnTo>
                  <a:lnTo>
                    <a:pt x="1896" y="1086"/>
                  </a:lnTo>
                  <a:lnTo>
                    <a:pt x="1934" y="1037"/>
                  </a:lnTo>
                  <a:lnTo>
                    <a:pt x="1964" y="982"/>
                  </a:lnTo>
                  <a:lnTo>
                    <a:pt x="1991" y="922"/>
                  </a:lnTo>
                  <a:lnTo>
                    <a:pt x="2013" y="861"/>
                  </a:lnTo>
                  <a:lnTo>
                    <a:pt x="2031" y="798"/>
                  </a:lnTo>
                  <a:lnTo>
                    <a:pt x="2041" y="733"/>
                  </a:lnTo>
                  <a:lnTo>
                    <a:pt x="2044" y="700"/>
                  </a:lnTo>
                  <a:lnTo>
                    <a:pt x="2044" y="664"/>
                  </a:lnTo>
                  <a:lnTo>
                    <a:pt x="2036" y="664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" name="Freeform 189"/>
            <p:cNvSpPr>
              <a:spLocks/>
            </p:cNvSpPr>
            <p:nvPr/>
          </p:nvSpPr>
          <p:spPr bwMode="auto">
            <a:xfrm>
              <a:off x="4333876" y="3917950"/>
              <a:ext cx="379413" cy="241300"/>
            </a:xfrm>
            <a:custGeom>
              <a:avLst/>
              <a:gdLst>
                <a:gd name="T0" fmla="*/ 682 w 1676"/>
                <a:gd name="T1" fmla="*/ 0 h 1065"/>
                <a:gd name="T2" fmla="*/ 585 w 1676"/>
                <a:gd name="T3" fmla="*/ 6 h 1065"/>
                <a:gd name="T4" fmla="*/ 497 w 1676"/>
                <a:gd name="T5" fmla="*/ 25 h 1065"/>
                <a:gd name="T6" fmla="*/ 415 w 1676"/>
                <a:gd name="T7" fmla="*/ 58 h 1065"/>
                <a:gd name="T8" fmla="*/ 339 w 1676"/>
                <a:gd name="T9" fmla="*/ 107 h 1065"/>
                <a:gd name="T10" fmla="*/ 305 w 1676"/>
                <a:gd name="T11" fmla="*/ 119 h 1065"/>
                <a:gd name="T12" fmla="*/ 286 w 1676"/>
                <a:gd name="T13" fmla="*/ 110 h 1065"/>
                <a:gd name="T14" fmla="*/ 276 w 1676"/>
                <a:gd name="T15" fmla="*/ 91 h 1065"/>
                <a:gd name="T16" fmla="*/ 286 w 1676"/>
                <a:gd name="T17" fmla="*/ 55 h 1065"/>
                <a:gd name="T18" fmla="*/ 319 w 1676"/>
                <a:gd name="T19" fmla="*/ 6 h 1065"/>
                <a:gd name="T20" fmla="*/ 247 w 1676"/>
                <a:gd name="T21" fmla="*/ 55 h 1065"/>
                <a:gd name="T22" fmla="*/ 184 w 1676"/>
                <a:gd name="T23" fmla="*/ 113 h 1065"/>
                <a:gd name="T24" fmla="*/ 108 w 1676"/>
                <a:gd name="T25" fmla="*/ 209 h 1065"/>
                <a:gd name="T26" fmla="*/ 50 w 1676"/>
                <a:gd name="T27" fmla="*/ 319 h 1065"/>
                <a:gd name="T28" fmla="*/ 11 w 1676"/>
                <a:gd name="T29" fmla="*/ 439 h 1065"/>
                <a:gd name="T30" fmla="*/ 0 w 1676"/>
                <a:gd name="T31" fmla="*/ 571 h 1065"/>
                <a:gd name="T32" fmla="*/ 11 w 1676"/>
                <a:gd name="T33" fmla="*/ 703 h 1065"/>
                <a:gd name="T34" fmla="*/ 50 w 1676"/>
                <a:gd name="T35" fmla="*/ 824 h 1065"/>
                <a:gd name="T36" fmla="*/ 108 w 1676"/>
                <a:gd name="T37" fmla="*/ 933 h 1065"/>
                <a:gd name="T38" fmla="*/ 184 w 1676"/>
                <a:gd name="T39" fmla="*/ 1029 h 1065"/>
                <a:gd name="T40" fmla="*/ 198 w 1676"/>
                <a:gd name="T41" fmla="*/ 1024 h 1065"/>
                <a:gd name="T42" fmla="*/ 160 w 1676"/>
                <a:gd name="T43" fmla="*/ 941 h 1065"/>
                <a:gd name="T44" fmla="*/ 135 w 1676"/>
                <a:gd name="T45" fmla="*/ 851 h 1065"/>
                <a:gd name="T46" fmla="*/ 121 w 1676"/>
                <a:gd name="T47" fmla="*/ 757 h 1065"/>
                <a:gd name="T48" fmla="*/ 121 w 1676"/>
                <a:gd name="T49" fmla="*/ 673 h 1065"/>
                <a:gd name="T50" fmla="*/ 132 w 1676"/>
                <a:gd name="T51" fmla="*/ 574 h 1065"/>
                <a:gd name="T52" fmla="*/ 171 w 1676"/>
                <a:gd name="T53" fmla="*/ 448 h 1065"/>
                <a:gd name="T54" fmla="*/ 229 w 1676"/>
                <a:gd name="T55" fmla="*/ 335 h 1065"/>
                <a:gd name="T56" fmla="*/ 308 w 1676"/>
                <a:gd name="T57" fmla="*/ 236 h 1065"/>
                <a:gd name="T58" fmla="*/ 404 w 1676"/>
                <a:gd name="T59" fmla="*/ 157 h 1065"/>
                <a:gd name="T60" fmla="*/ 514 w 1676"/>
                <a:gd name="T61" fmla="*/ 96 h 1065"/>
                <a:gd name="T62" fmla="*/ 605 w 1676"/>
                <a:gd name="T63" fmla="*/ 63 h 1065"/>
                <a:gd name="T64" fmla="*/ 668 w 1676"/>
                <a:gd name="T65" fmla="*/ 49 h 1065"/>
                <a:gd name="T66" fmla="*/ 731 w 1676"/>
                <a:gd name="T67" fmla="*/ 44 h 1065"/>
                <a:gd name="T68" fmla="*/ 1516 w 1676"/>
                <a:gd name="T69" fmla="*/ 42 h 1065"/>
                <a:gd name="T70" fmla="*/ 1597 w 1676"/>
                <a:gd name="T71" fmla="*/ 47 h 1065"/>
                <a:gd name="T72" fmla="*/ 1676 w 1676"/>
                <a:gd name="T73" fmla="*/ 63 h 1065"/>
                <a:gd name="T74" fmla="*/ 1613 w 1676"/>
                <a:gd name="T75" fmla="*/ 36 h 1065"/>
                <a:gd name="T76" fmla="*/ 1547 w 1676"/>
                <a:gd name="T77" fmla="*/ 17 h 1065"/>
                <a:gd name="T78" fmla="*/ 1476 w 1676"/>
                <a:gd name="T79" fmla="*/ 3 h 1065"/>
                <a:gd name="T80" fmla="*/ 1404 w 1676"/>
                <a:gd name="T81" fmla="*/ 0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76" h="1065">
                  <a:moveTo>
                    <a:pt x="1404" y="0"/>
                  </a:moveTo>
                  <a:lnTo>
                    <a:pt x="682" y="0"/>
                  </a:lnTo>
                  <a:lnTo>
                    <a:pt x="632" y="0"/>
                  </a:lnTo>
                  <a:lnTo>
                    <a:pt x="585" y="6"/>
                  </a:lnTo>
                  <a:lnTo>
                    <a:pt x="542" y="15"/>
                  </a:lnTo>
                  <a:lnTo>
                    <a:pt x="497" y="25"/>
                  </a:lnTo>
                  <a:lnTo>
                    <a:pt x="456" y="42"/>
                  </a:lnTo>
                  <a:lnTo>
                    <a:pt x="415" y="58"/>
                  </a:lnTo>
                  <a:lnTo>
                    <a:pt x="377" y="83"/>
                  </a:lnTo>
                  <a:lnTo>
                    <a:pt x="339" y="107"/>
                  </a:lnTo>
                  <a:lnTo>
                    <a:pt x="322" y="116"/>
                  </a:lnTo>
                  <a:lnTo>
                    <a:pt x="305" y="119"/>
                  </a:lnTo>
                  <a:lnTo>
                    <a:pt x="294" y="116"/>
                  </a:lnTo>
                  <a:lnTo>
                    <a:pt x="286" y="110"/>
                  </a:lnTo>
                  <a:lnTo>
                    <a:pt x="278" y="101"/>
                  </a:lnTo>
                  <a:lnTo>
                    <a:pt x="276" y="91"/>
                  </a:lnTo>
                  <a:lnTo>
                    <a:pt x="278" y="74"/>
                  </a:lnTo>
                  <a:lnTo>
                    <a:pt x="286" y="55"/>
                  </a:lnTo>
                  <a:lnTo>
                    <a:pt x="299" y="33"/>
                  </a:lnTo>
                  <a:lnTo>
                    <a:pt x="319" y="6"/>
                  </a:lnTo>
                  <a:lnTo>
                    <a:pt x="283" y="31"/>
                  </a:lnTo>
                  <a:lnTo>
                    <a:pt x="247" y="55"/>
                  </a:lnTo>
                  <a:lnTo>
                    <a:pt x="215" y="83"/>
                  </a:lnTo>
                  <a:lnTo>
                    <a:pt x="184" y="113"/>
                  </a:lnTo>
                  <a:lnTo>
                    <a:pt x="143" y="159"/>
                  </a:lnTo>
                  <a:lnTo>
                    <a:pt x="108" y="209"/>
                  </a:lnTo>
                  <a:lnTo>
                    <a:pt x="74" y="261"/>
                  </a:lnTo>
                  <a:lnTo>
                    <a:pt x="50" y="319"/>
                  </a:lnTo>
                  <a:lnTo>
                    <a:pt x="28" y="380"/>
                  </a:lnTo>
                  <a:lnTo>
                    <a:pt x="11" y="439"/>
                  </a:lnTo>
                  <a:lnTo>
                    <a:pt x="4" y="506"/>
                  </a:lnTo>
                  <a:lnTo>
                    <a:pt x="0" y="571"/>
                  </a:lnTo>
                  <a:lnTo>
                    <a:pt x="4" y="637"/>
                  </a:lnTo>
                  <a:lnTo>
                    <a:pt x="11" y="703"/>
                  </a:lnTo>
                  <a:lnTo>
                    <a:pt x="28" y="763"/>
                  </a:lnTo>
                  <a:lnTo>
                    <a:pt x="50" y="824"/>
                  </a:lnTo>
                  <a:lnTo>
                    <a:pt x="74" y="881"/>
                  </a:lnTo>
                  <a:lnTo>
                    <a:pt x="108" y="933"/>
                  </a:lnTo>
                  <a:lnTo>
                    <a:pt x="143" y="982"/>
                  </a:lnTo>
                  <a:lnTo>
                    <a:pt x="184" y="1029"/>
                  </a:lnTo>
                  <a:lnTo>
                    <a:pt x="220" y="1065"/>
                  </a:lnTo>
                  <a:lnTo>
                    <a:pt x="198" y="1024"/>
                  </a:lnTo>
                  <a:lnTo>
                    <a:pt x="177" y="982"/>
                  </a:lnTo>
                  <a:lnTo>
                    <a:pt x="160" y="941"/>
                  </a:lnTo>
                  <a:lnTo>
                    <a:pt x="146" y="898"/>
                  </a:lnTo>
                  <a:lnTo>
                    <a:pt x="135" y="851"/>
                  </a:lnTo>
                  <a:lnTo>
                    <a:pt x="126" y="804"/>
                  </a:lnTo>
                  <a:lnTo>
                    <a:pt x="121" y="757"/>
                  </a:lnTo>
                  <a:lnTo>
                    <a:pt x="119" y="709"/>
                  </a:lnTo>
                  <a:lnTo>
                    <a:pt x="121" y="673"/>
                  </a:lnTo>
                  <a:lnTo>
                    <a:pt x="121" y="640"/>
                  </a:lnTo>
                  <a:lnTo>
                    <a:pt x="132" y="574"/>
                  </a:lnTo>
                  <a:lnTo>
                    <a:pt x="148" y="511"/>
                  </a:lnTo>
                  <a:lnTo>
                    <a:pt x="171" y="448"/>
                  </a:lnTo>
                  <a:lnTo>
                    <a:pt x="198" y="390"/>
                  </a:lnTo>
                  <a:lnTo>
                    <a:pt x="229" y="335"/>
                  </a:lnTo>
                  <a:lnTo>
                    <a:pt x="267" y="286"/>
                  </a:lnTo>
                  <a:lnTo>
                    <a:pt x="308" y="236"/>
                  </a:lnTo>
                  <a:lnTo>
                    <a:pt x="355" y="195"/>
                  </a:lnTo>
                  <a:lnTo>
                    <a:pt x="404" y="157"/>
                  </a:lnTo>
                  <a:lnTo>
                    <a:pt x="456" y="124"/>
                  </a:lnTo>
                  <a:lnTo>
                    <a:pt x="514" y="96"/>
                  </a:lnTo>
                  <a:lnTo>
                    <a:pt x="575" y="72"/>
                  </a:lnTo>
                  <a:lnTo>
                    <a:pt x="605" y="63"/>
                  </a:lnTo>
                  <a:lnTo>
                    <a:pt x="636" y="55"/>
                  </a:lnTo>
                  <a:lnTo>
                    <a:pt x="668" y="49"/>
                  </a:lnTo>
                  <a:lnTo>
                    <a:pt x="701" y="47"/>
                  </a:lnTo>
                  <a:lnTo>
                    <a:pt x="731" y="44"/>
                  </a:lnTo>
                  <a:lnTo>
                    <a:pt x="767" y="42"/>
                  </a:lnTo>
                  <a:lnTo>
                    <a:pt x="1516" y="42"/>
                  </a:lnTo>
                  <a:lnTo>
                    <a:pt x="1558" y="44"/>
                  </a:lnTo>
                  <a:lnTo>
                    <a:pt x="1597" y="47"/>
                  </a:lnTo>
                  <a:lnTo>
                    <a:pt x="1638" y="55"/>
                  </a:lnTo>
                  <a:lnTo>
                    <a:pt x="1676" y="63"/>
                  </a:lnTo>
                  <a:lnTo>
                    <a:pt x="1644" y="49"/>
                  </a:lnTo>
                  <a:lnTo>
                    <a:pt x="1613" y="36"/>
                  </a:lnTo>
                  <a:lnTo>
                    <a:pt x="1581" y="25"/>
                  </a:lnTo>
                  <a:lnTo>
                    <a:pt x="1547" y="17"/>
                  </a:lnTo>
                  <a:lnTo>
                    <a:pt x="1511" y="9"/>
                  </a:lnTo>
                  <a:lnTo>
                    <a:pt x="1476" y="3"/>
                  </a:lnTo>
                  <a:lnTo>
                    <a:pt x="1440" y="0"/>
                  </a:lnTo>
                  <a:lnTo>
                    <a:pt x="1404" y="0"/>
                  </a:lnTo>
                  <a:close/>
                </a:path>
              </a:pathLst>
            </a:custGeom>
            <a:solidFill>
              <a:srgbClr val="C9CA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190"/>
            <p:cNvSpPr>
              <a:spLocks/>
            </p:cNvSpPr>
            <p:nvPr/>
          </p:nvSpPr>
          <p:spPr bwMode="auto">
            <a:xfrm>
              <a:off x="4332288" y="3914775"/>
              <a:ext cx="77788" cy="249238"/>
            </a:xfrm>
            <a:custGeom>
              <a:avLst/>
              <a:gdLst>
                <a:gd name="T0" fmla="*/ 347 w 347"/>
                <a:gd name="T1" fmla="*/ 0 h 1101"/>
                <a:gd name="T2" fmla="*/ 307 w 347"/>
                <a:gd name="T3" fmla="*/ 23 h 1101"/>
                <a:gd name="T4" fmla="*/ 273 w 347"/>
                <a:gd name="T5" fmla="*/ 47 h 1101"/>
                <a:gd name="T6" fmla="*/ 237 w 347"/>
                <a:gd name="T7" fmla="*/ 75 h 1101"/>
                <a:gd name="T8" fmla="*/ 203 w 347"/>
                <a:gd name="T9" fmla="*/ 102 h 1101"/>
                <a:gd name="T10" fmla="*/ 174 w 347"/>
                <a:gd name="T11" fmla="*/ 135 h 1101"/>
                <a:gd name="T12" fmla="*/ 145 w 347"/>
                <a:gd name="T13" fmla="*/ 168 h 1101"/>
                <a:gd name="T14" fmla="*/ 118 w 347"/>
                <a:gd name="T15" fmla="*/ 203 h 1101"/>
                <a:gd name="T16" fmla="*/ 96 w 347"/>
                <a:gd name="T17" fmla="*/ 239 h 1101"/>
                <a:gd name="T18" fmla="*/ 75 w 347"/>
                <a:gd name="T19" fmla="*/ 277 h 1101"/>
                <a:gd name="T20" fmla="*/ 55 w 347"/>
                <a:gd name="T21" fmla="*/ 319 h 1101"/>
                <a:gd name="T22" fmla="*/ 39 w 347"/>
                <a:gd name="T23" fmla="*/ 360 h 1101"/>
                <a:gd name="T24" fmla="*/ 25 w 347"/>
                <a:gd name="T25" fmla="*/ 401 h 1101"/>
                <a:gd name="T26" fmla="*/ 14 w 347"/>
                <a:gd name="T27" fmla="*/ 448 h 1101"/>
                <a:gd name="T28" fmla="*/ 6 w 347"/>
                <a:gd name="T29" fmla="*/ 492 h 1101"/>
                <a:gd name="T30" fmla="*/ 0 w 347"/>
                <a:gd name="T31" fmla="*/ 538 h 1101"/>
                <a:gd name="T32" fmla="*/ 0 w 347"/>
                <a:gd name="T33" fmla="*/ 585 h 1101"/>
                <a:gd name="T34" fmla="*/ 0 w 347"/>
                <a:gd name="T35" fmla="*/ 624 h 1101"/>
                <a:gd name="T36" fmla="*/ 3 w 347"/>
                <a:gd name="T37" fmla="*/ 662 h 1101"/>
                <a:gd name="T38" fmla="*/ 8 w 347"/>
                <a:gd name="T39" fmla="*/ 700 h 1101"/>
                <a:gd name="T40" fmla="*/ 17 w 347"/>
                <a:gd name="T41" fmla="*/ 739 h 1101"/>
                <a:gd name="T42" fmla="*/ 25 w 347"/>
                <a:gd name="T43" fmla="*/ 775 h 1101"/>
                <a:gd name="T44" fmla="*/ 36 w 347"/>
                <a:gd name="T45" fmla="*/ 811 h 1101"/>
                <a:gd name="T46" fmla="*/ 50 w 347"/>
                <a:gd name="T47" fmla="*/ 843 h 1101"/>
                <a:gd name="T48" fmla="*/ 66 w 347"/>
                <a:gd name="T49" fmla="*/ 879 h 1101"/>
                <a:gd name="T50" fmla="*/ 82 w 347"/>
                <a:gd name="T51" fmla="*/ 908 h 1101"/>
                <a:gd name="T52" fmla="*/ 102 w 347"/>
                <a:gd name="T53" fmla="*/ 942 h 1101"/>
                <a:gd name="T54" fmla="*/ 121 w 347"/>
                <a:gd name="T55" fmla="*/ 972 h 1101"/>
                <a:gd name="T56" fmla="*/ 143 w 347"/>
                <a:gd name="T57" fmla="*/ 1000 h 1101"/>
                <a:gd name="T58" fmla="*/ 165 w 347"/>
                <a:gd name="T59" fmla="*/ 1027 h 1101"/>
                <a:gd name="T60" fmla="*/ 190 w 347"/>
                <a:gd name="T61" fmla="*/ 1054 h 1101"/>
                <a:gd name="T62" fmla="*/ 217 w 347"/>
                <a:gd name="T63" fmla="*/ 1079 h 1101"/>
                <a:gd name="T64" fmla="*/ 244 w 347"/>
                <a:gd name="T65" fmla="*/ 1101 h 1101"/>
                <a:gd name="T66" fmla="*/ 228 w 347"/>
                <a:gd name="T67" fmla="*/ 1079 h 1101"/>
                <a:gd name="T68" fmla="*/ 192 w 347"/>
                <a:gd name="T69" fmla="*/ 1043 h 1101"/>
                <a:gd name="T70" fmla="*/ 151 w 347"/>
                <a:gd name="T71" fmla="*/ 996 h 1101"/>
                <a:gd name="T72" fmla="*/ 116 w 347"/>
                <a:gd name="T73" fmla="*/ 947 h 1101"/>
                <a:gd name="T74" fmla="*/ 82 w 347"/>
                <a:gd name="T75" fmla="*/ 895 h 1101"/>
                <a:gd name="T76" fmla="*/ 58 w 347"/>
                <a:gd name="T77" fmla="*/ 838 h 1101"/>
                <a:gd name="T78" fmla="*/ 36 w 347"/>
                <a:gd name="T79" fmla="*/ 777 h 1101"/>
                <a:gd name="T80" fmla="*/ 19 w 347"/>
                <a:gd name="T81" fmla="*/ 717 h 1101"/>
                <a:gd name="T82" fmla="*/ 12 w 347"/>
                <a:gd name="T83" fmla="*/ 651 h 1101"/>
                <a:gd name="T84" fmla="*/ 8 w 347"/>
                <a:gd name="T85" fmla="*/ 585 h 1101"/>
                <a:gd name="T86" fmla="*/ 12 w 347"/>
                <a:gd name="T87" fmla="*/ 520 h 1101"/>
                <a:gd name="T88" fmla="*/ 19 w 347"/>
                <a:gd name="T89" fmla="*/ 453 h 1101"/>
                <a:gd name="T90" fmla="*/ 36 w 347"/>
                <a:gd name="T91" fmla="*/ 394 h 1101"/>
                <a:gd name="T92" fmla="*/ 58 w 347"/>
                <a:gd name="T93" fmla="*/ 333 h 1101"/>
                <a:gd name="T94" fmla="*/ 82 w 347"/>
                <a:gd name="T95" fmla="*/ 275 h 1101"/>
                <a:gd name="T96" fmla="*/ 116 w 347"/>
                <a:gd name="T97" fmla="*/ 223 h 1101"/>
                <a:gd name="T98" fmla="*/ 151 w 347"/>
                <a:gd name="T99" fmla="*/ 173 h 1101"/>
                <a:gd name="T100" fmla="*/ 192 w 347"/>
                <a:gd name="T101" fmla="*/ 127 h 1101"/>
                <a:gd name="T102" fmla="*/ 223 w 347"/>
                <a:gd name="T103" fmla="*/ 97 h 1101"/>
                <a:gd name="T104" fmla="*/ 255 w 347"/>
                <a:gd name="T105" fmla="*/ 69 h 1101"/>
                <a:gd name="T106" fmla="*/ 291 w 347"/>
                <a:gd name="T107" fmla="*/ 45 h 1101"/>
                <a:gd name="T108" fmla="*/ 327 w 347"/>
                <a:gd name="T109" fmla="*/ 20 h 1101"/>
                <a:gd name="T110" fmla="*/ 347 w 347"/>
                <a:gd name="T111" fmla="*/ 0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7" h="1101">
                  <a:moveTo>
                    <a:pt x="347" y="0"/>
                  </a:moveTo>
                  <a:lnTo>
                    <a:pt x="307" y="23"/>
                  </a:lnTo>
                  <a:lnTo>
                    <a:pt x="273" y="47"/>
                  </a:lnTo>
                  <a:lnTo>
                    <a:pt x="237" y="75"/>
                  </a:lnTo>
                  <a:lnTo>
                    <a:pt x="203" y="102"/>
                  </a:lnTo>
                  <a:lnTo>
                    <a:pt x="174" y="135"/>
                  </a:lnTo>
                  <a:lnTo>
                    <a:pt x="145" y="168"/>
                  </a:lnTo>
                  <a:lnTo>
                    <a:pt x="118" y="203"/>
                  </a:lnTo>
                  <a:lnTo>
                    <a:pt x="96" y="239"/>
                  </a:lnTo>
                  <a:lnTo>
                    <a:pt x="75" y="277"/>
                  </a:lnTo>
                  <a:lnTo>
                    <a:pt x="55" y="319"/>
                  </a:lnTo>
                  <a:lnTo>
                    <a:pt x="39" y="360"/>
                  </a:lnTo>
                  <a:lnTo>
                    <a:pt x="25" y="401"/>
                  </a:lnTo>
                  <a:lnTo>
                    <a:pt x="14" y="448"/>
                  </a:lnTo>
                  <a:lnTo>
                    <a:pt x="6" y="492"/>
                  </a:lnTo>
                  <a:lnTo>
                    <a:pt x="0" y="538"/>
                  </a:lnTo>
                  <a:lnTo>
                    <a:pt x="0" y="585"/>
                  </a:lnTo>
                  <a:lnTo>
                    <a:pt x="0" y="624"/>
                  </a:lnTo>
                  <a:lnTo>
                    <a:pt x="3" y="662"/>
                  </a:lnTo>
                  <a:lnTo>
                    <a:pt x="8" y="700"/>
                  </a:lnTo>
                  <a:lnTo>
                    <a:pt x="17" y="739"/>
                  </a:lnTo>
                  <a:lnTo>
                    <a:pt x="25" y="775"/>
                  </a:lnTo>
                  <a:lnTo>
                    <a:pt x="36" y="811"/>
                  </a:lnTo>
                  <a:lnTo>
                    <a:pt x="50" y="843"/>
                  </a:lnTo>
                  <a:lnTo>
                    <a:pt x="66" y="879"/>
                  </a:lnTo>
                  <a:lnTo>
                    <a:pt x="82" y="908"/>
                  </a:lnTo>
                  <a:lnTo>
                    <a:pt x="102" y="942"/>
                  </a:lnTo>
                  <a:lnTo>
                    <a:pt x="121" y="972"/>
                  </a:lnTo>
                  <a:lnTo>
                    <a:pt x="143" y="1000"/>
                  </a:lnTo>
                  <a:lnTo>
                    <a:pt x="165" y="1027"/>
                  </a:lnTo>
                  <a:lnTo>
                    <a:pt x="190" y="1054"/>
                  </a:lnTo>
                  <a:lnTo>
                    <a:pt x="217" y="1079"/>
                  </a:lnTo>
                  <a:lnTo>
                    <a:pt x="244" y="1101"/>
                  </a:lnTo>
                  <a:lnTo>
                    <a:pt x="228" y="1079"/>
                  </a:lnTo>
                  <a:lnTo>
                    <a:pt x="192" y="1043"/>
                  </a:lnTo>
                  <a:lnTo>
                    <a:pt x="151" y="996"/>
                  </a:lnTo>
                  <a:lnTo>
                    <a:pt x="116" y="947"/>
                  </a:lnTo>
                  <a:lnTo>
                    <a:pt x="82" y="895"/>
                  </a:lnTo>
                  <a:lnTo>
                    <a:pt x="58" y="838"/>
                  </a:lnTo>
                  <a:lnTo>
                    <a:pt x="36" y="777"/>
                  </a:lnTo>
                  <a:lnTo>
                    <a:pt x="19" y="717"/>
                  </a:lnTo>
                  <a:lnTo>
                    <a:pt x="12" y="651"/>
                  </a:lnTo>
                  <a:lnTo>
                    <a:pt x="8" y="585"/>
                  </a:lnTo>
                  <a:lnTo>
                    <a:pt x="12" y="520"/>
                  </a:lnTo>
                  <a:lnTo>
                    <a:pt x="19" y="453"/>
                  </a:lnTo>
                  <a:lnTo>
                    <a:pt x="36" y="394"/>
                  </a:lnTo>
                  <a:lnTo>
                    <a:pt x="58" y="333"/>
                  </a:lnTo>
                  <a:lnTo>
                    <a:pt x="82" y="275"/>
                  </a:lnTo>
                  <a:lnTo>
                    <a:pt x="116" y="223"/>
                  </a:lnTo>
                  <a:lnTo>
                    <a:pt x="151" y="173"/>
                  </a:lnTo>
                  <a:lnTo>
                    <a:pt x="192" y="127"/>
                  </a:lnTo>
                  <a:lnTo>
                    <a:pt x="223" y="97"/>
                  </a:lnTo>
                  <a:lnTo>
                    <a:pt x="255" y="69"/>
                  </a:lnTo>
                  <a:lnTo>
                    <a:pt x="291" y="45"/>
                  </a:lnTo>
                  <a:lnTo>
                    <a:pt x="327" y="20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6437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" name="Freeform 191"/>
            <p:cNvSpPr>
              <a:spLocks/>
            </p:cNvSpPr>
            <p:nvPr/>
          </p:nvSpPr>
          <p:spPr bwMode="auto">
            <a:xfrm>
              <a:off x="4362451" y="3929063"/>
              <a:ext cx="460375" cy="298450"/>
            </a:xfrm>
            <a:custGeom>
              <a:avLst/>
              <a:gdLst>
                <a:gd name="T0" fmla="*/ 2028 w 2028"/>
                <a:gd name="T1" fmla="*/ 692 h 1315"/>
                <a:gd name="T2" fmla="*/ 2017 w 2028"/>
                <a:gd name="T3" fmla="*/ 791 h 1315"/>
                <a:gd name="T4" fmla="*/ 1979 w 2028"/>
                <a:gd name="T5" fmla="*/ 915 h 1315"/>
                <a:gd name="T6" fmla="*/ 1921 w 2028"/>
                <a:gd name="T7" fmla="*/ 1027 h 1315"/>
                <a:gd name="T8" fmla="*/ 1842 w 2028"/>
                <a:gd name="T9" fmla="*/ 1123 h 1315"/>
                <a:gd name="T10" fmla="*/ 1748 w 2028"/>
                <a:gd name="T11" fmla="*/ 1203 h 1315"/>
                <a:gd name="T12" fmla="*/ 1638 w 2028"/>
                <a:gd name="T13" fmla="*/ 1262 h 1315"/>
                <a:gd name="T14" fmla="*/ 1520 w 2028"/>
                <a:gd name="T15" fmla="*/ 1302 h 1315"/>
                <a:gd name="T16" fmla="*/ 1457 w 2028"/>
                <a:gd name="T17" fmla="*/ 1312 h 1315"/>
                <a:gd name="T18" fmla="*/ 1390 w 2028"/>
                <a:gd name="T19" fmla="*/ 1315 h 1315"/>
                <a:gd name="T20" fmla="*/ 608 w 2028"/>
                <a:gd name="T21" fmla="*/ 1315 h 1315"/>
                <a:gd name="T22" fmla="*/ 542 w 2028"/>
                <a:gd name="T23" fmla="*/ 1307 h 1315"/>
                <a:gd name="T24" fmla="*/ 452 w 2028"/>
                <a:gd name="T25" fmla="*/ 1285 h 1315"/>
                <a:gd name="T26" fmla="*/ 335 w 2028"/>
                <a:gd name="T27" fmla="*/ 1235 h 1315"/>
                <a:gd name="T28" fmla="*/ 234 w 2028"/>
                <a:gd name="T29" fmla="*/ 1165 h 1315"/>
                <a:gd name="T30" fmla="*/ 146 w 2028"/>
                <a:gd name="T31" fmla="*/ 1077 h 1315"/>
                <a:gd name="T32" fmla="*/ 78 w 2028"/>
                <a:gd name="T33" fmla="*/ 972 h 1315"/>
                <a:gd name="T34" fmla="*/ 31 w 2028"/>
                <a:gd name="T35" fmla="*/ 854 h 1315"/>
                <a:gd name="T36" fmla="*/ 4 w 2028"/>
                <a:gd name="T37" fmla="*/ 725 h 1315"/>
                <a:gd name="T38" fmla="*/ 0 w 2028"/>
                <a:gd name="T39" fmla="*/ 660 h 1315"/>
                <a:gd name="T40" fmla="*/ 4 w 2028"/>
                <a:gd name="T41" fmla="*/ 591 h 1315"/>
                <a:gd name="T42" fmla="*/ 31 w 2028"/>
                <a:gd name="T43" fmla="*/ 464 h 1315"/>
                <a:gd name="T44" fmla="*/ 78 w 2028"/>
                <a:gd name="T45" fmla="*/ 347 h 1315"/>
                <a:gd name="T46" fmla="*/ 146 w 2028"/>
                <a:gd name="T47" fmla="*/ 243 h 1315"/>
                <a:gd name="T48" fmla="*/ 234 w 2028"/>
                <a:gd name="T49" fmla="*/ 151 h 1315"/>
                <a:gd name="T50" fmla="*/ 335 w 2028"/>
                <a:gd name="T51" fmla="*/ 81 h 1315"/>
                <a:gd name="T52" fmla="*/ 452 w 2028"/>
                <a:gd name="T53" fmla="*/ 31 h 1315"/>
                <a:gd name="T54" fmla="*/ 542 w 2028"/>
                <a:gd name="T55" fmla="*/ 9 h 1315"/>
                <a:gd name="T56" fmla="*/ 608 w 2028"/>
                <a:gd name="T57" fmla="*/ 4 h 1315"/>
                <a:gd name="T58" fmla="*/ 1390 w 2028"/>
                <a:gd name="T59" fmla="*/ 0 h 1315"/>
                <a:gd name="T60" fmla="*/ 1457 w 2028"/>
                <a:gd name="T61" fmla="*/ 6 h 1315"/>
                <a:gd name="T62" fmla="*/ 1520 w 2028"/>
                <a:gd name="T63" fmla="*/ 14 h 1315"/>
                <a:gd name="T64" fmla="*/ 1638 w 2028"/>
                <a:gd name="T65" fmla="*/ 52 h 1315"/>
                <a:gd name="T66" fmla="*/ 1748 w 2028"/>
                <a:gd name="T67" fmla="*/ 113 h 1315"/>
                <a:gd name="T68" fmla="*/ 1842 w 2028"/>
                <a:gd name="T69" fmla="*/ 196 h 1315"/>
                <a:gd name="T70" fmla="*/ 1921 w 2028"/>
                <a:gd name="T71" fmla="*/ 291 h 1315"/>
                <a:gd name="T72" fmla="*/ 1979 w 2028"/>
                <a:gd name="T73" fmla="*/ 404 h 1315"/>
                <a:gd name="T74" fmla="*/ 2017 w 2028"/>
                <a:gd name="T75" fmla="*/ 527 h 1315"/>
                <a:gd name="T76" fmla="*/ 2028 w 2028"/>
                <a:gd name="T77" fmla="*/ 626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5">
                  <a:moveTo>
                    <a:pt x="2028" y="660"/>
                  </a:moveTo>
                  <a:lnTo>
                    <a:pt x="2028" y="692"/>
                  </a:lnTo>
                  <a:lnTo>
                    <a:pt x="2026" y="725"/>
                  </a:lnTo>
                  <a:lnTo>
                    <a:pt x="2017" y="791"/>
                  </a:lnTo>
                  <a:lnTo>
                    <a:pt x="2001" y="854"/>
                  </a:lnTo>
                  <a:lnTo>
                    <a:pt x="1979" y="915"/>
                  </a:lnTo>
                  <a:lnTo>
                    <a:pt x="1952" y="972"/>
                  </a:lnTo>
                  <a:lnTo>
                    <a:pt x="1921" y="1027"/>
                  </a:lnTo>
                  <a:lnTo>
                    <a:pt x="1883" y="1077"/>
                  </a:lnTo>
                  <a:lnTo>
                    <a:pt x="1842" y="1123"/>
                  </a:lnTo>
                  <a:lnTo>
                    <a:pt x="1797" y="1165"/>
                  </a:lnTo>
                  <a:lnTo>
                    <a:pt x="1748" y="1203"/>
                  </a:lnTo>
                  <a:lnTo>
                    <a:pt x="1696" y="1235"/>
                  </a:lnTo>
                  <a:lnTo>
                    <a:pt x="1638" y="1262"/>
                  </a:lnTo>
                  <a:lnTo>
                    <a:pt x="1581" y="1285"/>
                  </a:lnTo>
                  <a:lnTo>
                    <a:pt x="1520" y="1302"/>
                  </a:lnTo>
                  <a:lnTo>
                    <a:pt x="1487" y="1307"/>
                  </a:lnTo>
                  <a:lnTo>
                    <a:pt x="1457" y="1312"/>
                  </a:lnTo>
                  <a:lnTo>
                    <a:pt x="1424" y="1315"/>
                  </a:lnTo>
                  <a:lnTo>
                    <a:pt x="1390" y="1315"/>
                  </a:lnTo>
                  <a:lnTo>
                    <a:pt x="641" y="1315"/>
                  </a:lnTo>
                  <a:lnTo>
                    <a:pt x="608" y="1315"/>
                  </a:lnTo>
                  <a:lnTo>
                    <a:pt x="575" y="1312"/>
                  </a:lnTo>
                  <a:lnTo>
                    <a:pt x="542" y="1307"/>
                  </a:lnTo>
                  <a:lnTo>
                    <a:pt x="512" y="1302"/>
                  </a:lnTo>
                  <a:lnTo>
                    <a:pt x="452" y="1285"/>
                  </a:lnTo>
                  <a:lnTo>
                    <a:pt x="391" y="1262"/>
                  </a:lnTo>
                  <a:lnTo>
                    <a:pt x="335" y="1235"/>
                  </a:lnTo>
                  <a:lnTo>
                    <a:pt x="283" y="1203"/>
                  </a:lnTo>
                  <a:lnTo>
                    <a:pt x="234" y="1165"/>
                  </a:lnTo>
                  <a:lnTo>
                    <a:pt x="188" y="1123"/>
                  </a:lnTo>
                  <a:lnTo>
                    <a:pt x="146" y="1077"/>
                  </a:lnTo>
                  <a:lnTo>
                    <a:pt x="110" y="1027"/>
                  </a:lnTo>
                  <a:lnTo>
                    <a:pt x="78" y="972"/>
                  </a:lnTo>
                  <a:lnTo>
                    <a:pt x="53" y="915"/>
                  </a:lnTo>
                  <a:lnTo>
                    <a:pt x="31" y="854"/>
                  </a:lnTo>
                  <a:lnTo>
                    <a:pt x="15" y="791"/>
                  </a:lnTo>
                  <a:lnTo>
                    <a:pt x="4" y="725"/>
                  </a:lnTo>
                  <a:lnTo>
                    <a:pt x="4" y="692"/>
                  </a:lnTo>
                  <a:lnTo>
                    <a:pt x="0" y="660"/>
                  </a:lnTo>
                  <a:lnTo>
                    <a:pt x="4" y="626"/>
                  </a:lnTo>
                  <a:lnTo>
                    <a:pt x="4" y="591"/>
                  </a:lnTo>
                  <a:lnTo>
                    <a:pt x="15" y="527"/>
                  </a:lnTo>
                  <a:lnTo>
                    <a:pt x="31" y="464"/>
                  </a:lnTo>
                  <a:lnTo>
                    <a:pt x="53" y="404"/>
                  </a:lnTo>
                  <a:lnTo>
                    <a:pt x="78" y="347"/>
                  </a:lnTo>
                  <a:lnTo>
                    <a:pt x="110" y="291"/>
                  </a:lnTo>
                  <a:lnTo>
                    <a:pt x="146" y="243"/>
                  </a:lnTo>
                  <a:lnTo>
                    <a:pt x="188" y="196"/>
                  </a:lnTo>
                  <a:lnTo>
                    <a:pt x="234" y="151"/>
                  </a:lnTo>
                  <a:lnTo>
                    <a:pt x="283" y="113"/>
                  </a:lnTo>
                  <a:lnTo>
                    <a:pt x="335" y="81"/>
                  </a:lnTo>
                  <a:lnTo>
                    <a:pt x="391" y="52"/>
                  </a:lnTo>
                  <a:lnTo>
                    <a:pt x="452" y="31"/>
                  </a:lnTo>
                  <a:lnTo>
                    <a:pt x="512" y="14"/>
                  </a:lnTo>
                  <a:lnTo>
                    <a:pt x="542" y="9"/>
                  </a:lnTo>
                  <a:lnTo>
                    <a:pt x="575" y="6"/>
                  </a:lnTo>
                  <a:lnTo>
                    <a:pt x="608" y="4"/>
                  </a:lnTo>
                  <a:lnTo>
                    <a:pt x="641" y="0"/>
                  </a:lnTo>
                  <a:lnTo>
                    <a:pt x="1390" y="0"/>
                  </a:lnTo>
                  <a:lnTo>
                    <a:pt x="1424" y="4"/>
                  </a:lnTo>
                  <a:lnTo>
                    <a:pt x="1457" y="6"/>
                  </a:lnTo>
                  <a:lnTo>
                    <a:pt x="1487" y="9"/>
                  </a:lnTo>
                  <a:lnTo>
                    <a:pt x="1520" y="14"/>
                  </a:lnTo>
                  <a:lnTo>
                    <a:pt x="1581" y="31"/>
                  </a:lnTo>
                  <a:lnTo>
                    <a:pt x="1638" y="52"/>
                  </a:lnTo>
                  <a:lnTo>
                    <a:pt x="1696" y="81"/>
                  </a:lnTo>
                  <a:lnTo>
                    <a:pt x="1748" y="113"/>
                  </a:lnTo>
                  <a:lnTo>
                    <a:pt x="1797" y="151"/>
                  </a:lnTo>
                  <a:lnTo>
                    <a:pt x="1842" y="196"/>
                  </a:lnTo>
                  <a:lnTo>
                    <a:pt x="1883" y="243"/>
                  </a:lnTo>
                  <a:lnTo>
                    <a:pt x="1921" y="291"/>
                  </a:lnTo>
                  <a:lnTo>
                    <a:pt x="1952" y="347"/>
                  </a:lnTo>
                  <a:lnTo>
                    <a:pt x="1979" y="404"/>
                  </a:lnTo>
                  <a:lnTo>
                    <a:pt x="2001" y="464"/>
                  </a:lnTo>
                  <a:lnTo>
                    <a:pt x="2017" y="527"/>
                  </a:lnTo>
                  <a:lnTo>
                    <a:pt x="2026" y="591"/>
                  </a:lnTo>
                  <a:lnTo>
                    <a:pt x="2028" y="626"/>
                  </a:lnTo>
                  <a:lnTo>
                    <a:pt x="2028" y="660"/>
                  </a:lnTo>
                  <a:close/>
                </a:path>
              </a:pathLst>
            </a:custGeom>
            <a:solidFill>
              <a:srgbClr val="D9E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" name="Freeform 192"/>
            <p:cNvSpPr>
              <a:spLocks/>
            </p:cNvSpPr>
            <p:nvPr/>
          </p:nvSpPr>
          <p:spPr bwMode="auto">
            <a:xfrm>
              <a:off x="4360863" y="3927475"/>
              <a:ext cx="463550" cy="301625"/>
            </a:xfrm>
            <a:custGeom>
              <a:avLst/>
              <a:gdLst>
                <a:gd name="T0" fmla="*/ 2024 w 2044"/>
                <a:gd name="T1" fmla="*/ 732 h 1330"/>
                <a:gd name="T2" fmla="*/ 1977 w 2044"/>
                <a:gd name="T3" fmla="*/ 919 h 1330"/>
                <a:gd name="T4" fmla="*/ 1885 w 2044"/>
                <a:gd name="T5" fmla="*/ 1078 h 1330"/>
                <a:gd name="T6" fmla="*/ 1750 w 2044"/>
                <a:gd name="T7" fmla="*/ 1204 h 1330"/>
                <a:gd name="T8" fmla="*/ 1585 w 2044"/>
                <a:gd name="T9" fmla="*/ 1284 h 1330"/>
                <a:gd name="T10" fmla="*/ 1431 w 2044"/>
                <a:gd name="T11" fmla="*/ 1314 h 1330"/>
                <a:gd name="T12" fmla="*/ 615 w 2044"/>
                <a:gd name="T13" fmla="*/ 1314 h 1330"/>
                <a:gd name="T14" fmla="*/ 459 w 2044"/>
                <a:gd name="T15" fmla="*/ 1284 h 1330"/>
                <a:gd name="T16" fmla="*/ 294 w 2044"/>
                <a:gd name="T17" fmla="*/ 1204 h 1330"/>
                <a:gd name="T18" fmla="*/ 162 w 2044"/>
                <a:gd name="T19" fmla="*/ 1078 h 1330"/>
                <a:gd name="T20" fmla="*/ 65 w 2044"/>
                <a:gd name="T21" fmla="*/ 919 h 1330"/>
                <a:gd name="T22" fmla="*/ 18 w 2044"/>
                <a:gd name="T23" fmla="*/ 732 h 1330"/>
                <a:gd name="T24" fmla="*/ 29 w 2044"/>
                <a:gd name="T25" fmla="*/ 534 h 1330"/>
                <a:gd name="T26" fmla="*/ 93 w 2044"/>
                <a:gd name="T27" fmla="*/ 356 h 1330"/>
                <a:gd name="T28" fmla="*/ 200 w 2044"/>
                <a:gd name="T29" fmla="*/ 208 h 1330"/>
                <a:gd name="T30" fmla="*/ 346 w 2044"/>
                <a:gd name="T31" fmla="*/ 95 h 1330"/>
                <a:gd name="T32" fmla="*/ 519 w 2044"/>
                <a:gd name="T33" fmla="*/ 30 h 1330"/>
                <a:gd name="T34" fmla="*/ 615 w 2044"/>
                <a:gd name="T35" fmla="*/ 19 h 1330"/>
                <a:gd name="T36" fmla="*/ 1431 w 2044"/>
                <a:gd name="T37" fmla="*/ 19 h 1330"/>
                <a:gd name="T38" fmla="*/ 1525 w 2044"/>
                <a:gd name="T39" fmla="*/ 30 h 1330"/>
                <a:gd name="T40" fmla="*/ 1698 w 2044"/>
                <a:gd name="T41" fmla="*/ 95 h 1330"/>
                <a:gd name="T42" fmla="*/ 1843 w 2044"/>
                <a:gd name="T43" fmla="*/ 208 h 1330"/>
                <a:gd name="T44" fmla="*/ 1953 w 2044"/>
                <a:gd name="T45" fmla="*/ 356 h 1330"/>
                <a:gd name="T46" fmla="*/ 2016 w 2044"/>
                <a:gd name="T47" fmla="*/ 534 h 1330"/>
                <a:gd name="T48" fmla="*/ 2035 w 2044"/>
                <a:gd name="T49" fmla="*/ 667 h 1330"/>
                <a:gd name="T50" fmla="*/ 2041 w 2044"/>
                <a:gd name="T51" fmla="*/ 598 h 1330"/>
                <a:gd name="T52" fmla="*/ 1995 w 2044"/>
                <a:gd name="T53" fmla="*/ 406 h 1330"/>
                <a:gd name="T54" fmla="*/ 1898 w 2044"/>
                <a:gd name="T55" fmla="*/ 244 h 1330"/>
                <a:gd name="T56" fmla="*/ 1761 w 2044"/>
                <a:gd name="T57" fmla="*/ 115 h 1330"/>
                <a:gd name="T58" fmla="*/ 1590 w 2044"/>
                <a:gd name="T59" fmla="*/ 30 h 1330"/>
                <a:gd name="T60" fmla="*/ 1496 w 2044"/>
                <a:gd name="T61" fmla="*/ 7 h 1330"/>
                <a:gd name="T62" fmla="*/ 1397 w 2044"/>
                <a:gd name="T63" fmla="*/ 0 h 1330"/>
                <a:gd name="T64" fmla="*/ 582 w 2044"/>
                <a:gd name="T65" fmla="*/ 5 h 1330"/>
                <a:gd name="T66" fmla="*/ 486 w 2044"/>
                <a:gd name="T67" fmla="*/ 21 h 1330"/>
                <a:gd name="T68" fmla="*/ 337 w 2044"/>
                <a:gd name="T69" fmla="*/ 82 h 1330"/>
                <a:gd name="T70" fmla="*/ 189 w 2044"/>
                <a:gd name="T71" fmla="*/ 194 h 1330"/>
                <a:gd name="T72" fmla="*/ 79 w 2044"/>
                <a:gd name="T73" fmla="*/ 348 h 1330"/>
                <a:gd name="T74" fmla="*/ 13 w 2044"/>
                <a:gd name="T75" fmla="*/ 532 h 1330"/>
                <a:gd name="T76" fmla="*/ 0 w 2044"/>
                <a:gd name="T77" fmla="*/ 667 h 1330"/>
                <a:gd name="T78" fmla="*/ 13 w 2044"/>
                <a:gd name="T79" fmla="*/ 800 h 1330"/>
                <a:gd name="T80" fmla="*/ 79 w 2044"/>
                <a:gd name="T81" fmla="*/ 982 h 1330"/>
                <a:gd name="T82" fmla="*/ 189 w 2044"/>
                <a:gd name="T83" fmla="*/ 1136 h 1330"/>
                <a:gd name="T84" fmla="*/ 337 w 2044"/>
                <a:gd name="T85" fmla="*/ 1251 h 1330"/>
                <a:gd name="T86" fmla="*/ 486 w 2044"/>
                <a:gd name="T87" fmla="*/ 1309 h 1330"/>
                <a:gd name="T88" fmla="*/ 582 w 2044"/>
                <a:gd name="T89" fmla="*/ 1328 h 1330"/>
                <a:gd name="T90" fmla="*/ 1397 w 2044"/>
                <a:gd name="T91" fmla="*/ 1330 h 1330"/>
                <a:gd name="T92" fmla="*/ 1496 w 2044"/>
                <a:gd name="T93" fmla="*/ 1322 h 1330"/>
                <a:gd name="T94" fmla="*/ 1590 w 2044"/>
                <a:gd name="T95" fmla="*/ 1300 h 1330"/>
                <a:gd name="T96" fmla="*/ 1761 w 2044"/>
                <a:gd name="T97" fmla="*/ 1217 h 1330"/>
                <a:gd name="T98" fmla="*/ 1898 w 2044"/>
                <a:gd name="T99" fmla="*/ 1089 h 1330"/>
                <a:gd name="T100" fmla="*/ 1995 w 2044"/>
                <a:gd name="T101" fmla="*/ 924 h 1330"/>
                <a:gd name="T102" fmla="*/ 2041 w 2044"/>
                <a:gd name="T103" fmla="*/ 735 h 1330"/>
                <a:gd name="T104" fmla="*/ 2035 w 2044"/>
                <a:gd name="T105" fmla="*/ 667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30">
                  <a:moveTo>
                    <a:pt x="2035" y="667"/>
                  </a:moveTo>
                  <a:lnTo>
                    <a:pt x="2027" y="667"/>
                  </a:lnTo>
                  <a:lnTo>
                    <a:pt x="2024" y="732"/>
                  </a:lnTo>
                  <a:lnTo>
                    <a:pt x="2016" y="795"/>
                  </a:lnTo>
                  <a:lnTo>
                    <a:pt x="2000" y="859"/>
                  </a:lnTo>
                  <a:lnTo>
                    <a:pt x="1977" y="919"/>
                  </a:lnTo>
                  <a:lnTo>
                    <a:pt x="1953" y="974"/>
                  </a:lnTo>
                  <a:lnTo>
                    <a:pt x="1920" y="1028"/>
                  </a:lnTo>
                  <a:lnTo>
                    <a:pt x="1885" y="1078"/>
                  </a:lnTo>
                  <a:lnTo>
                    <a:pt x="1843" y="1125"/>
                  </a:lnTo>
                  <a:lnTo>
                    <a:pt x="1799" y="1165"/>
                  </a:lnTo>
                  <a:lnTo>
                    <a:pt x="1750" y="1204"/>
                  </a:lnTo>
                  <a:lnTo>
                    <a:pt x="1698" y="1237"/>
                  </a:lnTo>
                  <a:lnTo>
                    <a:pt x="1642" y="1264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64" y="1311"/>
                  </a:lnTo>
                  <a:lnTo>
                    <a:pt x="1431" y="1314"/>
                  </a:lnTo>
                  <a:lnTo>
                    <a:pt x="1397" y="1314"/>
                  </a:lnTo>
                  <a:lnTo>
                    <a:pt x="648" y="1314"/>
                  </a:lnTo>
                  <a:lnTo>
                    <a:pt x="615" y="1314"/>
                  </a:lnTo>
                  <a:lnTo>
                    <a:pt x="582" y="1311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0" y="1264"/>
                  </a:lnTo>
                  <a:lnTo>
                    <a:pt x="346" y="1237"/>
                  </a:lnTo>
                  <a:lnTo>
                    <a:pt x="294" y="1204"/>
                  </a:lnTo>
                  <a:lnTo>
                    <a:pt x="247" y="1165"/>
                  </a:lnTo>
                  <a:lnTo>
                    <a:pt x="200" y="1125"/>
                  </a:lnTo>
                  <a:lnTo>
                    <a:pt x="162" y="1078"/>
                  </a:lnTo>
                  <a:lnTo>
                    <a:pt x="123" y="1028"/>
                  </a:lnTo>
                  <a:lnTo>
                    <a:pt x="93" y="974"/>
                  </a:lnTo>
                  <a:lnTo>
                    <a:pt x="65" y="919"/>
                  </a:lnTo>
                  <a:lnTo>
                    <a:pt x="47" y="859"/>
                  </a:lnTo>
                  <a:lnTo>
                    <a:pt x="29" y="795"/>
                  </a:lnTo>
                  <a:lnTo>
                    <a:pt x="18" y="732"/>
                  </a:lnTo>
                  <a:lnTo>
                    <a:pt x="16" y="667"/>
                  </a:lnTo>
                  <a:lnTo>
                    <a:pt x="18" y="600"/>
                  </a:lnTo>
                  <a:lnTo>
                    <a:pt x="29" y="534"/>
                  </a:lnTo>
                  <a:lnTo>
                    <a:pt x="47" y="471"/>
                  </a:lnTo>
                  <a:lnTo>
                    <a:pt x="65" y="414"/>
                  </a:lnTo>
                  <a:lnTo>
                    <a:pt x="93" y="356"/>
                  </a:lnTo>
                  <a:lnTo>
                    <a:pt x="123" y="304"/>
                  </a:lnTo>
                  <a:lnTo>
                    <a:pt x="162" y="252"/>
                  </a:lnTo>
                  <a:lnTo>
                    <a:pt x="200" y="208"/>
                  </a:lnTo>
                  <a:lnTo>
                    <a:pt x="247" y="164"/>
                  </a:lnTo>
                  <a:lnTo>
                    <a:pt x="294" y="129"/>
                  </a:lnTo>
                  <a:lnTo>
                    <a:pt x="346" y="95"/>
                  </a:lnTo>
                  <a:lnTo>
                    <a:pt x="400" y="68"/>
                  </a:lnTo>
                  <a:lnTo>
                    <a:pt x="459" y="46"/>
                  </a:lnTo>
                  <a:lnTo>
                    <a:pt x="519" y="30"/>
                  </a:lnTo>
                  <a:lnTo>
                    <a:pt x="551" y="25"/>
                  </a:lnTo>
                  <a:lnTo>
                    <a:pt x="582" y="21"/>
                  </a:lnTo>
                  <a:lnTo>
                    <a:pt x="615" y="19"/>
                  </a:lnTo>
                  <a:lnTo>
                    <a:pt x="648" y="16"/>
                  </a:lnTo>
                  <a:lnTo>
                    <a:pt x="1397" y="16"/>
                  </a:lnTo>
                  <a:lnTo>
                    <a:pt x="1431" y="19"/>
                  </a:lnTo>
                  <a:lnTo>
                    <a:pt x="1464" y="21"/>
                  </a:lnTo>
                  <a:lnTo>
                    <a:pt x="1494" y="25"/>
                  </a:lnTo>
                  <a:lnTo>
                    <a:pt x="1525" y="30"/>
                  </a:lnTo>
                  <a:lnTo>
                    <a:pt x="1585" y="46"/>
                  </a:lnTo>
                  <a:lnTo>
                    <a:pt x="1642" y="68"/>
                  </a:lnTo>
                  <a:lnTo>
                    <a:pt x="1698" y="95"/>
                  </a:lnTo>
                  <a:lnTo>
                    <a:pt x="1750" y="129"/>
                  </a:lnTo>
                  <a:lnTo>
                    <a:pt x="1799" y="164"/>
                  </a:lnTo>
                  <a:lnTo>
                    <a:pt x="1843" y="208"/>
                  </a:lnTo>
                  <a:lnTo>
                    <a:pt x="1885" y="252"/>
                  </a:lnTo>
                  <a:lnTo>
                    <a:pt x="1920" y="304"/>
                  </a:lnTo>
                  <a:lnTo>
                    <a:pt x="1953" y="356"/>
                  </a:lnTo>
                  <a:lnTo>
                    <a:pt x="1977" y="414"/>
                  </a:lnTo>
                  <a:lnTo>
                    <a:pt x="2000" y="471"/>
                  </a:lnTo>
                  <a:lnTo>
                    <a:pt x="2016" y="534"/>
                  </a:lnTo>
                  <a:lnTo>
                    <a:pt x="2024" y="600"/>
                  </a:lnTo>
                  <a:lnTo>
                    <a:pt x="2027" y="667"/>
                  </a:lnTo>
                  <a:lnTo>
                    <a:pt x="2035" y="667"/>
                  </a:lnTo>
                  <a:lnTo>
                    <a:pt x="2044" y="667"/>
                  </a:lnTo>
                  <a:lnTo>
                    <a:pt x="2044" y="631"/>
                  </a:lnTo>
                  <a:lnTo>
                    <a:pt x="2041" y="598"/>
                  </a:lnTo>
                  <a:lnTo>
                    <a:pt x="2033" y="532"/>
                  </a:lnTo>
                  <a:lnTo>
                    <a:pt x="2016" y="469"/>
                  </a:lnTo>
                  <a:lnTo>
                    <a:pt x="1995" y="406"/>
                  </a:lnTo>
                  <a:lnTo>
                    <a:pt x="1966" y="348"/>
                  </a:lnTo>
                  <a:lnTo>
                    <a:pt x="1934" y="293"/>
                  </a:lnTo>
                  <a:lnTo>
                    <a:pt x="1898" y="244"/>
                  </a:lnTo>
                  <a:lnTo>
                    <a:pt x="1856" y="194"/>
                  </a:lnTo>
                  <a:lnTo>
                    <a:pt x="1810" y="153"/>
                  </a:lnTo>
                  <a:lnTo>
                    <a:pt x="1761" y="115"/>
                  </a:lnTo>
                  <a:lnTo>
                    <a:pt x="1705" y="82"/>
                  </a:lnTo>
                  <a:lnTo>
                    <a:pt x="1651" y="54"/>
                  </a:lnTo>
                  <a:lnTo>
                    <a:pt x="1590" y="30"/>
                  </a:lnTo>
                  <a:lnTo>
                    <a:pt x="1560" y="21"/>
                  </a:lnTo>
                  <a:lnTo>
                    <a:pt x="1527" y="13"/>
                  </a:lnTo>
                  <a:lnTo>
                    <a:pt x="1496" y="7"/>
                  </a:lnTo>
                  <a:lnTo>
                    <a:pt x="1464" y="5"/>
                  </a:lnTo>
                  <a:lnTo>
                    <a:pt x="1431" y="2"/>
                  </a:lnTo>
                  <a:lnTo>
                    <a:pt x="1397" y="0"/>
                  </a:lnTo>
                  <a:lnTo>
                    <a:pt x="648" y="0"/>
                  </a:lnTo>
                  <a:lnTo>
                    <a:pt x="612" y="2"/>
                  </a:lnTo>
                  <a:lnTo>
                    <a:pt x="582" y="5"/>
                  </a:lnTo>
                  <a:lnTo>
                    <a:pt x="549" y="7"/>
                  </a:lnTo>
                  <a:lnTo>
                    <a:pt x="517" y="13"/>
                  </a:lnTo>
                  <a:lnTo>
                    <a:pt x="486" y="21"/>
                  </a:lnTo>
                  <a:lnTo>
                    <a:pt x="456" y="30"/>
                  </a:lnTo>
                  <a:lnTo>
                    <a:pt x="395" y="54"/>
                  </a:lnTo>
                  <a:lnTo>
                    <a:pt x="337" y="82"/>
                  </a:lnTo>
                  <a:lnTo>
                    <a:pt x="285" y="115"/>
                  </a:lnTo>
                  <a:lnTo>
                    <a:pt x="236" y="153"/>
                  </a:lnTo>
                  <a:lnTo>
                    <a:pt x="189" y="194"/>
                  </a:lnTo>
                  <a:lnTo>
                    <a:pt x="148" y="244"/>
                  </a:lnTo>
                  <a:lnTo>
                    <a:pt x="110" y="293"/>
                  </a:lnTo>
                  <a:lnTo>
                    <a:pt x="79" y="348"/>
                  </a:lnTo>
                  <a:lnTo>
                    <a:pt x="52" y="406"/>
                  </a:lnTo>
                  <a:lnTo>
                    <a:pt x="29" y="469"/>
                  </a:lnTo>
                  <a:lnTo>
                    <a:pt x="13" y="532"/>
                  </a:lnTo>
                  <a:lnTo>
                    <a:pt x="2" y="598"/>
                  </a:lnTo>
                  <a:lnTo>
                    <a:pt x="2" y="631"/>
                  </a:lnTo>
                  <a:lnTo>
                    <a:pt x="0" y="667"/>
                  </a:lnTo>
                  <a:lnTo>
                    <a:pt x="2" y="699"/>
                  </a:lnTo>
                  <a:lnTo>
                    <a:pt x="2" y="735"/>
                  </a:lnTo>
                  <a:lnTo>
                    <a:pt x="13" y="800"/>
                  </a:lnTo>
                  <a:lnTo>
                    <a:pt x="29" y="864"/>
                  </a:lnTo>
                  <a:lnTo>
                    <a:pt x="52" y="924"/>
                  </a:lnTo>
                  <a:lnTo>
                    <a:pt x="79" y="982"/>
                  </a:lnTo>
                  <a:lnTo>
                    <a:pt x="110" y="1037"/>
                  </a:lnTo>
                  <a:lnTo>
                    <a:pt x="148" y="1089"/>
                  </a:lnTo>
                  <a:lnTo>
                    <a:pt x="189" y="1136"/>
                  </a:lnTo>
                  <a:lnTo>
                    <a:pt x="236" y="1179"/>
                  </a:lnTo>
                  <a:lnTo>
                    <a:pt x="285" y="1217"/>
                  </a:lnTo>
                  <a:lnTo>
                    <a:pt x="337" y="1251"/>
                  </a:lnTo>
                  <a:lnTo>
                    <a:pt x="395" y="1278"/>
                  </a:lnTo>
                  <a:lnTo>
                    <a:pt x="456" y="1300"/>
                  </a:lnTo>
                  <a:lnTo>
                    <a:pt x="486" y="1309"/>
                  </a:lnTo>
                  <a:lnTo>
                    <a:pt x="517" y="1316"/>
                  </a:lnTo>
                  <a:lnTo>
                    <a:pt x="549" y="1322"/>
                  </a:lnTo>
                  <a:lnTo>
                    <a:pt x="582" y="1328"/>
                  </a:lnTo>
                  <a:lnTo>
                    <a:pt x="612" y="1330"/>
                  </a:lnTo>
                  <a:lnTo>
                    <a:pt x="648" y="1330"/>
                  </a:lnTo>
                  <a:lnTo>
                    <a:pt x="1397" y="1330"/>
                  </a:lnTo>
                  <a:lnTo>
                    <a:pt x="1431" y="1330"/>
                  </a:lnTo>
                  <a:lnTo>
                    <a:pt x="1464" y="1328"/>
                  </a:lnTo>
                  <a:lnTo>
                    <a:pt x="1496" y="1322"/>
                  </a:lnTo>
                  <a:lnTo>
                    <a:pt x="1527" y="1316"/>
                  </a:lnTo>
                  <a:lnTo>
                    <a:pt x="1560" y="1309"/>
                  </a:lnTo>
                  <a:lnTo>
                    <a:pt x="1590" y="1300"/>
                  </a:lnTo>
                  <a:lnTo>
                    <a:pt x="1651" y="1278"/>
                  </a:lnTo>
                  <a:lnTo>
                    <a:pt x="1705" y="1251"/>
                  </a:lnTo>
                  <a:lnTo>
                    <a:pt x="1761" y="1217"/>
                  </a:lnTo>
                  <a:lnTo>
                    <a:pt x="1810" y="1179"/>
                  </a:lnTo>
                  <a:lnTo>
                    <a:pt x="1856" y="1136"/>
                  </a:lnTo>
                  <a:lnTo>
                    <a:pt x="1898" y="1089"/>
                  </a:lnTo>
                  <a:lnTo>
                    <a:pt x="1934" y="1037"/>
                  </a:lnTo>
                  <a:lnTo>
                    <a:pt x="1966" y="982"/>
                  </a:lnTo>
                  <a:lnTo>
                    <a:pt x="1995" y="924"/>
                  </a:lnTo>
                  <a:lnTo>
                    <a:pt x="2016" y="864"/>
                  </a:lnTo>
                  <a:lnTo>
                    <a:pt x="2033" y="800"/>
                  </a:lnTo>
                  <a:lnTo>
                    <a:pt x="2041" y="735"/>
                  </a:lnTo>
                  <a:lnTo>
                    <a:pt x="2044" y="699"/>
                  </a:lnTo>
                  <a:lnTo>
                    <a:pt x="2044" y="667"/>
                  </a:lnTo>
                  <a:lnTo>
                    <a:pt x="2035" y="66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Freeform 193"/>
            <p:cNvSpPr>
              <a:spLocks/>
            </p:cNvSpPr>
            <p:nvPr/>
          </p:nvSpPr>
          <p:spPr bwMode="auto">
            <a:xfrm>
              <a:off x="4364038" y="3989388"/>
              <a:ext cx="130175" cy="234950"/>
            </a:xfrm>
            <a:custGeom>
              <a:avLst/>
              <a:gdLst>
                <a:gd name="T0" fmla="*/ 132 w 571"/>
                <a:gd name="T1" fmla="*/ 0 h 1040"/>
                <a:gd name="T2" fmla="*/ 101 w 571"/>
                <a:gd name="T3" fmla="*/ 42 h 1040"/>
                <a:gd name="T4" fmla="*/ 77 w 571"/>
                <a:gd name="T5" fmla="*/ 85 h 1040"/>
                <a:gd name="T6" fmla="*/ 55 w 571"/>
                <a:gd name="T7" fmla="*/ 135 h 1040"/>
                <a:gd name="T8" fmla="*/ 36 w 571"/>
                <a:gd name="T9" fmla="*/ 182 h 1040"/>
                <a:gd name="T10" fmla="*/ 19 w 571"/>
                <a:gd name="T11" fmla="*/ 234 h 1040"/>
                <a:gd name="T12" fmla="*/ 8 w 571"/>
                <a:gd name="T13" fmla="*/ 286 h 1040"/>
                <a:gd name="T14" fmla="*/ 2 w 571"/>
                <a:gd name="T15" fmla="*/ 340 h 1040"/>
                <a:gd name="T16" fmla="*/ 0 w 571"/>
                <a:gd name="T17" fmla="*/ 396 h 1040"/>
                <a:gd name="T18" fmla="*/ 2 w 571"/>
                <a:gd name="T19" fmla="*/ 461 h 1040"/>
                <a:gd name="T20" fmla="*/ 13 w 571"/>
                <a:gd name="T21" fmla="*/ 524 h 1040"/>
                <a:gd name="T22" fmla="*/ 31 w 571"/>
                <a:gd name="T23" fmla="*/ 588 h 1040"/>
                <a:gd name="T24" fmla="*/ 49 w 571"/>
                <a:gd name="T25" fmla="*/ 648 h 1040"/>
                <a:gd name="T26" fmla="*/ 77 w 571"/>
                <a:gd name="T27" fmla="*/ 703 h 1040"/>
                <a:gd name="T28" fmla="*/ 107 w 571"/>
                <a:gd name="T29" fmla="*/ 757 h 1040"/>
                <a:gd name="T30" fmla="*/ 146 w 571"/>
                <a:gd name="T31" fmla="*/ 807 h 1040"/>
                <a:gd name="T32" fmla="*/ 184 w 571"/>
                <a:gd name="T33" fmla="*/ 854 h 1040"/>
                <a:gd name="T34" fmla="*/ 225 w 571"/>
                <a:gd name="T35" fmla="*/ 889 h 1040"/>
                <a:gd name="T36" fmla="*/ 267 w 571"/>
                <a:gd name="T37" fmla="*/ 925 h 1040"/>
                <a:gd name="T38" fmla="*/ 313 w 571"/>
                <a:gd name="T39" fmla="*/ 955 h 1040"/>
                <a:gd name="T40" fmla="*/ 360 w 571"/>
                <a:gd name="T41" fmla="*/ 980 h 1040"/>
                <a:gd name="T42" fmla="*/ 409 w 571"/>
                <a:gd name="T43" fmla="*/ 1002 h 1040"/>
                <a:gd name="T44" fmla="*/ 461 w 571"/>
                <a:gd name="T45" fmla="*/ 1018 h 1040"/>
                <a:gd name="T46" fmla="*/ 517 w 571"/>
                <a:gd name="T47" fmla="*/ 1032 h 1040"/>
                <a:gd name="T48" fmla="*/ 571 w 571"/>
                <a:gd name="T49" fmla="*/ 1040 h 1040"/>
                <a:gd name="T50" fmla="*/ 522 w 571"/>
                <a:gd name="T51" fmla="*/ 1027 h 1040"/>
                <a:gd name="T52" fmla="*/ 478 w 571"/>
                <a:gd name="T53" fmla="*/ 1007 h 1040"/>
                <a:gd name="T54" fmla="*/ 434 w 571"/>
                <a:gd name="T55" fmla="*/ 985 h 1040"/>
                <a:gd name="T56" fmla="*/ 391 w 571"/>
                <a:gd name="T57" fmla="*/ 960 h 1040"/>
                <a:gd name="T58" fmla="*/ 352 w 571"/>
                <a:gd name="T59" fmla="*/ 930 h 1040"/>
                <a:gd name="T60" fmla="*/ 313 w 571"/>
                <a:gd name="T61" fmla="*/ 901 h 1040"/>
                <a:gd name="T62" fmla="*/ 280 w 571"/>
                <a:gd name="T63" fmla="*/ 865 h 1040"/>
                <a:gd name="T64" fmla="*/ 247 w 571"/>
                <a:gd name="T65" fmla="*/ 829 h 1040"/>
                <a:gd name="T66" fmla="*/ 220 w 571"/>
                <a:gd name="T67" fmla="*/ 788 h 1040"/>
                <a:gd name="T68" fmla="*/ 195 w 571"/>
                <a:gd name="T69" fmla="*/ 746 h 1040"/>
                <a:gd name="T70" fmla="*/ 173 w 571"/>
                <a:gd name="T71" fmla="*/ 703 h 1040"/>
                <a:gd name="T72" fmla="*/ 154 w 571"/>
                <a:gd name="T73" fmla="*/ 656 h 1040"/>
                <a:gd name="T74" fmla="*/ 141 w 571"/>
                <a:gd name="T75" fmla="*/ 610 h 1040"/>
                <a:gd name="T76" fmla="*/ 130 w 571"/>
                <a:gd name="T77" fmla="*/ 560 h 1040"/>
                <a:gd name="T78" fmla="*/ 121 w 571"/>
                <a:gd name="T79" fmla="*/ 507 h 1040"/>
                <a:gd name="T80" fmla="*/ 121 w 571"/>
                <a:gd name="T81" fmla="*/ 455 h 1040"/>
                <a:gd name="T82" fmla="*/ 121 w 571"/>
                <a:gd name="T83" fmla="*/ 403 h 1040"/>
                <a:gd name="T84" fmla="*/ 130 w 571"/>
                <a:gd name="T85" fmla="*/ 354 h 1040"/>
                <a:gd name="T86" fmla="*/ 137 w 571"/>
                <a:gd name="T87" fmla="*/ 304 h 1040"/>
                <a:gd name="T88" fmla="*/ 154 w 571"/>
                <a:gd name="T89" fmla="*/ 258 h 1040"/>
                <a:gd name="T90" fmla="*/ 170 w 571"/>
                <a:gd name="T91" fmla="*/ 214 h 1040"/>
                <a:gd name="T92" fmla="*/ 193 w 571"/>
                <a:gd name="T93" fmla="*/ 171 h 1040"/>
                <a:gd name="T94" fmla="*/ 217 w 571"/>
                <a:gd name="T95" fmla="*/ 130 h 1040"/>
                <a:gd name="T96" fmla="*/ 245 w 571"/>
                <a:gd name="T97" fmla="*/ 88 h 1040"/>
                <a:gd name="T98" fmla="*/ 187 w 571"/>
                <a:gd name="T99" fmla="*/ 47 h 1040"/>
                <a:gd name="T100" fmla="*/ 132 w 571"/>
                <a:gd name="T101" fmla="*/ 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71" h="1040">
                  <a:moveTo>
                    <a:pt x="132" y="0"/>
                  </a:moveTo>
                  <a:lnTo>
                    <a:pt x="101" y="42"/>
                  </a:lnTo>
                  <a:lnTo>
                    <a:pt x="77" y="85"/>
                  </a:lnTo>
                  <a:lnTo>
                    <a:pt x="55" y="135"/>
                  </a:lnTo>
                  <a:lnTo>
                    <a:pt x="36" y="182"/>
                  </a:lnTo>
                  <a:lnTo>
                    <a:pt x="19" y="234"/>
                  </a:lnTo>
                  <a:lnTo>
                    <a:pt x="8" y="286"/>
                  </a:lnTo>
                  <a:lnTo>
                    <a:pt x="2" y="340"/>
                  </a:lnTo>
                  <a:lnTo>
                    <a:pt x="0" y="396"/>
                  </a:lnTo>
                  <a:lnTo>
                    <a:pt x="2" y="461"/>
                  </a:lnTo>
                  <a:lnTo>
                    <a:pt x="13" y="524"/>
                  </a:lnTo>
                  <a:lnTo>
                    <a:pt x="31" y="588"/>
                  </a:lnTo>
                  <a:lnTo>
                    <a:pt x="49" y="648"/>
                  </a:lnTo>
                  <a:lnTo>
                    <a:pt x="77" y="703"/>
                  </a:lnTo>
                  <a:lnTo>
                    <a:pt x="107" y="757"/>
                  </a:lnTo>
                  <a:lnTo>
                    <a:pt x="146" y="807"/>
                  </a:lnTo>
                  <a:lnTo>
                    <a:pt x="184" y="854"/>
                  </a:lnTo>
                  <a:lnTo>
                    <a:pt x="225" y="889"/>
                  </a:lnTo>
                  <a:lnTo>
                    <a:pt x="267" y="925"/>
                  </a:lnTo>
                  <a:lnTo>
                    <a:pt x="313" y="955"/>
                  </a:lnTo>
                  <a:lnTo>
                    <a:pt x="360" y="980"/>
                  </a:lnTo>
                  <a:lnTo>
                    <a:pt x="409" y="1002"/>
                  </a:lnTo>
                  <a:lnTo>
                    <a:pt x="461" y="1018"/>
                  </a:lnTo>
                  <a:lnTo>
                    <a:pt x="517" y="1032"/>
                  </a:lnTo>
                  <a:lnTo>
                    <a:pt x="571" y="1040"/>
                  </a:lnTo>
                  <a:lnTo>
                    <a:pt x="522" y="1027"/>
                  </a:lnTo>
                  <a:lnTo>
                    <a:pt x="478" y="1007"/>
                  </a:lnTo>
                  <a:lnTo>
                    <a:pt x="434" y="985"/>
                  </a:lnTo>
                  <a:lnTo>
                    <a:pt x="391" y="960"/>
                  </a:lnTo>
                  <a:lnTo>
                    <a:pt x="352" y="930"/>
                  </a:lnTo>
                  <a:lnTo>
                    <a:pt x="313" y="901"/>
                  </a:lnTo>
                  <a:lnTo>
                    <a:pt x="280" y="865"/>
                  </a:lnTo>
                  <a:lnTo>
                    <a:pt x="247" y="829"/>
                  </a:lnTo>
                  <a:lnTo>
                    <a:pt x="220" y="788"/>
                  </a:lnTo>
                  <a:lnTo>
                    <a:pt x="195" y="746"/>
                  </a:lnTo>
                  <a:lnTo>
                    <a:pt x="173" y="703"/>
                  </a:lnTo>
                  <a:lnTo>
                    <a:pt x="154" y="656"/>
                  </a:lnTo>
                  <a:lnTo>
                    <a:pt x="141" y="610"/>
                  </a:lnTo>
                  <a:lnTo>
                    <a:pt x="130" y="560"/>
                  </a:lnTo>
                  <a:lnTo>
                    <a:pt x="121" y="507"/>
                  </a:lnTo>
                  <a:lnTo>
                    <a:pt x="121" y="455"/>
                  </a:lnTo>
                  <a:lnTo>
                    <a:pt x="121" y="403"/>
                  </a:lnTo>
                  <a:lnTo>
                    <a:pt x="130" y="354"/>
                  </a:lnTo>
                  <a:lnTo>
                    <a:pt x="137" y="304"/>
                  </a:lnTo>
                  <a:lnTo>
                    <a:pt x="154" y="258"/>
                  </a:lnTo>
                  <a:lnTo>
                    <a:pt x="170" y="214"/>
                  </a:lnTo>
                  <a:lnTo>
                    <a:pt x="193" y="171"/>
                  </a:lnTo>
                  <a:lnTo>
                    <a:pt x="217" y="130"/>
                  </a:lnTo>
                  <a:lnTo>
                    <a:pt x="245" y="88"/>
                  </a:lnTo>
                  <a:lnTo>
                    <a:pt x="187" y="47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Freeform 194"/>
            <p:cNvSpPr>
              <a:spLocks/>
            </p:cNvSpPr>
            <p:nvPr/>
          </p:nvSpPr>
          <p:spPr bwMode="auto">
            <a:xfrm>
              <a:off x="4362451" y="3987800"/>
              <a:ext cx="142875" cy="239713"/>
            </a:xfrm>
            <a:custGeom>
              <a:avLst/>
              <a:gdLst>
                <a:gd name="T0" fmla="*/ 135 w 632"/>
                <a:gd name="T1" fmla="*/ 0 h 1059"/>
                <a:gd name="T2" fmla="*/ 105 w 632"/>
                <a:gd name="T3" fmla="*/ 44 h 1059"/>
                <a:gd name="T4" fmla="*/ 81 w 632"/>
                <a:gd name="T5" fmla="*/ 91 h 1059"/>
                <a:gd name="T6" fmla="*/ 56 w 632"/>
                <a:gd name="T7" fmla="*/ 138 h 1059"/>
                <a:gd name="T8" fmla="*/ 36 w 632"/>
                <a:gd name="T9" fmla="*/ 186 h 1059"/>
                <a:gd name="T10" fmla="*/ 22 w 632"/>
                <a:gd name="T11" fmla="*/ 239 h 1059"/>
                <a:gd name="T12" fmla="*/ 11 w 632"/>
                <a:gd name="T13" fmla="*/ 291 h 1059"/>
                <a:gd name="T14" fmla="*/ 4 w 632"/>
                <a:gd name="T15" fmla="*/ 346 h 1059"/>
                <a:gd name="T16" fmla="*/ 0 w 632"/>
                <a:gd name="T17" fmla="*/ 404 h 1059"/>
                <a:gd name="T18" fmla="*/ 4 w 632"/>
                <a:gd name="T19" fmla="*/ 469 h 1059"/>
                <a:gd name="T20" fmla="*/ 15 w 632"/>
                <a:gd name="T21" fmla="*/ 535 h 1059"/>
                <a:gd name="T22" fmla="*/ 31 w 632"/>
                <a:gd name="T23" fmla="*/ 596 h 1059"/>
                <a:gd name="T24" fmla="*/ 51 w 632"/>
                <a:gd name="T25" fmla="*/ 656 h 1059"/>
                <a:gd name="T26" fmla="*/ 78 w 632"/>
                <a:gd name="T27" fmla="*/ 713 h 1059"/>
                <a:gd name="T28" fmla="*/ 108 w 632"/>
                <a:gd name="T29" fmla="*/ 769 h 1059"/>
                <a:gd name="T30" fmla="*/ 146 w 632"/>
                <a:gd name="T31" fmla="*/ 817 h 1059"/>
                <a:gd name="T32" fmla="*/ 184 w 632"/>
                <a:gd name="T33" fmla="*/ 864 h 1059"/>
                <a:gd name="T34" fmla="*/ 231 w 632"/>
                <a:gd name="T35" fmla="*/ 905 h 1059"/>
                <a:gd name="T36" fmla="*/ 278 w 632"/>
                <a:gd name="T37" fmla="*/ 943 h 1059"/>
                <a:gd name="T38" fmla="*/ 330 w 632"/>
                <a:gd name="T39" fmla="*/ 977 h 1059"/>
                <a:gd name="T40" fmla="*/ 386 w 632"/>
                <a:gd name="T41" fmla="*/ 1004 h 1059"/>
                <a:gd name="T42" fmla="*/ 443 w 632"/>
                <a:gd name="T43" fmla="*/ 1029 h 1059"/>
                <a:gd name="T44" fmla="*/ 506 w 632"/>
                <a:gd name="T45" fmla="*/ 1046 h 1059"/>
                <a:gd name="T46" fmla="*/ 567 w 632"/>
                <a:gd name="T47" fmla="*/ 1056 h 1059"/>
                <a:gd name="T48" fmla="*/ 600 w 632"/>
                <a:gd name="T49" fmla="*/ 1059 h 1059"/>
                <a:gd name="T50" fmla="*/ 632 w 632"/>
                <a:gd name="T51" fmla="*/ 1059 h 1059"/>
                <a:gd name="T52" fmla="*/ 580 w 632"/>
                <a:gd name="T53" fmla="*/ 1048 h 1059"/>
                <a:gd name="T54" fmla="*/ 526 w 632"/>
                <a:gd name="T55" fmla="*/ 1040 h 1059"/>
                <a:gd name="T56" fmla="*/ 470 w 632"/>
                <a:gd name="T57" fmla="*/ 1026 h 1059"/>
                <a:gd name="T58" fmla="*/ 418 w 632"/>
                <a:gd name="T59" fmla="*/ 1010 h 1059"/>
                <a:gd name="T60" fmla="*/ 369 w 632"/>
                <a:gd name="T61" fmla="*/ 988 h 1059"/>
                <a:gd name="T62" fmla="*/ 322 w 632"/>
                <a:gd name="T63" fmla="*/ 963 h 1059"/>
                <a:gd name="T64" fmla="*/ 276 w 632"/>
                <a:gd name="T65" fmla="*/ 933 h 1059"/>
                <a:gd name="T66" fmla="*/ 234 w 632"/>
                <a:gd name="T67" fmla="*/ 897 h 1059"/>
                <a:gd name="T68" fmla="*/ 193 w 632"/>
                <a:gd name="T69" fmla="*/ 862 h 1059"/>
                <a:gd name="T70" fmla="*/ 155 w 632"/>
                <a:gd name="T71" fmla="*/ 815 h 1059"/>
                <a:gd name="T72" fmla="*/ 116 w 632"/>
                <a:gd name="T73" fmla="*/ 765 h 1059"/>
                <a:gd name="T74" fmla="*/ 86 w 632"/>
                <a:gd name="T75" fmla="*/ 711 h 1059"/>
                <a:gd name="T76" fmla="*/ 58 w 632"/>
                <a:gd name="T77" fmla="*/ 656 h 1059"/>
                <a:gd name="T78" fmla="*/ 40 w 632"/>
                <a:gd name="T79" fmla="*/ 596 h 1059"/>
                <a:gd name="T80" fmla="*/ 22 w 632"/>
                <a:gd name="T81" fmla="*/ 532 h 1059"/>
                <a:gd name="T82" fmla="*/ 11 w 632"/>
                <a:gd name="T83" fmla="*/ 469 h 1059"/>
                <a:gd name="T84" fmla="*/ 9 w 632"/>
                <a:gd name="T85" fmla="*/ 404 h 1059"/>
                <a:gd name="T86" fmla="*/ 11 w 632"/>
                <a:gd name="T87" fmla="*/ 348 h 1059"/>
                <a:gd name="T88" fmla="*/ 17 w 632"/>
                <a:gd name="T89" fmla="*/ 294 h 1059"/>
                <a:gd name="T90" fmla="*/ 28 w 632"/>
                <a:gd name="T91" fmla="*/ 242 h 1059"/>
                <a:gd name="T92" fmla="*/ 45 w 632"/>
                <a:gd name="T93" fmla="*/ 190 h 1059"/>
                <a:gd name="T94" fmla="*/ 64 w 632"/>
                <a:gd name="T95" fmla="*/ 143 h 1059"/>
                <a:gd name="T96" fmla="*/ 86 w 632"/>
                <a:gd name="T97" fmla="*/ 93 h 1059"/>
                <a:gd name="T98" fmla="*/ 110 w 632"/>
                <a:gd name="T99" fmla="*/ 50 h 1059"/>
                <a:gd name="T100" fmla="*/ 141 w 632"/>
                <a:gd name="T101" fmla="*/ 8 h 1059"/>
                <a:gd name="T102" fmla="*/ 139 w 632"/>
                <a:gd name="T103" fmla="*/ 5 h 1059"/>
                <a:gd name="T104" fmla="*/ 135 w 632"/>
                <a:gd name="T105" fmla="*/ 0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059">
                  <a:moveTo>
                    <a:pt x="135" y="0"/>
                  </a:moveTo>
                  <a:lnTo>
                    <a:pt x="105" y="44"/>
                  </a:lnTo>
                  <a:lnTo>
                    <a:pt x="81" y="91"/>
                  </a:lnTo>
                  <a:lnTo>
                    <a:pt x="56" y="138"/>
                  </a:lnTo>
                  <a:lnTo>
                    <a:pt x="36" y="186"/>
                  </a:lnTo>
                  <a:lnTo>
                    <a:pt x="22" y="239"/>
                  </a:lnTo>
                  <a:lnTo>
                    <a:pt x="11" y="291"/>
                  </a:lnTo>
                  <a:lnTo>
                    <a:pt x="4" y="346"/>
                  </a:lnTo>
                  <a:lnTo>
                    <a:pt x="0" y="404"/>
                  </a:lnTo>
                  <a:lnTo>
                    <a:pt x="4" y="469"/>
                  </a:lnTo>
                  <a:lnTo>
                    <a:pt x="15" y="535"/>
                  </a:lnTo>
                  <a:lnTo>
                    <a:pt x="31" y="596"/>
                  </a:lnTo>
                  <a:lnTo>
                    <a:pt x="51" y="656"/>
                  </a:lnTo>
                  <a:lnTo>
                    <a:pt x="78" y="713"/>
                  </a:lnTo>
                  <a:lnTo>
                    <a:pt x="108" y="769"/>
                  </a:lnTo>
                  <a:lnTo>
                    <a:pt x="146" y="817"/>
                  </a:lnTo>
                  <a:lnTo>
                    <a:pt x="184" y="864"/>
                  </a:lnTo>
                  <a:lnTo>
                    <a:pt x="231" y="905"/>
                  </a:lnTo>
                  <a:lnTo>
                    <a:pt x="278" y="943"/>
                  </a:lnTo>
                  <a:lnTo>
                    <a:pt x="330" y="977"/>
                  </a:lnTo>
                  <a:lnTo>
                    <a:pt x="386" y="1004"/>
                  </a:lnTo>
                  <a:lnTo>
                    <a:pt x="443" y="1029"/>
                  </a:lnTo>
                  <a:lnTo>
                    <a:pt x="506" y="1046"/>
                  </a:lnTo>
                  <a:lnTo>
                    <a:pt x="567" y="1056"/>
                  </a:lnTo>
                  <a:lnTo>
                    <a:pt x="600" y="1059"/>
                  </a:lnTo>
                  <a:lnTo>
                    <a:pt x="632" y="1059"/>
                  </a:lnTo>
                  <a:lnTo>
                    <a:pt x="580" y="1048"/>
                  </a:lnTo>
                  <a:lnTo>
                    <a:pt x="526" y="1040"/>
                  </a:lnTo>
                  <a:lnTo>
                    <a:pt x="470" y="1026"/>
                  </a:lnTo>
                  <a:lnTo>
                    <a:pt x="418" y="1010"/>
                  </a:lnTo>
                  <a:lnTo>
                    <a:pt x="369" y="988"/>
                  </a:lnTo>
                  <a:lnTo>
                    <a:pt x="322" y="963"/>
                  </a:lnTo>
                  <a:lnTo>
                    <a:pt x="276" y="933"/>
                  </a:lnTo>
                  <a:lnTo>
                    <a:pt x="234" y="897"/>
                  </a:lnTo>
                  <a:lnTo>
                    <a:pt x="193" y="862"/>
                  </a:lnTo>
                  <a:lnTo>
                    <a:pt x="155" y="815"/>
                  </a:lnTo>
                  <a:lnTo>
                    <a:pt x="116" y="765"/>
                  </a:lnTo>
                  <a:lnTo>
                    <a:pt x="86" y="711"/>
                  </a:lnTo>
                  <a:lnTo>
                    <a:pt x="58" y="656"/>
                  </a:lnTo>
                  <a:lnTo>
                    <a:pt x="40" y="596"/>
                  </a:lnTo>
                  <a:lnTo>
                    <a:pt x="22" y="532"/>
                  </a:lnTo>
                  <a:lnTo>
                    <a:pt x="11" y="469"/>
                  </a:lnTo>
                  <a:lnTo>
                    <a:pt x="9" y="404"/>
                  </a:lnTo>
                  <a:lnTo>
                    <a:pt x="11" y="348"/>
                  </a:lnTo>
                  <a:lnTo>
                    <a:pt x="17" y="294"/>
                  </a:lnTo>
                  <a:lnTo>
                    <a:pt x="28" y="242"/>
                  </a:lnTo>
                  <a:lnTo>
                    <a:pt x="45" y="190"/>
                  </a:lnTo>
                  <a:lnTo>
                    <a:pt x="64" y="143"/>
                  </a:lnTo>
                  <a:lnTo>
                    <a:pt x="86" y="93"/>
                  </a:lnTo>
                  <a:lnTo>
                    <a:pt x="110" y="50"/>
                  </a:lnTo>
                  <a:lnTo>
                    <a:pt x="141" y="8"/>
                  </a:lnTo>
                  <a:lnTo>
                    <a:pt x="139" y="5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195"/>
            <p:cNvSpPr>
              <a:spLocks/>
            </p:cNvSpPr>
            <p:nvPr/>
          </p:nvSpPr>
          <p:spPr bwMode="auto">
            <a:xfrm>
              <a:off x="4800601" y="4011613"/>
              <a:ext cx="17463" cy="39688"/>
            </a:xfrm>
            <a:custGeom>
              <a:avLst/>
              <a:gdLst>
                <a:gd name="T0" fmla="*/ 24 w 82"/>
                <a:gd name="T1" fmla="*/ 0 h 176"/>
                <a:gd name="T2" fmla="*/ 0 w 82"/>
                <a:gd name="T3" fmla="*/ 11 h 176"/>
                <a:gd name="T4" fmla="*/ 24 w 82"/>
                <a:gd name="T5" fmla="*/ 50 h 176"/>
                <a:gd name="T6" fmla="*/ 46 w 82"/>
                <a:gd name="T7" fmla="*/ 92 h 176"/>
                <a:gd name="T8" fmla="*/ 65 w 82"/>
                <a:gd name="T9" fmla="*/ 133 h 176"/>
                <a:gd name="T10" fmla="*/ 82 w 82"/>
                <a:gd name="T11" fmla="*/ 176 h 176"/>
                <a:gd name="T12" fmla="*/ 71 w 82"/>
                <a:gd name="T13" fmla="*/ 130 h 176"/>
                <a:gd name="T14" fmla="*/ 58 w 82"/>
                <a:gd name="T15" fmla="*/ 86 h 176"/>
                <a:gd name="T16" fmla="*/ 43 w 82"/>
                <a:gd name="T17" fmla="*/ 42 h 176"/>
                <a:gd name="T18" fmla="*/ 24 w 82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176">
                  <a:moveTo>
                    <a:pt x="24" y="0"/>
                  </a:moveTo>
                  <a:lnTo>
                    <a:pt x="0" y="11"/>
                  </a:lnTo>
                  <a:lnTo>
                    <a:pt x="24" y="50"/>
                  </a:lnTo>
                  <a:lnTo>
                    <a:pt x="46" y="92"/>
                  </a:lnTo>
                  <a:lnTo>
                    <a:pt x="65" y="133"/>
                  </a:lnTo>
                  <a:lnTo>
                    <a:pt x="82" y="176"/>
                  </a:lnTo>
                  <a:lnTo>
                    <a:pt x="71" y="130"/>
                  </a:lnTo>
                  <a:lnTo>
                    <a:pt x="58" y="86"/>
                  </a:lnTo>
                  <a:lnTo>
                    <a:pt x="43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196"/>
            <p:cNvSpPr>
              <a:spLocks/>
            </p:cNvSpPr>
            <p:nvPr/>
          </p:nvSpPr>
          <p:spPr bwMode="auto">
            <a:xfrm>
              <a:off x="4805363" y="4011613"/>
              <a:ext cx="17463" cy="55563"/>
            </a:xfrm>
            <a:custGeom>
              <a:avLst/>
              <a:gdLst>
                <a:gd name="T0" fmla="*/ 5 w 74"/>
                <a:gd name="T1" fmla="*/ 0 h 250"/>
                <a:gd name="T2" fmla="*/ 0 w 74"/>
                <a:gd name="T3" fmla="*/ 5 h 250"/>
                <a:gd name="T4" fmla="*/ 19 w 74"/>
                <a:gd name="T5" fmla="*/ 47 h 250"/>
                <a:gd name="T6" fmla="*/ 34 w 74"/>
                <a:gd name="T7" fmla="*/ 91 h 250"/>
                <a:gd name="T8" fmla="*/ 47 w 74"/>
                <a:gd name="T9" fmla="*/ 135 h 250"/>
                <a:gd name="T10" fmla="*/ 58 w 74"/>
                <a:gd name="T11" fmla="*/ 181 h 250"/>
                <a:gd name="T12" fmla="*/ 66 w 74"/>
                <a:gd name="T13" fmla="*/ 214 h 250"/>
                <a:gd name="T14" fmla="*/ 74 w 74"/>
                <a:gd name="T15" fmla="*/ 250 h 250"/>
                <a:gd name="T16" fmla="*/ 72 w 74"/>
                <a:gd name="T17" fmla="*/ 217 h 250"/>
                <a:gd name="T18" fmla="*/ 66 w 74"/>
                <a:gd name="T19" fmla="*/ 184 h 250"/>
                <a:gd name="T20" fmla="*/ 52 w 74"/>
                <a:gd name="T21" fmla="*/ 121 h 250"/>
                <a:gd name="T22" fmla="*/ 30 w 74"/>
                <a:gd name="T23" fmla="*/ 61 h 250"/>
                <a:gd name="T24" fmla="*/ 5 w 74"/>
                <a:gd name="T2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250">
                  <a:moveTo>
                    <a:pt x="5" y="0"/>
                  </a:moveTo>
                  <a:lnTo>
                    <a:pt x="0" y="5"/>
                  </a:lnTo>
                  <a:lnTo>
                    <a:pt x="19" y="47"/>
                  </a:lnTo>
                  <a:lnTo>
                    <a:pt x="34" y="91"/>
                  </a:lnTo>
                  <a:lnTo>
                    <a:pt x="47" y="135"/>
                  </a:lnTo>
                  <a:lnTo>
                    <a:pt x="58" y="181"/>
                  </a:lnTo>
                  <a:lnTo>
                    <a:pt x="66" y="214"/>
                  </a:lnTo>
                  <a:lnTo>
                    <a:pt x="74" y="250"/>
                  </a:lnTo>
                  <a:lnTo>
                    <a:pt x="72" y="217"/>
                  </a:lnTo>
                  <a:lnTo>
                    <a:pt x="66" y="184"/>
                  </a:lnTo>
                  <a:lnTo>
                    <a:pt x="52" y="121"/>
                  </a:lnTo>
                  <a:lnTo>
                    <a:pt x="30" y="6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Freeform 197"/>
            <p:cNvSpPr>
              <a:spLocks/>
            </p:cNvSpPr>
            <p:nvPr/>
          </p:nvSpPr>
          <p:spPr bwMode="auto">
            <a:xfrm>
              <a:off x="4394201" y="3957638"/>
              <a:ext cx="428625" cy="269875"/>
            </a:xfrm>
            <a:custGeom>
              <a:avLst/>
              <a:gdLst>
                <a:gd name="T0" fmla="*/ 1887 w 1889"/>
                <a:gd name="T1" fmla="*/ 656 h 1191"/>
                <a:gd name="T2" fmla="*/ 1865 w 1889"/>
                <a:gd name="T3" fmla="*/ 773 h 1191"/>
                <a:gd name="T4" fmla="*/ 1818 w 1889"/>
                <a:gd name="T5" fmla="*/ 881 h 1191"/>
                <a:gd name="T6" fmla="*/ 1755 w 1889"/>
                <a:gd name="T7" fmla="*/ 974 h 1191"/>
                <a:gd name="T8" fmla="*/ 1675 w 1889"/>
                <a:gd name="T9" fmla="*/ 1057 h 1191"/>
                <a:gd name="T10" fmla="*/ 1579 w 1889"/>
                <a:gd name="T11" fmla="*/ 1120 h 1191"/>
                <a:gd name="T12" fmla="*/ 1472 w 1889"/>
                <a:gd name="T13" fmla="*/ 1163 h 1191"/>
                <a:gd name="T14" fmla="*/ 1356 w 1889"/>
                <a:gd name="T15" fmla="*/ 1188 h 1191"/>
                <a:gd name="T16" fmla="*/ 596 w 1889"/>
                <a:gd name="T17" fmla="*/ 1191 h 1191"/>
                <a:gd name="T18" fmla="*/ 475 w 1889"/>
                <a:gd name="T19" fmla="*/ 1180 h 1191"/>
                <a:gd name="T20" fmla="*/ 362 w 1889"/>
                <a:gd name="T21" fmla="*/ 1145 h 1191"/>
                <a:gd name="T22" fmla="*/ 261 w 1889"/>
                <a:gd name="T23" fmla="*/ 1090 h 1191"/>
                <a:gd name="T24" fmla="*/ 173 w 1889"/>
                <a:gd name="T25" fmla="*/ 1018 h 1191"/>
                <a:gd name="T26" fmla="*/ 101 w 1889"/>
                <a:gd name="T27" fmla="*/ 928 h 1191"/>
                <a:gd name="T28" fmla="*/ 45 w 1889"/>
                <a:gd name="T29" fmla="*/ 829 h 1191"/>
                <a:gd name="T30" fmla="*/ 11 w 1889"/>
                <a:gd name="T31" fmla="*/ 716 h 1191"/>
                <a:gd name="T32" fmla="*/ 0 w 1889"/>
                <a:gd name="T33" fmla="*/ 595 h 1191"/>
                <a:gd name="T34" fmla="*/ 11 w 1889"/>
                <a:gd name="T35" fmla="*/ 478 h 1191"/>
                <a:gd name="T36" fmla="*/ 45 w 1889"/>
                <a:gd name="T37" fmla="*/ 365 h 1191"/>
                <a:gd name="T38" fmla="*/ 101 w 1889"/>
                <a:gd name="T39" fmla="*/ 264 h 1191"/>
                <a:gd name="T40" fmla="*/ 173 w 1889"/>
                <a:gd name="T41" fmla="*/ 176 h 1191"/>
                <a:gd name="T42" fmla="*/ 261 w 1889"/>
                <a:gd name="T43" fmla="*/ 102 h 1191"/>
                <a:gd name="T44" fmla="*/ 362 w 1889"/>
                <a:gd name="T45" fmla="*/ 47 h 1191"/>
                <a:gd name="T46" fmla="*/ 475 w 1889"/>
                <a:gd name="T47" fmla="*/ 14 h 1191"/>
                <a:gd name="T48" fmla="*/ 596 w 1889"/>
                <a:gd name="T49" fmla="*/ 0 h 1191"/>
                <a:gd name="T50" fmla="*/ 1356 w 1889"/>
                <a:gd name="T51" fmla="*/ 6 h 1191"/>
                <a:gd name="T52" fmla="*/ 1472 w 1889"/>
                <a:gd name="T53" fmla="*/ 27 h 1191"/>
                <a:gd name="T54" fmla="*/ 1579 w 1889"/>
                <a:gd name="T55" fmla="*/ 74 h 1191"/>
                <a:gd name="T56" fmla="*/ 1675 w 1889"/>
                <a:gd name="T57" fmla="*/ 137 h 1191"/>
                <a:gd name="T58" fmla="*/ 1755 w 1889"/>
                <a:gd name="T59" fmla="*/ 217 h 1191"/>
                <a:gd name="T60" fmla="*/ 1818 w 1889"/>
                <a:gd name="T61" fmla="*/ 313 h 1191"/>
                <a:gd name="T62" fmla="*/ 1865 w 1889"/>
                <a:gd name="T63" fmla="*/ 420 h 1191"/>
                <a:gd name="T64" fmla="*/ 1887 w 1889"/>
                <a:gd name="T65" fmla="*/ 536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89" h="1191">
                  <a:moveTo>
                    <a:pt x="1889" y="595"/>
                  </a:moveTo>
                  <a:lnTo>
                    <a:pt x="1887" y="656"/>
                  </a:lnTo>
                  <a:lnTo>
                    <a:pt x="1878" y="716"/>
                  </a:lnTo>
                  <a:lnTo>
                    <a:pt x="1865" y="773"/>
                  </a:lnTo>
                  <a:lnTo>
                    <a:pt x="1843" y="829"/>
                  </a:lnTo>
                  <a:lnTo>
                    <a:pt x="1818" y="881"/>
                  </a:lnTo>
                  <a:lnTo>
                    <a:pt x="1788" y="928"/>
                  </a:lnTo>
                  <a:lnTo>
                    <a:pt x="1755" y="974"/>
                  </a:lnTo>
                  <a:lnTo>
                    <a:pt x="1716" y="1018"/>
                  </a:lnTo>
                  <a:lnTo>
                    <a:pt x="1675" y="1057"/>
                  </a:lnTo>
                  <a:lnTo>
                    <a:pt x="1629" y="1090"/>
                  </a:lnTo>
                  <a:lnTo>
                    <a:pt x="1579" y="1120"/>
                  </a:lnTo>
                  <a:lnTo>
                    <a:pt x="1527" y="1145"/>
                  </a:lnTo>
                  <a:lnTo>
                    <a:pt x="1472" y="1163"/>
                  </a:lnTo>
                  <a:lnTo>
                    <a:pt x="1414" y="1180"/>
                  </a:lnTo>
                  <a:lnTo>
                    <a:pt x="1356" y="1188"/>
                  </a:lnTo>
                  <a:lnTo>
                    <a:pt x="1296" y="1191"/>
                  </a:lnTo>
                  <a:lnTo>
                    <a:pt x="596" y="1191"/>
                  </a:lnTo>
                  <a:lnTo>
                    <a:pt x="533" y="1188"/>
                  </a:lnTo>
                  <a:lnTo>
                    <a:pt x="475" y="1180"/>
                  </a:lnTo>
                  <a:lnTo>
                    <a:pt x="417" y="1163"/>
                  </a:lnTo>
                  <a:lnTo>
                    <a:pt x="362" y="1145"/>
                  </a:lnTo>
                  <a:lnTo>
                    <a:pt x="310" y="1120"/>
                  </a:lnTo>
                  <a:lnTo>
                    <a:pt x="261" y="1090"/>
                  </a:lnTo>
                  <a:lnTo>
                    <a:pt x="216" y="1057"/>
                  </a:lnTo>
                  <a:lnTo>
                    <a:pt x="173" y="1018"/>
                  </a:lnTo>
                  <a:lnTo>
                    <a:pt x="133" y="974"/>
                  </a:lnTo>
                  <a:lnTo>
                    <a:pt x="101" y="928"/>
                  </a:lnTo>
                  <a:lnTo>
                    <a:pt x="70" y="881"/>
                  </a:lnTo>
                  <a:lnTo>
                    <a:pt x="45" y="829"/>
                  </a:lnTo>
                  <a:lnTo>
                    <a:pt x="24" y="773"/>
                  </a:lnTo>
                  <a:lnTo>
                    <a:pt x="11" y="716"/>
                  </a:lnTo>
                  <a:lnTo>
                    <a:pt x="2" y="656"/>
                  </a:lnTo>
                  <a:lnTo>
                    <a:pt x="0" y="595"/>
                  </a:lnTo>
                  <a:lnTo>
                    <a:pt x="2" y="536"/>
                  </a:lnTo>
                  <a:lnTo>
                    <a:pt x="11" y="478"/>
                  </a:lnTo>
                  <a:lnTo>
                    <a:pt x="24" y="420"/>
                  </a:lnTo>
                  <a:lnTo>
                    <a:pt x="45" y="365"/>
                  </a:lnTo>
                  <a:lnTo>
                    <a:pt x="70" y="313"/>
                  </a:lnTo>
                  <a:lnTo>
                    <a:pt x="101" y="264"/>
                  </a:lnTo>
                  <a:lnTo>
                    <a:pt x="133" y="217"/>
                  </a:lnTo>
                  <a:lnTo>
                    <a:pt x="173" y="176"/>
                  </a:lnTo>
                  <a:lnTo>
                    <a:pt x="216" y="137"/>
                  </a:lnTo>
                  <a:lnTo>
                    <a:pt x="261" y="102"/>
                  </a:lnTo>
                  <a:lnTo>
                    <a:pt x="310" y="74"/>
                  </a:lnTo>
                  <a:lnTo>
                    <a:pt x="362" y="47"/>
                  </a:lnTo>
                  <a:lnTo>
                    <a:pt x="417" y="27"/>
                  </a:lnTo>
                  <a:lnTo>
                    <a:pt x="475" y="14"/>
                  </a:lnTo>
                  <a:lnTo>
                    <a:pt x="533" y="6"/>
                  </a:lnTo>
                  <a:lnTo>
                    <a:pt x="596" y="0"/>
                  </a:lnTo>
                  <a:lnTo>
                    <a:pt x="1296" y="0"/>
                  </a:lnTo>
                  <a:lnTo>
                    <a:pt x="1356" y="6"/>
                  </a:lnTo>
                  <a:lnTo>
                    <a:pt x="1414" y="14"/>
                  </a:lnTo>
                  <a:lnTo>
                    <a:pt x="1472" y="27"/>
                  </a:lnTo>
                  <a:lnTo>
                    <a:pt x="1527" y="47"/>
                  </a:lnTo>
                  <a:lnTo>
                    <a:pt x="1579" y="74"/>
                  </a:lnTo>
                  <a:lnTo>
                    <a:pt x="1629" y="102"/>
                  </a:lnTo>
                  <a:lnTo>
                    <a:pt x="1675" y="137"/>
                  </a:lnTo>
                  <a:lnTo>
                    <a:pt x="1716" y="176"/>
                  </a:lnTo>
                  <a:lnTo>
                    <a:pt x="1755" y="217"/>
                  </a:lnTo>
                  <a:lnTo>
                    <a:pt x="1788" y="264"/>
                  </a:lnTo>
                  <a:lnTo>
                    <a:pt x="1818" y="313"/>
                  </a:lnTo>
                  <a:lnTo>
                    <a:pt x="1843" y="365"/>
                  </a:lnTo>
                  <a:lnTo>
                    <a:pt x="1865" y="420"/>
                  </a:lnTo>
                  <a:lnTo>
                    <a:pt x="1878" y="478"/>
                  </a:lnTo>
                  <a:lnTo>
                    <a:pt x="1887" y="536"/>
                  </a:lnTo>
                  <a:lnTo>
                    <a:pt x="1889" y="595"/>
                  </a:lnTo>
                  <a:close/>
                </a:path>
              </a:pathLst>
            </a:custGeom>
            <a:solidFill>
              <a:srgbClr val="9CB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Freeform 198"/>
            <p:cNvSpPr>
              <a:spLocks/>
            </p:cNvSpPr>
            <p:nvPr/>
          </p:nvSpPr>
          <p:spPr bwMode="auto">
            <a:xfrm>
              <a:off x="4391026" y="3956050"/>
              <a:ext cx="433388" cy="273050"/>
            </a:xfrm>
            <a:custGeom>
              <a:avLst/>
              <a:gdLst>
                <a:gd name="T0" fmla="*/ 1887 w 1907"/>
                <a:gd name="T1" fmla="*/ 663 h 1206"/>
                <a:gd name="T2" fmla="*/ 1846 w 1907"/>
                <a:gd name="T3" fmla="*/ 830 h 1206"/>
                <a:gd name="T4" fmla="*/ 1759 w 1907"/>
                <a:gd name="T5" fmla="*/ 976 h 1206"/>
                <a:gd name="T6" fmla="*/ 1631 w 1907"/>
                <a:gd name="T7" fmla="*/ 1091 h 1206"/>
                <a:gd name="T8" fmla="*/ 1478 w 1907"/>
                <a:gd name="T9" fmla="*/ 1163 h 1206"/>
                <a:gd name="T10" fmla="*/ 1305 w 1907"/>
                <a:gd name="T11" fmla="*/ 1190 h 1206"/>
                <a:gd name="T12" fmla="*/ 484 w 1907"/>
                <a:gd name="T13" fmla="*/ 1179 h 1206"/>
                <a:gd name="T14" fmla="*/ 324 w 1907"/>
                <a:gd name="T15" fmla="*/ 1118 h 1206"/>
                <a:gd name="T16" fmla="*/ 187 w 1907"/>
                <a:gd name="T17" fmla="*/ 1017 h 1206"/>
                <a:gd name="T18" fmla="*/ 85 w 1907"/>
                <a:gd name="T19" fmla="*/ 883 h 1206"/>
                <a:gd name="T20" fmla="*/ 27 w 1907"/>
                <a:gd name="T21" fmla="*/ 721 h 1206"/>
                <a:gd name="T22" fmla="*/ 20 w 1907"/>
                <a:gd name="T23" fmla="*/ 543 h 1206"/>
                <a:gd name="T24" fmla="*/ 61 w 1907"/>
                <a:gd name="T25" fmla="*/ 375 h 1206"/>
                <a:gd name="T26" fmla="*/ 151 w 1907"/>
                <a:gd name="T27" fmla="*/ 230 h 1206"/>
                <a:gd name="T28" fmla="*/ 275 w 1907"/>
                <a:gd name="T29" fmla="*/ 117 h 1206"/>
                <a:gd name="T30" fmla="*/ 428 w 1907"/>
                <a:gd name="T31" fmla="*/ 43 h 1206"/>
                <a:gd name="T32" fmla="*/ 605 w 1907"/>
                <a:gd name="T33" fmla="*/ 16 h 1206"/>
                <a:gd name="T34" fmla="*/ 1423 w 1907"/>
                <a:gd name="T35" fmla="*/ 29 h 1206"/>
                <a:gd name="T36" fmla="*/ 1586 w 1907"/>
                <a:gd name="T37" fmla="*/ 86 h 1206"/>
                <a:gd name="T38" fmla="*/ 1719 w 1907"/>
                <a:gd name="T39" fmla="*/ 189 h 1206"/>
                <a:gd name="T40" fmla="*/ 1822 w 1907"/>
                <a:gd name="T41" fmla="*/ 323 h 1206"/>
                <a:gd name="T42" fmla="*/ 1879 w 1907"/>
                <a:gd name="T43" fmla="*/ 485 h 1206"/>
                <a:gd name="T44" fmla="*/ 1898 w 1907"/>
                <a:gd name="T45" fmla="*/ 602 h 1206"/>
                <a:gd name="T46" fmla="*/ 1896 w 1907"/>
                <a:gd name="T47" fmla="*/ 482 h 1206"/>
                <a:gd name="T48" fmla="*/ 1835 w 1907"/>
                <a:gd name="T49" fmla="*/ 315 h 1206"/>
                <a:gd name="T50" fmla="*/ 1730 w 1907"/>
                <a:gd name="T51" fmla="*/ 178 h 1206"/>
                <a:gd name="T52" fmla="*/ 1591 w 1907"/>
                <a:gd name="T53" fmla="*/ 73 h 1206"/>
                <a:gd name="T54" fmla="*/ 1426 w 1907"/>
                <a:gd name="T55" fmla="*/ 13 h 1206"/>
                <a:gd name="T56" fmla="*/ 605 w 1907"/>
                <a:gd name="T57" fmla="*/ 0 h 1206"/>
                <a:gd name="T58" fmla="*/ 423 w 1907"/>
                <a:gd name="T59" fmla="*/ 27 h 1206"/>
                <a:gd name="T60" fmla="*/ 266 w 1907"/>
                <a:gd name="T61" fmla="*/ 104 h 1206"/>
                <a:gd name="T62" fmla="*/ 137 w 1907"/>
                <a:gd name="T63" fmla="*/ 219 h 1206"/>
                <a:gd name="T64" fmla="*/ 47 w 1907"/>
                <a:gd name="T65" fmla="*/ 370 h 1206"/>
                <a:gd name="T66" fmla="*/ 3 w 1907"/>
                <a:gd name="T67" fmla="*/ 543 h 1206"/>
                <a:gd name="T68" fmla="*/ 11 w 1907"/>
                <a:gd name="T69" fmla="*/ 726 h 1206"/>
                <a:gd name="T70" fmla="*/ 72 w 1907"/>
                <a:gd name="T71" fmla="*/ 891 h 1206"/>
                <a:gd name="T72" fmla="*/ 176 w 1907"/>
                <a:gd name="T73" fmla="*/ 1030 h 1206"/>
                <a:gd name="T74" fmla="*/ 315 w 1907"/>
                <a:gd name="T75" fmla="*/ 1135 h 1206"/>
                <a:gd name="T76" fmla="*/ 481 w 1907"/>
                <a:gd name="T77" fmla="*/ 1195 h 1206"/>
                <a:gd name="T78" fmla="*/ 1305 w 1907"/>
                <a:gd name="T79" fmla="*/ 1206 h 1206"/>
                <a:gd name="T80" fmla="*/ 1483 w 1907"/>
                <a:gd name="T81" fmla="*/ 1179 h 1206"/>
                <a:gd name="T82" fmla="*/ 1643 w 1907"/>
                <a:gd name="T83" fmla="*/ 1105 h 1206"/>
                <a:gd name="T84" fmla="*/ 1769 w 1907"/>
                <a:gd name="T85" fmla="*/ 987 h 1206"/>
                <a:gd name="T86" fmla="*/ 1860 w 1907"/>
                <a:gd name="T87" fmla="*/ 839 h 1206"/>
                <a:gd name="T88" fmla="*/ 1904 w 1907"/>
                <a:gd name="T89" fmla="*/ 665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07" h="1206">
                  <a:moveTo>
                    <a:pt x="1898" y="602"/>
                  </a:moveTo>
                  <a:lnTo>
                    <a:pt x="1890" y="602"/>
                  </a:lnTo>
                  <a:lnTo>
                    <a:pt x="1887" y="663"/>
                  </a:lnTo>
                  <a:lnTo>
                    <a:pt x="1879" y="721"/>
                  </a:lnTo>
                  <a:lnTo>
                    <a:pt x="1865" y="778"/>
                  </a:lnTo>
                  <a:lnTo>
                    <a:pt x="1846" y="830"/>
                  </a:lnTo>
                  <a:lnTo>
                    <a:pt x="1822" y="883"/>
                  </a:lnTo>
                  <a:lnTo>
                    <a:pt x="1791" y="931"/>
                  </a:lnTo>
                  <a:lnTo>
                    <a:pt x="1759" y="976"/>
                  </a:lnTo>
                  <a:lnTo>
                    <a:pt x="1719" y="1017"/>
                  </a:lnTo>
                  <a:lnTo>
                    <a:pt x="1678" y="1055"/>
                  </a:lnTo>
                  <a:lnTo>
                    <a:pt x="1631" y="1091"/>
                  </a:lnTo>
                  <a:lnTo>
                    <a:pt x="1586" y="1118"/>
                  </a:lnTo>
                  <a:lnTo>
                    <a:pt x="1533" y="1143"/>
                  </a:lnTo>
                  <a:lnTo>
                    <a:pt x="1478" y="1163"/>
                  </a:lnTo>
                  <a:lnTo>
                    <a:pt x="1423" y="1179"/>
                  </a:lnTo>
                  <a:lnTo>
                    <a:pt x="1363" y="1187"/>
                  </a:lnTo>
                  <a:lnTo>
                    <a:pt x="1305" y="1190"/>
                  </a:lnTo>
                  <a:lnTo>
                    <a:pt x="605" y="1190"/>
                  </a:lnTo>
                  <a:lnTo>
                    <a:pt x="544" y="1187"/>
                  </a:lnTo>
                  <a:lnTo>
                    <a:pt x="484" y="1179"/>
                  </a:lnTo>
                  <a:lnTo>
                    <a:pt x="428" y="1163"/>
                  </a:lnTo>
                  <a:lnTo>
                    <a:pt x="374" y="1143"/>
                  </a:lnTo>
                  <a:lnTo>
                    <a:pt x="324" y="1118"/>
                  </a:lnTo>
                  <a:lnTo>
                    <a:pt x="275" y="1091"/>
                  </a:lnTo>
                  <a:lnTo>
                    <a:pt x="228" y="1055"/>
                  </a:lnTo>
                  <a:lnTo>
                    <a:pt x="187" y="1017"/>
                  </a:lnTo>
                  <a:lnTo>
                    <a:pt x="151" y="976"/>
                  </a:lnTo>
                  <a:lnTo>
                    <a:pt x="115" y="931"/>
                  </a:lnTo>
                  <a:lnTo>
                    <a:pt x="85" y="883"/>
                  </a:lnTo>
                  <a:lnTo>
                    <a:pt x="61" y="830"/>
                  </a:lnTo>
                  <a:lnTo>
                    <a:pt x="41" y="778"/>
                  </a:lnTo>
                  <a:lnTo>
                    <a:pt x="27" y="721"/>
                  </a:lnTo>
                  <a:lnTo>
                    <a:pt x="20" y="663"/>
                  </a:lnTo>
                  <a:lnTo>
                    <a:pt x="16" y="602"/>
                  </a:lnTo>
                  <a:lnTo>
                    <a:pt x="20" y="543"/>
                  </a:lnTo>
                  <a:lnTo>
                    <a:pt x="27" y="485"/>
                  </a:lnTo>
                  <a:lnTo>
                    <a:pt x="41" y="430"/>
                  </a:lnTo>
                  <a:lnTo>
                    <a:pt x="61" y="375"/>
                  </a:lnTo>
                  <a:lnTo>
                    <a:pt x="85" y="323"/>
                  </a:lnTo>
                  <a:lnTo>
                    <a:pt x="115" y="277"/>
                  </a:lnTo>
                  <a:lnTo>
                    <a:pt x="151" y="230"/>
                  </a:lnTo>
                  <a:lnTo>
                    <a:pt x="187" y="189"/>
                  </a:lnTo>
                  <a:lnTo>
                    <a:pt x="228" y="149"/>
                  </a:lnTo>
                  <a:lnTo>
                    <a:pt x="275" y="117"/>
                  </a:lnTo>
                  <a:lnTo>
                    <a:pt x="324" y="86"/>
                  </a:lnTo>
                  <a:lnTo>
                    <a:pt x="374" y="63"/>
                  </a:lnTo>
                  <a:lnTo>
                    <a:pt x="428" y="43"/>
                  </a:lnTo>
                  <a:lnTo>
                    <a:pt x="484" y="29"/>
                  </a:lnTo>
                  <a:lnTo>
                    <a:pt x="544" y="21"/>
                  </a:lnTo>
                  <a:lnTo>
                    <a:pt x="605" y="16"/>
                  </a:lnTo>
                  <a:lnTo>
                    <a:pt x="1305" y="16"/>
                  </a:lnTo>
                  <a:lnTo>
                    <a:pt x="1363" y="21"/>
                  </a:lnTo>
                  <a:lnTo>
                    <a:pt x="1423" y="29"/>
                  </a:lnTo>
                  <a:lnTo>
                    <a:pt x="1478" y="43"/>
                  </a:lnTo>
                  <a:lnTo>
                    <a:pt x="1533" y="63"/>
                  </a:lnTo>
                  <a:lnTo>
                    <a:pt x="1586" y="86"/>
                  </a:lnTo>
                  <a:lnTo>
                    <a:pt x="1631" y="117"/>
                  </a:lnTo>
                  <a:lnTo>
                    <a:pt x="1678" y="149"/>
                  </a:lnTo>
                  <a:lnTo>
                    <a:pt x="1719" y="189"/>
                  </a:lnTo>
                  <a:lnTo>
                    <a:pt x="1759" y="230"/>
                  </a:lnTo>
                  <a:lnTo>
                    <a:pt x="1791" y="277"/>
                  </a:lnTo>
                  <a:lnTo>
                    <a:pt x="1822" y="323"/>
                  </a:lnTo>
                  <a:lnTo>
                    <a:pt x="1846" y="375"/>
                  </a:lnTo>
                  <a:lnTo>
                    <a:pt x="1865" y="430"/>
                  </a:lnTo>
                  <a:lnTo>
                    <a:pt x="1879" y="485"/>
                  </a:lnTo>
                  <a:lnTo>
                    <a:pt x="1887" y="543"/>
                  </a:lnTo>
                  <a:lnTo>
                    <a:pt x="1890" y="602"/>
                  </a:lnTo>
                  <a:lnTo>
                    <a:pt x="1898" y="602"/>
                  </a:lnTo>
                  <a:lnTo>
                    <a:pt x="1907" y="602"/>
                  </a:lnTo>
                  <a:lnTo>
                    <a:pt x="1904" y="543"/>
                  </a:lnTo>
                  <a:lnTo>
                    <a:pt x="1896" y="482"/>
                  </a:lnTo>
                  <a:lnTo>
                    <a:pt x="1882" y="424"/>
                  </a:lnTo>
                  <a:lnTo>
                    <a:pt x="1860" y="370"/>
                  </a:lnTo>
                  <a:lnTo>
                    <a:pt x="1835" y="315"/>
                  </a:lnTo>
                  <a:lnTo>
                    <a:pt x="1805" y="266"/>
                  </a:lnTo>
                  <a:lnTo>
                    <a:pt x="1769" y="219"/>
                  </a:lnTo>
                  <a:lnTo>
                    <a:pt x="1730" y="178"/>
                  </a:lnTo>
                  <a:lnTo>
                    <a:pt x="1687" y="139"/>
                  </a:lnTo>
                  <a:lnTo>
                    <a:pt x="1643" y="104"/>
                  </a:lnTo>
                  <a:lnTo>
                    <a:pt x="1591" y="73"/>
                  </a:lnTo>
                  <a:lnTo>
                    <a:pt x="1539" y="48"/>
                  </a:lnTo>
                  <a:lnTo>
                    <a:pt x="1483" y="27"/>
                  </a:lnTo>
                  <a:lnTo>
                    <a:pt x="1426" y="13"/>
                  </a:lnTo>
                  <a:lnTo>
                    <a:pt x="1365" y="5"/>
                  </a:lnTo>
                  <a:lnTo>
                    <a:pt x="1305" y="0"/>
                  </a:lnTo>
                  <a:lnTo>
                    <a:pt x="605" y="0"/>
                  </a:lnTo>
                  <a:lnTo>
                    <a:pt x="542" y="5"/>
                  </a:lnTo>
                  <a:lnTo>
                    <a:pt x="481" y="13"/>
                  </a:lnTo>
                  <a:lnTo>
                    <a:pt x="423" y="27"/>
                  </a:lnTo>
                  <a:lnTo>
                    <a:pt x="368" y="48"/>
                  </a:lnTo>
                  <a:lnTo>
                    <a:pt x="315" y="73"/>
                  </a:lnTo>
                  <a:lnTo>
                    <a:pt x="266" y="104"/>
                  </a:lnTo>
                  <a:lnTo>
                    <a:pt x="220" y="139"/>
                  </a:lnTo>
                  <a:lnTo>
                    <a:pt x="176" y="178"/>
                  </a:lnTo>
                  <a:lnTo>
                    <a:pt x="137" y="219"/>
                  </a:lnTo>
                  <a:lnTo>
                    <a:pt x="101" y="266"/>
                  </a:lnTo>
                  <a:lnTo>
                    <a:pt x="72" y="315"/>
                  </a:lnTo>
                  <a:lnTo>
                    <a:pt x="47" y="370"/>
                  </a:lnTo>
                  <a:lnTo>
                    <a:pt x="27" y="424"/>
                  </a:lnTo>
                  <a:lnTo>
                    <a:pt x="11" y="482"/>
                  </a:lnTo>
                  <a:lnTo>
                    <a:pt x="3" y="543"/>
                  </a:lnTo>
                  <a:lnTo>
                    <a:pt x="0" y="602"/>
                  </a:lnTo>
                  <a:lnTo>
                    <a:pt x="3" y="665"/>
                  </a:lnTo>
                  <a:lnTo>
                    <a:pt x="11" y="726"/>
                  </a:lnTo>
                  <a:lnTo>
                    <a:pt x="27" y="784"/>
                  </a:lnTo>
                  <a:lnTo>
                    <a:pt x="47" y="839"/>
                  </a:lnTo>
                  <a:lnTo>
                    <a:pt x="72" y="891"/>
                  </a:lnTo>
                  <a:lnTo>
                    <a:pt x="101" y="940"/>
                  </a:lnTo>
                  <a:lnTo>
                    <a:pt x="137" y="987"/>
                  </a:lnTo>
                  <a:lnTo>
                    <a:pt x="176" y="1030"/>
                  </a:lnTo>
                  <a:lnTo>
                    <a:pt x="220" y="1069"/>
                  </a:lnTo>
                  <a:lnTo>
                    <a:pt x="266" y="1105"/>
                  </a:lnTo>
                  <a:lnTo>
                    <a:pt x="315" y="1135"/>
                  </a:lnTo>
                  <a:lnTo>
                    <a:pt x="368" y="1160"/>
                  </a:lnTo>
                  <a:lnTo>
                    <a:pt x="423" y="1179"/>
                  </a:lnTo>
                  <a:lnTo>
                    <a:pt x="481" y="1195"/>
                  </a:lnTo>
                  <a:lnTo>
                    <a:pt x="542" y="1204"/>
                  </a:lnTo>
                  <a:lnTo>
                    <a:pt x="605" y="1206"/>
                  </a:lnTo>
                  <a:lnTo>
                    <a:pt x="1305" y="1206"/>
                  </a:lnTo>
                  <a:lnTo>
                    <a:pt x="1365" y="1204"/>
                  </a:lnTo>
                  <a:lnTo>
                    <a:pt x="1426" y="1195"/>
                  </a:lnTo>
                  <a:lnTo>
                    <a:pt x="1483" y="1179"/>
                  </a:lnTo>
                  <a:lnTo>
                    <a:pt x="1539" y="1160"/>
                  </a:lnTo>
                  <a:lnTo>
                    <a:pt x="1591" y="1135"/>
                  </a:lnTo>
                  <a:lnTo>
                    <a:pt x="1643" y="1105"/>
                  </a:lnTo>
                  <a:lnTo>
                    <a:pt x="1687" y="1069"/>
                  </a:lnTo>
                  <a:lnTo>
                    <a:pt x="1730" y="1030"/>
                  </a:lnTo>
                  <a:lnTo>
                    <a:pt x="1769" y="987"/>
                  </a:lnTo>
                  <a:lnTo>
                    <a:pt x="1805" y="940"/>
                  </a:lnTo>
                  <a:lnTo>
                    <a:pt x="1835" y="891"/>
                  </a:lnTo>
                  <a:lnTo>
                    <a:pt x="1860" y="839"/>
                  </a:lnTo>
                  <a:lnTo>
                    <a:pt x="1882" y="784"/>
                  </a:lnTo>
                  <a:lnTo>
                    <a:pt x="1896" y="726"/>
                  </a:lnTo>
                  <a:lnTo>
                    <a:pt x="1904" y="665"/>
                  </a:lnTo>
                  <a:lnTo>
                    <a:pt x="1907" y="602"/>
                  </a:lnTo>
                  <a:lnTo>
                    <a:pt x="1898" y="602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99"/>
            <p:cNvSpPr>
              <a:spLocks/>
            </p:cNvSpPr>
            <p:nvPr/>
          </p:nvSpPr>
          <p:spPr bwMode="auto">
            <a:xfrm>
              <a:off x="4395788" y="3963988"/>
              <a:ext cx="185738" cy="261938"/>
            </a:xfrm>
            <a:custGeom>
              <a:avLst/>
              <a:gdLst>
                <a:gd name="T0" fmla="*/ 734 w 821"/>
                <a:gd name="T1" fmla="*/ 0 h 1152"/>
                <a:gd name="T2" fmla="*/ 722 w 821"/>
                <a:gd name="T3" fmla="*/ 559 h 1152"/>
                <a:gd name="T4" fmla="*/ 659 w 821"/>
                <a:gd name="T5" fmla="*/ 505 h 1152"/>
                <a:gd name="T6" fmla="*/ 600 w 821"/>
                <a:gd name="T7" fmla="*/ 449 h 1152"/>
                <a:gd name="T8" fmla="*/ 542 w 821"/>
                <a:gd name="T9" fmla="*/ 389 h 1152"/>
                <a:gd name="T10" fmla="*/ 490 w 821"/>
                <a:gd name="T11" fmla="*/ 329 h 1152"/>
                <a:gd name="T12" fmla="*/ 437 w 821"/>
                <a:gd name="T13" fmla="*/ 262 h 1152"/>
                <a:gd name="T14" fmla="*/ 387 w 821"/>
                <a:gd name="T15" fmla="*/ 197 h 1152"/>
                <a:gd name="T16" fmla="*/ 341 w 821"/>
                <a:gd name="T17" fmla="*/ 129 h 1152"/>
                <a:gd name="T18" fmla="*/ 297 w 821"/>
                <a:gd name="T19" fmla="*/ 54 h 1152"/>
                <a:gd name="T20" fmla="*/ 265 w 821"/>
                <a:gd name="T21" fmla="*/ 77 h 1152"/>
                <a:gd name="T22" fmla="*/ 231 w 821"/>
                <a:gd name="T23" fmla="*/ 98 h 1152"/>
                <a:gd name="T24" fmla="*/ 201 w 821"/>
                <a:gd name="T25" fmla="*/ 123 h 1152"/>
                <a:gd name="T26" fmla="*/ 171 w 821"/>
                <a:gd name="T27" fmla="*/ 151 h 1152"/>
                <a:gd name="T28" fmla="*/ 135 w 821"/>
                <a:gd name="T29" fmla="*/ 192 h 1152"/>
                <a:gd name="T30" fmla="*/ 99 w 821"/>
                <a:gd name="T31" fmla="*/ 239 h 1152"/>
                <a:gd name="T32" fmla="*/ 69 w 821"/>
                <a:gd name="T33" fmla="*/ 285 h 1152"/>
                <a:gd name="T34" fmla="*/ 45 w 821"/>
                <a:gd name="T35" fmla="*/ 337 h 1152"/>
                <a:gd name="T36" fmla="*/ 25 w 821"/>
                <a:gd name="T37" fmla="*/ 392 h 1152"/>
                <a:gd name="T38" fmla="*/ 11 w 821"/>
                <a:gd name="T39" fmla="*/ 447 h 1152"/>
                <a:gd name="T40" fmla="*/ 4 w 821"/>
                <a:gd name="T41" fmla="*/ 505 h 1152"/>
                <a:gd name="T42" fmla="*/ 0 w 821"/>
                <a:gd name="T43" fmla="*/ 564 h 1152"/>
                <a:gd name="T44" fmla="*/ 4 w 821"/>
                <a:gd name="T45" fmla="*/ 625 h 1152"/>
                <a:gd name="T46" fmla="*/ 11 w 821"/>
                <a:gd name="T47" fmla="*/ 683 h 1152"/>
                <a:gd name="T48" fmla="*/ 25 w 821"/>
                <a:gd name="T49" fmla="*/ 740 h 1152"/>
                <a:gd name="T50" fmla="*/ 45 w 821"/>
                <a:gd name="T51" fmla="*/ 792 h 1152"/>
                <a:gd name="T52" fmla="*/ 69 w 821"/>
                <a:gd name="T53" fmla="*/ 845 h 1152"/>
                <a:gd name="T54" fmla="*/ 99 w 821"/>
                <a:gd name="T55" fmla="*/ 893 h 1152"/>
                <a:gd name="T56" fmla="*/ 135 w 821"/>
                <a:gd name="T57" fmla="*/ 938 h 1152"/>
                <a:gd name="T58" fmla="*/ 171 w 821"/>
                <a:gd name="T59" fmla="*/ 979 h 1152"/>
                <a:gd name="T60" fmla="*/ 212 w 821"/>
                <a:gd name="T61" fmla="*/ 1017 h 1152"/>
                <a:gd name="T62" fmla="*/ 259 w 821"/>
                <a:gd name="T63" fmla="*/ 1053 h 1152"/>
                <a:gd name="T64" fmla="*/ 308 w 821"/>
                <a:gd name="T65" fmla="*/ 1080 h 1152"/>
                <a:gd name="T66" fmla="*/ 358 w 821"/>
                <a:gd name="T67" fmla="*/ 1105 h 1152"/>
                <a:gd name="T68" fmla="*/ 412 w 821"/>
                <a:gd name="T69" fmla="*/ 1125 h 1152"/>
                <a:gd name="T70" fmla="*/ 468 w 821"/>
                <a:gd name="T71" fmla="*/ 1141 h 1152"/>
                <a:gd name="T72" fmla="*/ 528 w 821"/>
                <a:gd name="T73" fmla="*/ 1149 h 1152"/>
                <a:gd name="T74" fmla="*/ 589 w 821"/>
                <a:gd name="T75" fmla="*/ 1152 h 1152"/>
                <a:gd name="T76" fmla="*/ 704 w 821"/>
                <a:gd name="T77" fmla="*/ 1152 h 1152"/>
                <a:gd name="T78" fmla="*/ 720 w 821"/>
                <a:gd name="T79" fmla="*/ 1127 h 1152"/>
                <a:gd name="T80" fmla="*/ 734 w 821"/>
                <a:gd name="T81" fmla="*/ 1100 h 1152"/>
                <a:gd name="T82" fmla="*/ 762 w 821"/>
                <a:gd name="T83" fmla="*/ 1042 h 1152"/>
                <a:gd name="T84" fmla="*/ 781 w 821"/>
                <a:gd name="T85" fmla="*/ 981 h 1152"/>
                <a:gd name="T86" fmla="*/ 797 w 821"/>
                <a:gd name="T87" fmla="*/ 916 h 1152"/>
                <a:gd name="T88" fmla="*/ 808 w 821"/>
                <a:gd name="T89" fmla="*/ 850 h 1152"/>
                <a:gd name="T90" fmla="*/ 816 w 821"/>
                <a:gd name="T91" fmla="*/ 782 h 1152"/>
                <a:gd name="T92" fmla="*/ 821 w 821"/>
                <a:gd name="T93" fmla="*/ 713 h 1152"/>
                <a:gd name="T94" fmla="*/ 821 w 821"/>
                <a:gd name="T95" fmla="*/ 641 h 1152"/>
                <a:gd name="T96" fmla="*/ 821 w 821"/>
                <a:gd name="T97" fmla="*/ 564 h 1152"/>
                <a:gd name="T98" fmla="*/ 816 w 821"/>
                <a:gd name="T99" fmla="*/ 490 h 1152"/>
                <a:gd name="T100" fmla="*/ 811 w 821"/>
                <a:gd name="T101" fmla="*/ 413 h 1152"/>
                <a:gd name="T102" fmla="*/ 800 w 821"/>
                <a:gd name="T103" fmla="*/ 340 h 1152"/>
                <a:gd name="T104" fmla="*/ 792 w 821"/>
                <a:gd name="T105" fmla="*/ 268 h 1152"/>
                <a:gd name="T106" fmla="*/ 781 w 821"/>
                <a:gd name="T107" fmla="*/ 205 h 1152"/>
                <a:gd name="T108" fmla="*/ 758 w 821"/>
                <a:gd name="T109" fmla="*/ 93 h 1152"/>
                <a:gd name="T110" fmla="*/ 740 w 821"/>
                <a:gd name="T111" fmla="*/ 14 h 1152"/>
                <a:gd name="T112" fmla="*/ 734 w 821"/>
                <a:gd name="T113" fmla="*/ 0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21" h="1152">
                  <a:moveTo>
                    <a:pt x="734" y="0"/>
                  </a:moveTo>
                  <a:lnTo>
                    <a:pt x="722" y="559"/>
                  </a:lnTo>
                  <a:lnTo>
                    <a:pt x="659" y="505"/>
                  </a:lnTo>
                  <a:lnTo>
                    <a:pt x="600" y="449"/>
                  </a:lnTo>
                  <a:lnTo>
                    <a:pt x="542" y="389"/>
                  </a:lnTo>
                  <a:lnTo>
                    <a:pt x="490" y="329"/>
                  </a:lnTo>
                  <a:lnTo>
                    <a:pt x="437" y="262"/>
                  </a:lnTo>
                  <a:lnTo>
                    <a:pt x="387" y="197"/>
                  </a:lnTo>
                  <a:lnTo>
                    <a:pt x="341" y="129"/>
                  </a:lnTo>
                  <a:lnTo>
                    <a:pt x="297" y="54"/>
                  </a:lnTo>
                  <a:lnTo>
                    <a:pt x="265" y="77"/>
                  </a:lnTo>
                  <a:lnTo>
                    <a:pt x="231" y="98"/>
                  </a:lnTo>
                  <a:lnTo>
                    <a:pt x="201" y="123"/>
                  </a:lnTo>
                  <a:lnTo>
                    <a:pt x="171" y="151"/>
                  </a:lnTo>
                  <a:lnTo>
                    <a:pt x="135" y="192"/>
                  </a:lnTo>
                  <a:lnTo>
                    <a:pt x="99" y="239"/>
                  </a:lnTo>
                  <a:lnTo>
                    <a:pt x="69" y="285"/>
                  </a:lnTo>
                  <a:lnTo>
                    <a:pt x="45" y="337"/>
                  </a:lnTo>
                  <a:lnTo>
                    <a:pt x="25" y="392"/>
                  </a:lnTo>
                  <a:lnTo>
                    <a:pt x="11" y="447"/>
                  </a:lnTo>
                  <a:lnTo>
                    <a:pt x="4" y="505"/>
                  </a:lnTo>
                  <a:lnTo>
                    <a:pt x="0" y="564"/>
                  </a:lnTo>
                  <a:lnTo>
                    <a:pt x="4" y="625"/>
                  </a:lnTo>
                  <a:lnTo>
                    <a:pt x="11" y="683"/>
                  </a:lnTo>
                  <a:lnTo>
                    <a:pt x="25" y="740"/>
                  </a:lnTo>
                  <a:lnTo>
                    <a:pt x="45" y="792"/>
                  </a:lnTo>
                  <a:lnTo>
                    <a:pt x="69" y="845"/>
                  </a:lnTo>
                  <a:lnTo>
                    <a:pt x="99" y="893"/>
                  </a:lnTo>
                  <a:lnTo>
                    <a:pt x="135" y="938"/>
                  </a:lnTo>
                  <a:lnTo>
                    <a:pt x="171" y="979"/>
                  </a:lnTo>
                  <a:lnTo>
                    <a:pt x="212" y="1017"/>
                  </a:lnTo>
                  <a:lnTo>
                    <a:pt x="259" y="1053"/>
                  </a:lnTo>
                  <a:lnTo>
                    <a:pt x="308" y="1080"/>
                  </a:lnTo>
                  <a:lnTo>
                    <a:pt x="358" y="1105"/>
                  </a:lnTo>
                  <a:lnTo>
                    <a:pt x="412" y="1125"/>
                  </a:lnTo>
                  <a:lnTo>
                    <a:pt x="468" y="1141"/>
                  </a:lnTo>
                  <a:lnTo>
                    <a:pt x="528" y="1149"/>
                  </a:lnTo>
                  <a:lnTo>
                    <a:pt x="589" y="1152"/>
                  </a:lnTo>
                  <a:lnTo>
                    <a:pt x="704" y="1152"/>
                  </a:lnTo>
                  <a:lnTo>
                    <a:pt x="720" y="1127"/>
                  </a:lnTo>
                  <a:lnTo>
                    <a:pt x="734" y="1100"/>
                  </a:lnTo>
                  <a:lnTo>
                    <a:pt x="762" y="1042"/>
                  </a:lnTo>
                  <a:lnTo>
                    <a:pt x="781" y="981"/>
                  </a:lnTo>
                  <a:lnTo>
                    <a:pt x="797" y="916"/>
                  </a:lnTo>
                  <a:lnTo>
                    <a:pt x="808" y="850"/>
                  </a:lnTo>
                  <a:lnTo>
                    <a:pt x="816" y="782"/>
                  </a:lnTo>
                  <a:lnTo>
                    <a:pt x="821" y="713"/>
                  </a:lnTo>
                  <a:lnTo>
                    <a:pt x="821" y="641"/>
                  </a:lnTo>
                  <a:lnTo>
                    <a:pt x="821" y="564"/>
                  </a:lnTo>
                  <a:lnTo>
                    <a:pt x="816" y="490"/>
                  </a:lnTo>
                  <a:lnTo>
                    <a:pt x="811" y="413"/>
                  </a:lnTo>
                  <a:lnTo>
                    <a:pt x="800" y="340"/>
                  </a:lnTo>
                  <a:lnTo>
                    <a:pt x="792" y="268"/>
                  </a:lnTo>
                  <a:lnTo>
                    <a:pt x="781" y="205"/>
                  </a:lnTo>
                  <a:lnTo>
                    <a:pt x="758" y="93"/>
                  </a:lnTo>
                  <a:lnTo>
                    <a:pt x="740" y="14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200"/>
            <p:cNvSpPr>
              <a:spLocks/>
            </p:cNvSpPr>
            <p:nvPr/>
          </p:nvSpPr>
          <p:spPr bwMode="auto">
            <a:xfrm>
              <a:off x="4394201" y="3975100"/>
              <a:ext cx="160338" cy="252413"/>
            </a:xfrm>
            <a:custGeom>
              <a:avLst/>
              <a:gdLst>
                <a:gd name="T0" fmla="*/ 268 w 711"/>
                <a:gd name="T1" fmla="*/ 20 h 1112"/>
                <a:gd name="T2" fmla="*/ 205 w 711"/>
                <a:gd name="T3" fmla="*/ 67 h 1112"/>
                <a:gd name="T4" fmla="*/ 150 w 711"/>
                <a:gd name="T5" fmla="*/ 122 h 1112"/>
                <a:gd name="T6" fmla="*/ 104 w 711"/>
                <a:gd name="T7" fmla="*/ 182 h 1112"/>
                <a:gd name="T8" fmla="*/ 63 w 711"/>
                <a:gd name="T9" fmla="*/ 248 h 1112"/>
                <a:gd name="T10" fmla="*/ 32 w 711"/>
                <a:gd name="T11" fmla="*/ 319 h 1112"/>
                <a:gd name="T12" fmla="*/ 11 w 711"/>
                <a:gd name="T13" fmla="*/ 396 h 1112"/>
                <a:gd name="T14" fmla="*/ 0 w 711"/>
                <a:gd name="T15" fmla="*/ 475 h 1112"/>
                <a:gd name="T16" fmla="*/ 2 w 711"/>
                <a:gd name="T17" fmla="*/ 577 h 1112"/>
                <a:gd name="T18" fmla="*/ 24 w 711"/>
                <a:gd name="T19" fmla="*/ 694 h 1112"/>
                <a:gd name="T20" fmla="*/ 70 w 711"/>
                <a:gd name="T21" fmla="*/ 802 h 1112"/>
                <a:gd name="T22" fmla="*/ 133 w 711"/>
                <a:gd name="T23" fmla="*/ 895 h 1112"/>
                <a:gd name="T24" fmla="*/ 216 w 711"/>
                <a:gd name="T25" fmla="*/ 978 h 1112"/>
                <a:gd name="T26" fmla="*/ 310 w 711"/>
                <a:gd name="T27" fmla="*/ 1041 h 1112"/>
                <a:gd name="T28" fmla="*/ 417 w 711"/>
                <a:gd name="T29" fmla="*/ 1084 h 1112"/>
                <a:gd name="T30" fmla="*/ 533 w 711"/>
                <a:gd name="T31" fmla="*/ 1109 h 1112"/>
                <a:gd name="T32" fmla="*/ 708 w 711"/>
                <a:gd name="T33" fmla="*/ 1112 h 1112"/>
                <a:gd name="T34" fmla="*/ 711 w 711"/>
                <a:gd name="T35" fmla="*/ 1104 h 1112"/>
                <a:gd name="T36" fmla="*/ 535 w 711"/>
                <a:gd name="T37" fmla="*/ 1101 h 1112"/>
                <a:gd name="T38" fmla="*/ 419 w 711"/>
                <a:gd name="T39" fmla="*/ 1077 h 1112"/>
                <a:gd name="T40" fmla="*/ 315 w 711"/>
                <a:gd name="T41" fmla="*/ 1032 h 1112"/>
                <a:gd name="T42" fmla="*/ 219 w 711"/>
                <a:gd name="T43" fmla="*/ 969 h 1112"/>
                <a:gd name="T44" fmla="*/ 142 w 711"/>
                <a:gd name="T45" fmla="*/ 890 h 1112"/>
                <a:gd name="T46" fmla="*/ 76 w 711"/>
                <a:gd name="T47" fmla="*/ 797 h 1112"/>
                <a:gd name="T48" fmla="*/ 32 w 711"/>
                <a:gd name="T49" fmla="*/ 692 h 1112"/>
                <a:gd name="T50" fmla="*/ 11 w 711"/>
                <a:gd name="T51" fmla="*/ 577 h 1112"/>
                <a:gd name="T52" fmla="*/ 11 w 711"/>
                <a:gd name="T53" fmla="*/ 457 h 1112"/>
                <a:gd name="T54" fmla="*/ 32 w 711"/>
                <a:gd name="T55" fmla="*/ 344 h 1112"/>
                <a:gd name="T56" fmla="*/ 76 w 711"/>
                <a:gd name="T57" fmla="*/ 237 h 1112"/>
                <a:gd name="T58" fmla="*/ 142 w 711"/>
                <a:gd name="T59" fmla="*/ 144 h 1112"/>
                <a:gd name="T60" fmla="*/ 208 w 711"/>
                <a:gd name="T61" fmla="*/ 75 h 1112"/>
                <a:gd name="T62" fmla="*/ 272 w 711"/>
                <a:gd name="T63" fmla="*/ 29 h 1112"/>
                <a:gd name="T64" fmla="*/ 301 w 711"/>
                <a:gd name="T65" fmla="*/ 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1" h="1112">
                  <a:moveTo>
                    <a:pt x="301" y="0"/>
                  </a:moveTo>
                  <a:lnTo>
                    <a:pt x="268" y="20"/>
                  </a:lnTo>
                  <a:lnTo>
                    <a:pt x="236" y="42"/>
                  </a:lnTo>
                  <a:lnTo>
                    <a:pt x="205" y="67"/>
                  </a:lnTo>
                  <a:lnTo>
                    <a:pt x="178" y="92"/>
                  </a:lnTo>
                  <a:lnTo>
                    <a:pt x="150" y="122"/>
                  </a:lnTo>
                  <a:lnTo>
                    <a:pt x="126" y="149"/>
                  </a:lnTo>
                  <a:lnTo>
                    <a:pt x="104" y="182"/>
                  </a:lnTo>
                  <a:lnTo>
                    <a:pt x="81" y="214"/>
                  </a:lnTo>
                  <a:lnTo>
                    <a:pt x="63" y="248"/>
                  </a:lnTo>
                  <a:lnTo>
                    <a:pt x="45" y="284"/>
                  </a:lnTo>
                  <a:lnTo>
                    <a:pt x="32" y="319"/>
                  </a:lnTo>
                  <a:lnTo>
                    <a:pt x="21" y="358"/>
                  </a:lnTo>
                  <a:lnTo>
                    <a:pt x="11" y="396"/>
                  </a:lnTo>
                  <a:lnTo>
                    <a:pt x="5" y="434"/>
                  </a:lnTo>
                  <a:lnTo>
                    <a:pt x="0" y="475"/>
                  </a:lnTo>
                  <a:lnTo>
                    <a:pt x="0" y="516"/>
                  </a:lnTo>
                  <a:lnTo>
                    <a:pt x="2" y="577"/>
                  </a:lnTo>
                  <a:lnTo>
                    <a:pt x="11" y="637"/>
                  </a:lnTo>
                  <a:lnTo>
                    <a:pt x="24" y="694"/>
                  </a:lnTo>
                  <a:lnTo>
                    <a:pt x="45" y="750"/>
                  </a:lnTo>
                  <a:lnTo>
                    <a:pt x="70" y="802"/>
                  </a:lnTo>
                  <a:lnTo>
                    <a:pt x="101" y="849"/>
                  </a:lnTo>
                  <a:lnTo>
                    <a:pt x="133" y="895"/>
                  </a:lnTo>
                  <a:lnTo>
                    <a:pt x="173" y="939"/>
                  </a:lnTo>
                  <a:lnTo>
                    <a:pt x="216" y="978"/>
                  </a:lnTo>
                  <a:lnTo>
                    <a:pt x="261" y="1011"/>
                  </a:lnTo>
                  <a:lnTo>
                    <a:pt x="310" y="1041"/>
                  </a:lnTo>
                  <a:lnTo>
                    <a:pt x="362" y="1066"/>
                  </a:lnTo>
                  <a:lnTo>
                    <a:pt x="417" y="1084"/>
                  </a:lnTo>
                  <a:lnTo>
                    <a:pt x="475" y="1101"/>
                  </a:lnTo>
                  <a:lnTo>
                    <a:pt x="533" y="1109"/>
                  </a:lnTo>
                  <a:lnTo>
                    <a:pt x="596" y="1112"/>
                  </a:lnTo>
                  <a:lnTo>
                    <a:pt x="708" y="1112"/>
                  </a:lnTo>
                  <a:lnTo>
                    <a:pt x="708" y="1106"/>
                  </a:lnTo>
                  <a:lnTo>
                    <a:pt x="711" y="1104"/>
                  </a:lnTo>
                  <a:lnTo>
                    <a:pt x="596" y="1104"/>
                  </a:lnTo>
                  <a:lnTo>
                    <a:pt x="535" y="1101"/>
                  </a:lnTo>
                  <a:lnTo>
                    <a:pt x="475" y="1093"/>
                  </a:lnTo>
                  <a:lnTo>
                    <a:pt x="419" y="1077"/>
                  </a:lnTo>
                  <a:lnTo>
                    <a:pt x="365" y="1057"/>
                  </a:lnTo>
                  <a:lnTo>
                    <a:pt x="315" y="1032"/>
                  </a:lnTo>
                  <a:lnTo>
                    <a:pt x="266" y="1005"/>
                  </a:lnTo>
                  <a:lnTo>
                    <a:pt x="219" y="969"/>
                  </a:lnTo>
                  <a:lnTo>
                    <a:pt x="178" y="931"/>
                  </a:lnTo>
                  <a:lnTo>
                    <a:pt x="142" y="890"/>
                  </a:lnTo>
                  <a:lnTo>
                    <a:pt x="106" y="845"/>
                  </a:lnTo>
                  <a:lnTo>
                    <a:pt x="76" y="797"/>
                  </a:lnTo>
                  <a:lnTo>
                    <a:pt x="52" y="744"/>
                  </a:lnTo>
                  <a:lnTo>
                    <a:pt x="32" y="692"/>
                  </a:lnTo>
                  <a:lnTo>
                    <a:pt x="18" y="635"/>
                  </a:lnTo>
                  <a:lnTo>
                    <a:pt x="11" y="577"/>
                  </a:lnTo>
                  <a:lnTo>
                    <a:pt x="7" y="516"/>
                  </a:lnTo>
                  <a:lnTo>
                    <a:pt x="11" y="457"/>
                  </a:lnTo>
                  <a:lnTo>
                    <a:pt x="18" y="399"/>
                  </a:lnTo>
                  <a:lnTo>
                    <a:pt x="32" y="344"/>
                  </a:lnTo>
                  <a:lnTo>
                    <a:pt x="52" y="289"/>
                  </a:lnTo>
                  <a:lnTo>
                    <a:pt x="76" y="237"/>
                  </a:lnTo>
                  <a:lnTo>
                    <a:pt x="106" y="191"/>
                  </a:lnTo>
                  <a:lnTo>
                    <a:pt x="142" y="144"/>
                  </a:lnTo>
                  <a:lnTo>
                    <a:pt x="178" y="103"/>
                  </a:lnTo>
                  <a:lnTo>
                    <a:pt x="208" y="75"/>
                  </a:lnTo>
                  <a:lnTo>
                    <a:pt x="238" y="50"/>
                  </a:lnTo>
                  <a:lnTo>
                    <a:pt x="272" y="29"/>
                  </a:lnTo>
                  <a:lnTo>
                    <a:pt x="304" y="6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201"/>
            <p:cNvSpPr>
              <a:spLocks/>
            </p:cNvSpPr>
            <p:nvPr/>
          </p:nvSpPr>
          <p:spPr bwMode="auto">
            <a:xfrm>
              <a:off x="4694238" y="4176713"/>
              <a:ext cx="74613" cy="49213"/>
            </a:xfrm>
            <a:custGeom>
              <a:avLst/>
              <a:gdLst>
                <a:gd name="T0" fmla="*/ 57 w 329"/>
                <a:gd name="T1" fmla="*/ 0 h 214"/>
                <a:gd name="T2" fmla="*/ 41 w 329"/>
                <a:gd name="T3" fmla="*/ 74 h 214"/>
                <a:gd name="T4" fmla="*/ 23 w 329"/>
                <a:gd name="T5" fmla="*/ 135 h 214"/>
                <a:gd name="T6" fmla="*/ 0 w 329"/>
                <a:gd name="T7" fmla="*/ 214 h 214"/>
                <a:gd name="T8" fmla="*/ 46 w 329"/>
                <a:gd name="T9" fmla="*/ 209 h 214"/>
                <a:gd name="T10" fmla="*/ 90 w 329"/>
                <a:gd name="T11" fmla="*/ 200 h 214"/>
                <a:gd name="T12" fmla="*/ 133 w 329"/>
                <a:gd name="T13" fmla="*/ 189 h 214"/>
                <a:gd name="T14" fmla="*/ 175 w 329"/>
                <a:gd name="T15" fmla="*/ 176 h 214"/>
                <a:gd name="T16" fmla="*/ 216 w 329"/>
                <a:gd name="T17" fmla="*/ 159 h 214"/>
                <a:gd name="T18" fmla="*/ 255 w 329"/>
                <a:gd name="T19" fmla="*/ 140 h 214"/>
                <a:gd name="T20" fmla="*/ 293 w 329"/>
                <a:gd name="T21" fmla="*/ 115 h 214"/>
                <a:gd name="T22" fmla="*/ 329 w 329"/>
                <a:gd name="T23" fmla="*/ 90 h 214"/>
                <a:gd name="T24" fmla="*/ 261 w 329"/>
                <a:gd name="T25" fmla="*/ 68 h 214"/>
                <a:gd name="T26" fmla="*/ 191 w 329"/>
                <a:gd name="T27" fmla="*/ 47 h 214"/>
                <a:gd name="T28" fmla="*/ 122 w 329"/>
                <a:gd name="T29" fmla="*/ 25 h 214"/>
                <a:gd name="T30" fmla="*/ 57 w 329"/>
                <a:gd name="T31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9" h="214">
                  <a:moveTo>
                    <a:pt x="57" y="0"/>
                  </a:moveTo>
                  <a:lnTo>
                    <a:pt x="41" y="74"/>
                  </a:lnTo>
                  <a:lnTo>
                    <a:pt x="23" y="135"/>
                  </a:lnTo>
                  <a:lnTo>
                    <a:pt x="0" y="214"/>
                  </a:lnTo>
                  <a:lnTo>
                    <a:pt x="46" y="209"/>
                  </a:lnTo>
                  <a:lnTo>
                    <a:pt x="90" y="200"/>
                  </a:lnTo>
                  <a:lnTo>
                    <a:pt x="133" y="189"/>
                  </a:lnTo>
                  <a:lnTo>
                    <a:pt x="175" y="176"/>
                  </a:lnTo>
                  <a:lnTo>
                    <a:pt x="216" y="159"/>
                  </a:lnTo>
                  <a:lnTo>
                    <a:pt x="255" y="140"/>
                  </a:lnTo>
                  <a:lnTo>
                    <a:pt x="293" y="115"/>
                  </a:lnTo>
                  <a:lnTo>
                    <a:pt x="329" y="90"/>
                  </a:lnTo>
                  <a:lnTo>
                    <a:pt x="261" y="68"/>
                  </a:lnTo>
                  <a:lnTo>
                    <a:pt x="191" y="47"/>
                  </a:lnTo>
                  <a:lnTo>
                    <a:pt x="122" y="25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202"/>
            <p:cNvSpPr>
              <a:spLocks/>
            </p:cNvSpPr>
            <p:nvPr/>
          </p:nvSpPr>
          <p:spPr bwMode="auto">
            <a:xfrm>
              <a:off x="4694238" y="4197350"/>
              <a:ext cx="76200" cy="30163"/>
            </a:xfrm>
            <a:custGeom>
              <a:avLst/>
              <a:gdLst>
                <a:gd name="T0" fmla="*/ 333 w 341"/>
                <a:gd name="T1" fmla="*/ 0 h 132"/>
                <a:gd name="T2" fmla="*/ 297 w 341"/>
                <a:gd name="T3" fmla="*/ 25 h 132"/>
                <a:gd name="T4" fmla="*/ 259 w 341"/>
                <a:gd name="T5" fmla="*/ 50 h 132"/>
                <a:gd name="T6" fmla="*/ 220 w 341"/>
                <a:gd name="T7" fmla="*/ 69 h 132"/>
                <a:gd name="T8" fmla="*/ 179 w 341"/>
                <a:gd name="T9" fmla="*/ 86 h 132"/>
                <a:gd name="T10" fmla="*/ 137 w 341"/>
                <a:gd name="T11" fmla="*/ 99 h 132"/>
                <a:gd name="T12" fmla="*/ 94 w 341"/>
                <a:gd name="T13" fmla="*/ 110 h 132"/>
                <a:gd name="T14" fmla="*/ 50 w 341"/>
                <a:gd name="T15" fmla="*/ 119 h 132"/>
                <a:gd name="T16" fmla="*/ 4 w 341"/>
                <a:gd name="T17" fmla="*/ 124 h 132"/>
                <a:gd name="T18" fmla="*/ 0 w 341"/>
                <a:gd name="T19" fmla="*/ 132 h 132"/>
                <a:gd name="T20" fmla="*/ 47 w 341"/>
                <a:gd name="T21" fmla="*/ 126 h 132"/>
                <a:gd name="T22" fmla="*/ 94 w 341"/>
                <a:gd name="T23" fmla="*/ 119 h 132"/>
                <a:gd name="T24" fmla="*/ 141 w 341"/>
                <a:gd name="T25" fmla="*/ 108 h 132"/>
                <a:gd name="T26" fmla="*/ 184 w 341"/>
                <a:gd name="T27" fmla="*/ 94 h 132"/>
                <a:gd name="T28" fmla="*/ 225 w 341"/>
                <a:gd name="T29" fmla="*/ 74 h 132"/>
                <a:gd name="T30" fmla="*/ 267 w 341"/>
                <a:gd name="T31" fmla="*/ 56 h 132"/>
                <a:gd name="T32" fmla="*/ 306 w 341"/>
                <a:gd name="T33" fmla="*/ 31 h 132"/>
                <a:gd name="T34" fmla="*/ 341 w 341"/>
                <a:gd name="T35" fmla="*/ 3 h 132"/>
                <a:gd name="T36" fmla="*/ 333 w 341"/>
                <a:gd name="T3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1" h="132">
                  <a:moveTo>
                    <a:pt x="333" y="0"/>
                  </a:moveTo>
                  <a:lnTo>
                    <a:pt x="297" y="25"/>
                  </a:lnTo>
                  <a:lnTo>
                    <a:pt x="259" y="50"/>
                  </a:lnTo>
                  <a:lnTo>
                    <a:pt x="220" y="69"/>
                  </a:lnTo>
                  <a:lnTo>
                    <a:pt x="179" y="86"/>
                  </a:lnTo>
                  <a:lnTo>
                    <a:pt x="137" y="99"/>
                  </a:lnTo>
                  <a:lnTo>
                    <a:pt x="94" y="110"/>
                  </a:lnTo>
                  <a:lnTo>
                    <a:pt x="50" y="119"/>
                  </a:lnTo>
                  <a:lnTo>
                    <a:pt x="4" y="124"/>
                  </a:lnTo>
                  <a:lnTo>
                    <a:pt x="0" y="132"/>
                  </a:lnTo>
                  <a:lnTo>
                    <a:pt x="47" y="126"/>
                  </a:lnTo>
                  <a:lnTo>
                    <a:pt x="94" y="119"/>
                  </a:lnTo>
                  <a:lnTo>
                    <a:pt x="141" y="108"/>
                  </a:lnTo>
                  <a:lnTo>
                    <a:pt x="184" y="94"/>
                  </a:lnTo>
                  <a:lnTo>
                    <a:pt x="225" y="74"/>
                  </a:lnTo>
                  <a:lnTo>
                    <a:pt x="267" y="56"/>
                  </a:lnTo>
                  <a:lnTo>
                    <a:pt x="306" y="31"/>
                  </a:lnTo>
                  <a:lnTo>
                    <a:pt x="341" y="3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203"/>
            <p:cNvSpPr>
              <a:spLocks/>
            </p:cNvSpPr>
            <p:nvPr/>
          </p:nvSpPr>
          <p:spPr bwMode="auto">
            <a:xfrm>
              <a:off x="4556126" y="3957638"/>
              <a:ext cx="139700" cy="280988"/>
            </a:xfrm>
            <a:custGeom>
              <a:avLst/>
              <a:gdLst>
                <a:gd name="T0" fmla="*/ 31 w 621"/>
                <a:gd name="T1" fmla="*/ 0 h 1241"/>
                <a:gd name="T2" fmla="*/ 41 w 621"/>
                <a:gd name="T3" fmla="*/ 45 h 1241"/>
                <a:gd name="T4" fmla="*/ 66 w 621"/>
                <a:gd name="T5" fmla="*/ 157 h 1241"/>
                <a:gd name="T6" fmla="*/ 83 w 621"/>
                <a:gd name="T7" fmla="*/ 234 h 1241"/>
                <a:gd name="T8" fmla="*/ 97 w 621"/>
                <a:gd name="T9" fmla="*/ 322 h 1241"/>
                <a:gd name="T10" fmla="*/ 110 w 621"/>
                <a:gd name="T11" fmla="*/ 417 h 1241"/>
                <a:gd name="T12" fmla="*/ 119 w 621"/>
                <a:gd name="T13" fmla="*/ 521 h 1241"/>
                <a:gd name="T14" fmla="*/ 124 w 621"/>
                <a:gd name="T15" fmla="*/ 609 h 1241"/>
                <a:gd name="T16" fmla="*/ 124 w 621"/>
                <a:gd name="T17" fmla="*/ 700 h 1241"/>
                <a:gd name="T18" fmla="*/ 121 w 621"/>
                <a:gd name="T19" fmla="*/ 791 h 1241"/>
                <a:gd name="T20" fmla="*/ 110 w 621"/>
                <a:gd name="T21" fmla="*/ 878 h 1241"/>
                <a:gd name="T22" fmla="*/ 105 w 621"/>
                <a:gd name="T23" fmla="*/ 922 h 1241"/>
                <a:gd name="T24" fmla="*/ 97 w 621"/>
                <a:gd name="T25" fmla="*/ 966 h 1241"/>
                <a:gd name="T26" fmla="*/ 86 w 621"/>
                <a:gd name="T27" fmla="*/ 1007 h 1241"/>
                <a:gd name="T28" fmla="*/ 72 w 621"/>
                <a:gd name="T29" fmla="*/ 1046 h 1241"/>
                <a:gd name="T30" fmla="*/ 58 w 621"/>
                <a:gd name="T31" fmla="*/ 1084 h 1241"/>
                <a:gd name="T32" fmla="*/ 41 w 621"/>
                <a:gd name="T33" fmla="*/ 1122 h 1241"/>
                <a:gd name="T34" fmla="*/ 23 w 621"/>
                <a:gd name="T35" fmla="*/ 1158 h 1241"/>
                <a:gd name="T36" fmla="*/ 0 w 621"/>
                <a:gd name="T37" fmla="*/ 1191 h 1241"/>
                <a:gd name="T38" fmla="*/ 11 w 621"/>
                <a:gd name="T39" fmla="*/ 1197 h 1241"/>
                <a:gd name="T40" fmla="*/ 39 w 621"/>
                <a:gd name="T41" fmla="*/ 1208 h 1241"/>
                <a:gd name="T42" fmla="*/ 83 w 621"/>
                <a:gd name="T43" fmla="*/ 1221 h 1241"/>
                <a:gd name="T44" fmla="*/ 110 w 621"/>
                <a:gd name="T45" fmla="*/ 1226 h 1241"/>
                <a:gd name="T46" fmla="*/ 140 w 621"/>
                <a:gd name="T47" fmla="*/ 1232 h 1241"/>
                <a:gd name="T48" fmla="*/ 176 w 621"/>
                <a:gd name="T49" fmla="*/ 1237 h 1241"/>
                <a:gd name="T50" fmla="*/ 214 w 621"/>
                <a:gd name="T51" fmla="*/ 1241 h 1241"/>
                <a:gd name="T52" fmla="*/ 259 w 621"/>
                <a:gd name="T53" fmla="*/ 1241 h 1241"/>
                <a:gd name="T54" fmla="*/ 302 w 621"/>
                <a:gd name="T55" fmla="*/ 1237 h 1241"/>
                <a:gd name="T56" fmla="*/ 352 w 621"/>
                <a:gd name="T57" fmla="*/ 1232 h 1241"/>
                <a:gd name="T58" fmla="*/ 405 w 621"/>
                <a:gd name="T59" fmla="*/ 1224 h 1241"/>
                <a:gd name="T60" fmla="*/ 459 w 621"/>
                <a:gd name="T61" fmla="*/ 1210 h 1241"/>
                <a:gd name="T62" fmla="*/ 517 w 621"/>
                <a:gd name="T63" fmla="*/ 1191 h 1241"/>
                <a:gd name="T64" fmla="*/ 528 w 621"/>
                <a:gd name="T65" fmla="*/ 1161 h 1241"/>
                <a:gd name="T66" fmla="*/ 556 w 621"/>
                <a:gd name="T67" fmla="*/ 1075 h 1241"/>
                <a:gd name="T68" fmla="*/ 569 w 621"/>
                <a:gd name="T69" fmla="*/ 1016 h 1241"/>
                <a:gd name="T70" fmla="*/ 585 w 621"/>
                <a:gd name="T71" fmla="*/ 947 h 1241"/>
                <a:gd name="T72" fmla="*/ 599 w 621"/>
                <a:gd name="T73" fmla="*/ 867 h 1241"/>
                <a:gd name="T74" fmla="*/ 610 w 621"/>
                <a:gd name="T75" fmla="*/ 782 h 1241"/>
                <a:gd name="T76" fmla="*/ 619 w 621"/>
                <a:gd name="T77" fmla="*/ 692 h 1241"/>
                <a:gd name="T78" fmla="*/ 621 w 621"/>
                <a:gd name="T79" fmla="*/ 595 h 1241"/>
                <a:gd name="T80" fmla="*/ 619 w 621"/>
                <a:gd name="T81" fmla="*/ 546 h 1241"/>
                <a:gd name="T82" fmla="*/ 619 w 621"/>
                <a:gd name="T83" fmla="*/ 497 h 1241"/>
                <a:gd name="T84" fmla="*/ 614 w 621"/>
                <a:gd name="T85" fmla="*/ 448 h 1241"/>
                <a:gd name="T86" fmla="*/ 608 w 621"/>
                <a:gd name="T87" fmla="*/ 398 h 1241"/>
                <a:gd name="T88" fmla="*/ 599 w 621"/>
                <a:gd name="T89" fmla="*/ 346 h 1241"/>
                <a:gd name="T90" fmla="*/ 589 w 621"/>
                <a:gd name="T91" fmla="*/ 297 h 1241"/>
                <a:gd name="T92" fmla="*/ 574 w 621"/>
                <a:gd name="T93" fmla="*/ 245 h 1241"/>
                <a:gd name="T94" fmla="*/ 561 w 621"/>
                <a:gd name="T95" fmla="*/ 195 h 1241"/>
                <a:gd name="T96" fmla="*/ 542 w 621"/>
                <a:gd name="T97" fmla="*/ 146 h 1241"/>
                <a:gd name="T98" fmla="*/ 520 w 621"/>
                <a:gd name="T99" fmla="*/ 97 h 1241"/>
                <a:gd name="T100" fmla="*/ 495 w 621"/>
                <a:gd name="T101" fmla="*/ 50 h 1241"/>
                <a:gd name="T102" fmla="*/ 468 w 621"/>
                <a:gd name="T103" fmla="*/ 0 h 1241"/>
                <a:gd name="T104" fmla="*/ 31 w 621"/>
                <a:gd name="T105" fmla="*/ 0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21" h="1241">
                  <a:moveTo>
                    <a:pt x="31" y="0"/>
                  </a:moveTo>
                  <a:lnTo>
                    <a:pt x="41" y="45"/>
                  </a:lnTo>
                  <a:lnTo>
                    <a:pt x="66" y="157"/>
                  </a:lnTo>
                  <a:lnTo>
                    <a:pt x="83" y="234"/>
                  </a:lnTo>
                  <a:lnTo>
                    <a:pt x="97" y="322"/>
                  </a:lnTo>
                  <a:lnTo>
                    <a:pt x="110" y="417"/>
                  </a:lnTo>
                  <a:lnTo>
                    <a:pt x="119" y="521"/>
                  </a:lnTo>
                  <a:lnTo>
                    <a:pt x="124" y="609"/>
                  </a:lnTo>
                  <a:lnTo>
                    <a:pt x="124" y="700"/>
                  </a:lnTo>
                  <a:lnTo>
                    <a:pt x="121" y="791"/>
                  </a:lnTo>
                  <a:lnTo>
                    <a:pt x="110" y="878"/>
                  </a:lnTo>
                  <a:lnTo>
                    <a:pt x="105" y="922"/>
                  </a:lnTo>
                  <a:lnTo>
                    <a:pt x="97" y="966"/>
                  </a:lnTo>
                  <a:lnTo>
                    <a:pt x="86" y="1007"/>
                  </a:lnTo>
                  <a:lnTo>
                    <a:pt x="72" y="1046"/>
                  </a:lnTo>
                  <a:lnTo>
                    <a:pt x="58" y="1084"/>
                  </a:lnTo>
                  <a:lnTo>
                    <a:pt x="41" y="1122"/>
                  </a:lnTo>
                  <a:lnTo>
                    <a:pt x="23" y="1158"/>
                  </a:lnTo>
                  <a:lnTo>
                    <a:pt x="0" y="1191"/>
                  </a:lnTo>
                  <a:lnTo>
                    <a:pt x="11" y="1197"/>
                  </a:lnTo>
                  <a:lnTo>
                    <a:pt x="39" y="1208"/>
                  </a:lnTo>
                  <a:lnTo>
                    <a:pt x="83" y="1221"/>
                  </a:lnTo>
                  <a:lnTo>
                    <a:pt x="110" y="1226"/>
                  </a:lnTo>
                  <a:lnTo>
                    <a:pt x="140" y="1232"/>
                  </a:lnTo>
                  <a:lnTo>
                    <a:pt x="176" y="1237"/>
                  </a:lnTo>
                  <a:lnTo>
                    <a:pt x="214" y="1241"/>
                  </a:lnTo>
                  <a:lnTo>
                    <a:pt x="259" y="1241"/>
                  </a:lnTo>
                  <a:lnTo>
                    <a:pt x="302" y="1237"/>
                  </a:lnTo>
                  <a:lnTo>
                    <a:pt x="352" y="1232"/>
                  </a:lnTo>
                  <a:lnTo>
                    <a:pt x="405" y="1224"/>
                  </a:lnTo>
                  <a:lnTo>
                    <a:pt x="459" y="1210"/>
                  </a:lnTo>
                  <a:lnTo>
                    <a:pt x="517" y="1191"/>
                  </a:lnTo>
                  <a:lnTo>
                    <a:pt x="528" y="1161"/>
                  </a:lnTo>
                  <a:lnTo>
                    <a:pt x="556" y="1075"/>
                  </a:lnTo>
                  <a:lnTo>
                    <a:pt x="569" y="1016"/>
                  </a:lnTo>
                  <a:lnTo>
                    <a:pt x="585" y="947"/>
                  </a:lnTo>
                  <a:lnTo>
                    <a:pt x="599" y="867"/>
                  </a:lnTo>
                  <a:lnTo>
                    <a:pt x="610" y="782"/>
                  </a:lnTo>
                  <a:lnTo>
                    <a:pt x="619" y="692"/>
                  </a:lnTo>
                  <a:lnTo>
                    <a:pt x="621" y="595"/>
                  </a:lnTo>
                  <a:lnTo>
                    <a:pt x="619" y="546"/>
                  </a:lnTo>
                  <a:lnTo>
                    <a:pt x="619" y="497"/>
                  </a:lnTo>
                  <a:lnTo>
                    <a:pt x="614" y="448"/>
                  </a:lnTo>
                  <a:lnTo>
                    <a:pt x="608" y="398"/>
                  </a:lnTo>
                  <a:lnTo>
                    <a:pt x="599" y="346"/>
                  </a:lnTo>
                  <a:lnTo>
                    <a:pt x="589" y="297"/>
                  </a:lnTo>
                  <a:lnTo>
                    <a:pt x="574" y="245"/>
                  </a:lnTo>
                  <a:lnTo>
                    <a:pt x="561" y="195"/>
                  </a:lnTo>
                  <a:lnTo>
                    <a:pt x="542" y="146"/>
                  </a:lnTo>
                  <a:lnTo>
                    <a:pt x="520" y="97"/>
                  </a:lnTo>
                  <a:lnTo>
                    <a:pt x="495" y="50"/>
                  </a:lnTo>
                  <a:lnTo>
                    <a:pt x="468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3D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204"/>
            <p:cNvSpPr>
              <a:spLocks/>
            </p:cNvSpPr>
            <p:nvPr/>
          </p:nvSpPr>
          <p:spPr bwMode="auto">
            <a:xfrm>
              <a:off x="4554538" y="3956050"/>
              <a:ext cx="144463" cy="284163"/>
            </a:xfrm>
            <a:custGeom>
              <a:avLst/>
              <a:gdLst>
                <a:gd name="T0" fmla="*/ 28 w 635"/>
                <a:gd name="T1" fmla="*/ 10 h 1255"/>
                <a:gd name="T2" fmla="*/ 57 w 635"/>
                <a:gd name="T3" fmla="*/ 131 h 1255"/>
                <a:gd name="T4" fmla="*/ 91 w 635"/>
                <a:gd name="T5" fmla="*/ 306 h 1255"/>
                <a:gd name="T6" fmla="*/ 110 w 635"/>
                <a:gd name="T7" fmla="*/ 451 h 1255"/>
                <a:gd name="T8" fmla="*/ 120 w 635"/>
                <a:gd name="T9" fmla="*/ 602 h 1255"/>
                <a:gd name="T10" fmla="*/ 120 w 635"/>
                <a:gd name="T11" fmla="*/ 751 h 1255"/>
                <a:gd name="T12" fmla="*/ 107 w 635"/>
                <a:gd name="T13" fmla="*/ 891 h 1255"/>
                <a:gd name="T14" fmla="*/ 80 w 635"/>
                <a:gd name="T15" fmla="*/ 1023 h 1255"/>
                <a:gd name="T16" fmla="*/ 46 w 635"/>
                <a:gd name="T17" fmla="*/ 1113 h 1255"/>
                <a:gd name="T18" fmla="*/ 16 w 635"/>
                <a:gd name="T19" fmla="*/ 1168 h 1255"/>
                <a:gd name="T20" fmla="*/ 0 w 635"/>
                <a:gd name="T21" fmla="*/ 1201 h 1255"/>
                <a:gd name="T22" fmla="*/ 19 w 635"/>
                <a:gd name="T23" fmla="*/ 1215 h 1255"/>
                <a:gd name="T24" fmla="*/ 68 w 635"/>
                <a:gd name="T25" fmla="*/ 1231 h 1255"/>
                <a:gd name="T26" fmla="*/ 145 w 635"/>
                <a:gd name="T27" fmla="*/ 1248 h 1255"/>
                <a:gd name="T28" fmla="*/ 248 w 635"/>
                <a:gd name="T29" fmla="*/ 1255 h 1255"/>
                <a:gd name="T30" fmla="*/ 376 w 635"/>
                <a:gd name="T31" fmla="*/ 1244 h 1255"/>
                <a:gd name="T32" fmla="*/ 448 w 635"/>
                <a:gd name="T33" fmla="*/ 1231 h 1255"/>
                <a:gd name="T34" fmla="*/ 525 w 635"/>
                <a:gd name="T35" fmla="*/ 1206 h 1255"/>
                <a:gd name="T36" fmla="*/ 547 w 635"/>
                <a:gd name="T37" fmla="*/ 1154 h 1255"/>
                <a:gd name="T38" fmla="*/ 583 w 635"/>
                <a:gd name="T39" fmla="*/ 1023 h 1255"/>
                <a:gd name="T40" fmla="*/ 619 w 635"/>
                <a:gd name="T41" fmla="*/ 834 h 1255"/>
                <a:gd name="T42" fmla="*/ 629 w 635"/>
                <a:gd name="T43" fmla="*/ 721 h 1255"/>
                <a:gd name="T44" fmla="*/ 635 w 635"/>
                <a:gd name="T45" fmla="*/ 600 h 1255"/>
                <a:gd name="T46" fmla="*/ 626 w 635"/>
                <a:gd name="T47" fmla="*/ 451 h 1255"/>
                <a:gd name="T48" fmla="*/ 601 w 635"/>
                <a:gd name="T49" fmla="*/ 300 h 1255"/>
                <a:gd name="T50" fmla="*/ 555 w 635"/>
                <a:gd name="T51" fmla="*/ 149 h 1255"/>
                <a:gd name="T52" fmla="*/ 520 w 635"/>
                <a:gd name="T53" fmla="*/ 76 h 1255"/>
                <a:gd name="T54" fmla="*/ 480 w 635"/>
                <a:gd name="T55" fmla="*/ 5 h 1255"/>
                <a:gd name="T56" fmla="*/ 36 w 635"/>
                <a:gd name="T57" fmla="*/ 0 h 1255"/>
                <a:gd name="T58" fmla="*/ 28 w 635"/>
                <a:gd name="T59" fmla="*/ 10 h 1255"/>
                <a:gd name="T60" fmla="*/ 36 w 635"/>
                <a:gd name="T61" fmla="*/ 16 h 1255"/>
                <a:gd name="T62" fmla="*/ 473 w 635"/>
                <a:gd name="T63" fmla="*/ 7 h 1255"/>
                <a:gd name="T64" fmla="*/ 486 w 635"/>
                <a:gd name="T65" fmla="*/ 48 h 1255"/>
                <a:gd name="T66" fmla="*/ 522 w 635"/>
                <a:gd name="T67" fmla="*/ 120 h 1255"/>
                <a:gd name="T68" fmla="*/ 563 w 635"/>
                <a:gd name="T69" fmla="*/ 230 h 1255"/>
                <a:gd name="T70" fmla="*/ 599 w 635"/>
                <a:gd name="T71" fmla="*/ 378 h 1255"/>
                <a:gd name="T72" fmla="*/ 615 w 635"/>
                <a:gd name="T73" fmla="*/ 528 h 1255"/>
                <a:gd name="T74" fmla="*/ 615 w 635"/>
                <a:gd name="T75" fmla="*/ 660 h 1255"/>
                <a:gd name="T76" fmla="*/ 608 w 635"/>
                <a:gd name="T77" fmla="*/ 775 h 1255"/>
                <a:gd name="T78" fmla="*/ 585 w 635"/>
                <a:gd name="T79" fmla="*/ 931 h 1255"/>
                <a:gd name="T80" fmla="*/ 547 w 635"/>
                <a:gd name="T81" fmla="*/ 1093 h 1255"/>
                <a:gd name="T82" fmla="*/ 520 w 635"/>
                <a:gd name="T83" fmla="*/ 1185 h 1255"/>
                <a:gd name="T84" fmla="*/ 522 w 635"/>
                <a:gd name="T85" fmla="*/ 1198 h 1255"/>
                <a:gd name="T86" fmla="*/ 480 w 635"/>
                <a:gd name="T87" fmla="*/ 1204 h 1255"/>
                <a:gd name="T88" fmla="*/ 374 w 635"/>
                <a:gd name="T89" fmla="*/ 1228 h 1255"/>
                <a:gd name="T90" fmla="*/ 248 w 635"/>
                <a:gd name="T91" fmla="*/ 1239 h 1255"/>
                <a:gd name="T92" fmla="*/ 149 w 635"/>
                <a:gd name="T93" fmla="*/ 1231 h 1255"/>
                <a:gd name="T94" fmla="*/ 71 w 635"/>
                <a:gd name="T95" fmla="*/ 1215 h 1255"/>
                <a:gd name="T96" fmla="*/ 28 w 635"/>
                <a:gd name="T97" fmla="*/ 1198 h 1255"/>
                <a:gd name="T98" fmla="*/ 11 w 635"/>
                <a:gd name="T99" fmla="*/ 1190 h 1255"/>
                <a:gd name="T100" fmla="*/ 14 w 635"/>
                <a:gd name="T101" fmla="*/ 1204 h 1255"/>
                <a:gd name="T102" fmla="*/ 46 w 635"/>
                <a:gd name="T103" fmla="*/ 1149 h 1255"/>
                <a:gd name="T104" fmla="*/ 74 w 635"/>
                <a:gd name="T105" fmla="*/ 1088 h 1255"/>
                <a:gd name="T106" fmla="*/ 113 w 635"/>
                <a:gd name="T107" fmla="*/ 962 h 1255"/>
                <a:gd name="T108" fmla="*/ 132 w 635"/>
                <a:gd name="T109" fmla="*/ 822 h 1255"/>
                <a:gd name="T110" fmla="*/ 138 w 635"/>
                <a:gd name="T111" fmla="*/ 679 h 1255"/>
                <a:gd name="T112" fmla="*/ 132 w 635"/>
                <a:gd name="T113" fmla="*/ 528 h 1255"/>
                <a:gd name="T114" fmla="*/ 110 w 635"/>
                <a:gd name="T115" fmla="*/ 329 h 1255"/>
                <a:gd name="T116" fmla="*/ 80 w 635"/>
                <a:gd name="T117" fmla="*/ 161 h 1255"/>
                <a:gd name="T118" fmla="*/ 41 w 635"/>
                <a:gd name="T119" fmla="*/ 7 h 1255"/>
                <a:gd name="T120" fmla="*/ 36 w 635"/>
                <a:gd name="T121" fmla="*/ 16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35" h="1255">
                  <a:moveTo>
                    <a:pt x="36" y="7"/>
                  </a:moveTo>
                  <a:lnTo>
                    <a:pt x="28" y="10"/>
                  </a:lnTo>
                  <a:lnTo>
                    <a:pt x="39" y="52"/>
                  </a:lnTo>
                  <a:lnTo>
                    <a:pt x="57" y="131"/>
                  </a:lnTo>
                  <a:lnTo>
                    <a:pt x="80" y="243"/>
                  </a:lnTo>
                  <a:lnTo>
                    <a:pt x="91" y="306"/>
                  </a:lnTo>
                  <a:lnTo>
                    <a:pt x="99" y="378"/>
                  </a:lnTo>
                  <a:lnTo>
                    <a:pt x="110" y="451"/>
                  </a:lnTo>
                  <a:lnTo>
                    <a:pt x="115" y="528"/>
                  </a:lnTo>
                  <a:lnTo>
                    <a:pt x="120" y="602"/>
                  </a:lnTo>
                  <a:lnTo>
                    <a:pt x="120" y="679"/>
                  </a:lnTo>
                  <a:lnTo>
                    <a:pt x="120" y="751"/>
                  </a:lnTo>
                  <a:lnTo>
                    <a:pt x="115" y="822"/>
                  </a:lnTo>
                  <a:lnTo>
                    <a:pt x="107" y="891"/>
                  </a:lnTo>
                  <a:lnTo>
                    <a:pt x="96" y="956"/>
                  </a:lnTo>
                  <a:lnTo>
                    <a:pt x="80" y="1023"/>
                  </a:lnTo>
                  <a:lnTo>
                    <a:pt x="57" y="1082"/>
                  </a:lnTo>
                  <a:lnTo>
                    <a:pt x="46" y="1113"/>
                  </a:lnTo>
                  <a:lnTo>
                    <a:pt x="33" y="1140"/>
                  </a:lnTo>
                  <a:lnTo>
                    <a:pt x="16" y="1168"/>
                  </a:lnTo>
                  <a:lnTo>
                    <a:pt x="0" y="1192"/>
                  </a:lnTo>
                  <a:lnTo>
                    <a:pt x="0" y="1201"/>
                  </a:lnTo>
                  <a:lnTo>
                    <a:pt x="3" y="1206"/>
                  </a:lnTo>
                  <a:lnTo>
                    <a:pt x="19" y="1215"/>
                  </a:lnTo>
                  <a:lnTo>
                    <a:pt x="41" y="1223"/>
                  </a:lnTo>
                  <a:lnTo>
                    <a:pt x="68" y="1231"/>
                  </a:lnTo>
                  <a:lnTo>
                    <a:pt x="102" y="1239"/>
                  </a:lnTo>
                  <a:lnTo>
                    <a:pt x="145" y="1248"/>
                  </a:lnTo>
                  <a:lnTo>
                    <a:pt x="192" y="1255"/>
                  </a:lnTo>
                  <a:lnTo>
                    <a:pt x="248" y="1255"/>
                  </a:lnTo>
                  <a:lnTo>
                    <a:pt x="311" y="1253"/>
                  </a:lnTo>
                  <a:lnTo>
                    <a:pt x="376" y="1244"/>
                  </a:lnTo>
                  <a:lnTo>
                    <a:pt x="412" y="1239"/>
                  </a:lnTo>
                  <a:lnTo>
                    <a:pt x="448" y="1231"/>
                  </a:lnTo>
                  <a:lnTo>
                    <a:pt x="486" y="1220"/>
                  </a:lnTo>
                  <a:lnTo>
                    <a:pt x="525" y="1206"/>
                  </a:lnTo>
                  <a:lnTo>
                    <a:pt x="530" y="1201"/>
                  </a:lnTo>
                  <a:lnTo>
                    <a:pt x="547" y="1154"/>
                  </a:lnTo>
                  <a:lnTo>
                    <a:pt x="563" y="1097"/>
                  </a:lnTo>
                  <a:lnTo>
                    <a:pt x="583" y="1023"/>
                  </a:lnTo>
                  <a:lnTo>
                    <a:pt x="601" y="935"/>
                  </a:lnTo>
                  <a:lnTo>
                    <a:pt x="619" y="834"/>
                  </a:lnTo>
                  <a:lnTo>
                    <a:pt x="624" y="778"/>
                  </a:lnTo>
                  <a:lnTo>
                    <a:pt x="629" y="721"/>
                  </a:lnTo>
                  <a:lnTo>
                    <a:pt x="632" y="663"/>
                  </a:lnTo>
                  <a:lnTo>
                    <a:pt x="635" y="600"/>
                  </a:lnTo>
                  <a:lnTo>
                    <a:pt x="632" y="528"/>
                  </a:lnTo>
                  <a:lnTo>
                    <a:pt x="626" y="451"/>
                  </a:lnTo>
                  <a:lnTo>
                    <a:pt x="615" y="375"/>
                  </a:lnTo>
                  <a:lnTo>
                    <a:pt x="601" y="300"/>
                  </a:lnTo>
                  <a:lnTo>
                    <a:pt x="579" y="224"/>
                  </a:lnTo>
                  <a:lnTo>
                    <a:pt x="555" y="149"/>
                  </a:lnTo>
                  <a:lnTo>
                    <a:pt x="538" y="111"/>
                  </a:lnTo>
                  <a:lnTo>
                    <a:pt x="520" y="76"/>
                  </a:lnTo>
                  <a:lnTo>
                    <a:pt x="500" y="40"/>
                  </a:lnTo>
                  <a:lnTo>
                    <a:pt x="480" y="5"/>
                  </a:lnTo>
                  <a:lnTo>
                    <a:pt x="473" y="0"/>
                  </a:lnTo>
                  <a:lnTo>
                    <a:pt x="36" y="0"/>
                  </a:lnTo>
                  <a:lnTo>
                    <a:pt x="28" y="5"/>
                  </a:lnTo>
                  <a:lnTo>
                    <a:pt x="28" y="10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473" y="16"/>
                  </a:lnTo>
                  <a:lnTo>
                    <a:pt x="473" y="7"/>
                  </a:lnTo>
                  <a:lnTo>
                    <a:pt x="467" y="13"/>
                  </a:lnTo>
                  <a:lnTo>
                    <a:pt x="486" y="48"/>
                  </a:lnTo>
                  <a:lnTo>
                    <a:pt x="505" y="84"/>
                  </a:lnTo>
                  <a:lnTo>
                    <a:pt x="522" y="120"/>
                  </a:lnTo>
                  <a:lnTo>
                    <a:pt x="538" y="155"/>
                  </a:lnTo>
                  <a:lnTo>
                    <a:pt x="563" y="230"/>
                  </a:lnTo>
                  <a:lnTo>
                    <a:pt x="585" y="304"/>
                  </a:lnTo>
                  <a:lnTo>
                    <a:pt x="599" y="378"/>
                  </a:lnTo>
                  <a:lnTo>
                    <a:pt x="610" y="455"/>
                  </a:lnTo>
                  <a:lnTo>
                    <a:pt x="615" y="528"/>
                  </a:lnTo>
                  <a:lnTo>
                    <a:pt x="619" y="600"/>
                  </a:lnTo>
                  <a:lnTo>
                    <a:pt x="615" y="660"/>
                  </a:lnTo>
                  <a:lnTo>
                    <a:pt x="613" y="721"/>
                  </a:lnTo>
                  <a:lnTo>
                    <a:pt x="608" y="775"/>
                  </a:lnTo>
                  <a:lnTo>
                    <a:pt x="601" y="830"/>
                  </a:lnTo>
                  <a:lnTo>
                    <a:pt x="585" y="931"/>
                  </a:lnTo>
                  <a:lnTo>
                    <a:pt x="566" y="1019"/>
                  </a:lnTo>
                  <a:lnTo>
                    <a:pt x="547" y="1093"/>
                  </a:lnTo>
                  <a:lnTo>
                    <a:pt x="530" y="1149"/>
                  </a:lnTo>
                  <a:lnTo>
                    <a:pt x="520" y="1185"/>
                  </a:lnTo>
                  <a:lnTo>
                    <a:pt x="516" y="1195"/>
                  </a:lnTo>
                  <a:lnTo>
                    <a:pt x="522" y="1198"/>
                  </a:lnTo>
                  <a:lnTo>
                    <a:pt x="520" y="1190"/>
                  </a:lnTo>
                  <a:lnTo>
                    <a:pt x="480" y="1204"/>
                  </a:lnTo>
                  <a:lnTo>
                    <a:pt x="446" y="1215"/>
                  </a:lnTo>
                  <a:lnTo>
                    <a:pt x="374" y="1228"/>
                  </a:lnTo>
                  <a:lnTo>
                    <a:pt x="307" y="1237"/>
                  </a:lnTo>
                  <a:lnTo>
                    <a:pt x="248" y="1239"/>
                  </a:lnTo>
                  <a:lnTo>
                    <a:pt x="195" y="1239"/>
                  </a:lnTo>
                  <a:lnTo>
                    <a:pt x="149" y="1231"/>
                  </a:lnTo>
                  <a:lnTo>
                    <a:pt x="107" y="1226"/>
                  </a:lnTo>
                  <a:lnTo>
                    <a:pt x="71" y="1215"/>
                  </a:lnTo>
                  <a:lnTo>
                    <a:pt x="46" y="1206"/>
                  </a:lnTo>
                  <a:lnTo>
                    <a:pt x="28" y="1198"/>
                  </a:lnTo>
                  <a:lnTo>
                    <a:pt x="14" y="1192"/>
                  </a:lnTo>
                  <a:lnTo>
                    <a:pt x="11" y="1190"/>
                  </a:lnTo>
                  <a:lnTo>
                    <a:pt x="5" y="1198"/>
                  </a:lnTo>
                  <a:lnTo>
                    <a:pt x="14" y="1204"/>
                  </a:lnTo>
                  <a:lnTo>
                    <a:pt x="30" y="1176"/>
                  </a:lnTo>
                  <a:lnTo>
                    <a:pt x="46" y="1149"/>
                  </a:lnTo>
                  <a:lnTo>
                    <a:pt x="61" y="1118"/>
                  </a:lnTo>
                  <a:lnTo>
                    <a:pt x="74" y="1088"/>
                  </a:lnTo>
                  <a:lnTo>
                    <a:pt x="96" y="1028"/>
                  </a:lnTo>
                  <a:lnTo>
                    <a:pt x="113" y="962"/>
                  </a:lnTo>
                  <a:lnTo>
                    <a:pt x="124" y="893"/>
                  </a:lnTo>
                  <a:lnTo>
                    <a:pt x="132" y="822"/>
                  </a:lnTo>
                  <a:lnTo>
                    <a:pt x="138" y="751"/>
                  </a:lnTo>
                  <a:lnTo>
                    <a:pt x="138" y="679"/>
                  </a:lnTo>
                  <a:lnTo>
                    <a:pt x="138" y="602"/>
                  </a:lnTo>
                  <a:lnTo>
                    <a:pt x="132" y="528"/>
                  </a:lnTo>
                  <a:lnTo>
                    <a:pt x="124" y="424"/>
                  </a:lnTo>
                  <a:lnTo>
                    <a:pt x="110" y="329"/>
                  </a:lnTo>
                  <a:lnTo>
                    <a:pt x="96" y="241"/>
                  </a:lnTo>
                  <a:lnTo>
                    <a:pt x="80" y="161"/>
                  </a:lnTo>
                  <a:lnTo>
                    <a:pt x="52" y="48"/>
                  </a:lnTo>
                  <a:lnTo>
                    <a:pt x="41" y="7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36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205"/>
            <p:cNvSpPr>
              <a:spLocks/>
            </p:cNvSpPr>
            <p:nvPr/>
          </p:nvSpPr>
          <p:spPr bwMode="auto">
            <a:xfrm>
              <a:off x="4572001" y="3957638"/>
              <a:ext cx="142875" cy="282575"/>
            </a:xfrm>
            <a:custGeom>
              <a:avLst/>
              <a:gdLst>
                <a:gd name="T0" fmla="*/ 41 w 632"/>
                <a:gd name="T1" fmla="*/ 0 h 1248"/>
                <a:gd name="T2" fmla="*/ 49 w 632"/>
                <a:gd name="T3" fmla="*/ 38 h 1248"/>
                <a:gd name="T4" fmla="*/ 72 w 632"/>
                <a:gd name="T5" fmla="*/ 137 h 1248"/>
                <a:gd name="T6" fmla="*/ 85 w 632"/>
                <a:gd name="T7" fmla="*/ 207 h 1248"/>
                <a:gd name="T8" fmla="*/ 96 w 632"/>
                <a:gd name="T9" fmla="*/ 286 h 1248"/>
                <a:gd name="T10" fmla="*/ 110 w 632"/>
                <a:gd name="T11" fmla="*/ 374 h 1248"/>
                <a:gd name="T12" fmla="*/ 118 w 632"/>
                <a:gd name="T13" fmla="*/ 467 h 1248"/>
                <a:gd name="T14" fmla="*/ 126 w 632"/>
                <a:gd name="T15" fmla="*/ 565 h 1248"/>
                <a:gd name="T16" fmla="*/ 129 w 632"/>
                <a:gd name="T17" fmla="*/ 667 h 1248"/>
                <a:gd name="T18" fmla="*/ 126 w 632"/>
                <a:gd name="T19" fmla="*/ 768 h 1248"/>
                <a:gd name="T20" fmla="*/ 121 w 632"/>
                <a:gd name="T21" fmla="*/ 818 h 1248"/>
                <a:gd name="T22" fmla="*/ 118 w 632"/>
                <a:gd name="T23" fmla="*/ 867 h 1248"/>
                <a:gd name="T24" fmla="*/ 110 w 632"/>
                <a:gd name="T25" fmla="*/ 917 h 1248"/>
                <a:gd name="T26" fmla="*/ 101 w 632"/>
                <a:gd name="T27" fmla="*/ 964 h 1248"/>
                <a:gd name="T28" fmla="*/ 90 w 632"/>
                <a:gd name="T29" fmla="*/ 1012 h 1248"/>
                <a:gd name="T30" fmla="*/ 77 w 632"/>
                <a:gd name="T31" fmla="*/ 1057 h 1248"/>
                <a:gd name="T32" fmla="*/ 61 w 632"/>
                <a:gd name="T33" fmla="*/ 1100 h 1248"/>
                <a:gd name="T34" fmla="*/ 43 w 632"/>
                <a:gd name="T35" fmla="*/ 1142 h 1248"/>
                <a:gd name="T36" fmla="*/ 25 w 632"/>
                <a:gd name="T37" fmla="*/ 1180 h 1248"/>
                <a:gd name="T38" fmla="*/ 0 w 632"/>
                <a:gd name="T39" fmla="*/ 1219 h 1248"/>
                <a:gd name="T40" fmla="*/ 11 w 632"/>
                <a:gd name="T41" fmla="*/ 1221 h 1248"/>
                <a:gd name="T42" fmla="*/ 38 w 632"/>
                <a:gd name="T43" fmla="*/ 1230 h 1248"/>
                <a:gd name="T44" fmla="*/ 85 w 632"/>
                <a:gd name="T45" fmla="*/ 1241 h 1248"/>
                <a:gd name="T46" fmla="*/ 146 w 632"/>
                <a:gd name="T47" fmla="*/ 1246 h 1248"/>
                <a:gd name="T48" fmla="*/ 184 w 632"/>
                <a:gd name="T49" fmla="*/ 1248 h 1248"/>
                <a:gd name="T50" fmla="*/ 223 w 632"/>
                <a:gd name="T51" fmla="*/ 1248 h 1248"/>
                <a:gd name="T52" fmla="*/ 266 w 632"/>
                <a:gd name="T53" fmla="*/ 1248 h 1248"/>
                <a:gd name="T54" fmla="*/ 313 w 632"/>
                <a:gd name="T55" fmla="*/ 1243 h 1248"/>
                <a:gd name="T56" fmla="*/ 362 w 632"/>
                <a:gd name="T57" fmla="*/ 1235 h 1248"/>
                <a:gd name="T58" fmla="*/ 414 w 632"/>
                <a:gd name="T59" fmla="*/ 1224 h 1248"/>
                <a:gd name="T60" fmla="*/ 472 w 632"/>
                <a:gd name="T61" fmla="*/ 1210 h 1248"/>
                <a:gd name="T62" fmla="*/ 531 w 632"/>
                <a:gd name="T63" fmla="*/ 1191 h 1248"/>
                <a:gd name="T64" fmla="*/ 542 w 632"/>
                <a:gd name="T65" fmla="*/ 1161 h 1248"/>
                <a:gd name="T66" fmla="*/ 565 w 632"/>
                <a:gd name="T67" fmla="*/ 1075 h 1248"/>
                <a:gd name="T68" fmla="*/ 580 w 632"/>
                <a:gd name="T69" fmla="*/ 1016 h 1248"/>
                <a:gd name="T70" fmla="*/ 596 w 632"/>
                <a:gd name="T71" fmla="*/ 947 h 1248"/>
                <a:gd name="T72" fmla="*/ 610 w 632"/>
                <a:gd name="T73" fmla="*/ 867 h 1248"/>
                <a:gd name="T74" fmla="*/ 621 w 632"/>
                <a:gd name="T75" fmla="*/ 782 h 1248"/>
                <a:gd name="T76" fmla="*/ 629 w 632"/>
                <a:gd name="T77" fmla="*/ 692 h 1248"/>
                <a:gd name="T78" fmla="*/ 632 w 632"/>
                <a:gd name="T79" fmla="*/ 595 h 1248"/>
                <a:gd name="T80" fmla="*/ 632 w 632"/>
                <a:gd name="T81" fmla="*/ 546 h 1248"/>
                <a:gd name="T82" fmla="*/ 629 w 632"/>
                <a:gd name="T83" fmla="*/ 497 h 1248"/>
                <a:gd name="T84" fmla="*/ 623 w 632"/>
                <a:gd name="T85" fmla="*/ 448 h 1248"/>
                <a:gd name="T86" fmla="*/ 618 w 632"/>
                <a:gd name="T87" fmla="*/ 398 h 1248"/>
                <a:gd name="T88" fmla="*/ 610 w 632"/>
                <a:gd name="T89" fmla="*/ 346 h 1248"/>
                <a:gd name="T90" fmla="*/ 599 w 632"/>
                <a:gd name="T91" fmla="*/ 297 h 1248"/>
                <a:gd name="T92" fmla="*/ 588 w 632"/>
                <a:gd name="T93" fmla="*/ 245 h 1248"/>
                <a:gd name="T94" fmla="*/ 571 w 632"/>
                <a:gd name="T95" fmla="*/ 195 h 1248"/>
                <a:gd name="T96" fmla="*/ 552 w 632"/>
                <a:gd name="T97" fmla="*/ 146 h 1248"/>
                <a:gd name="T98" fmla="*/ 531 w 632"/>
                <a:gd name="T99" fmla="*/ 97 h 1248"/>
                <a:gd name="T100" fmla="*/ 508 w 632"/>
                <a:gd name="T101" fmla="*/ 50 h 1248"/>
                <a:gd name="T102" fmla="*/ 481 w 632"/>
                <a:gd name="T103" fmla="*/ 0 h 1248"/>
                <a:gd name="T104" fmla="*/ 41 w 632"/>
                <a:gd name="T105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248">
                  <a:moveTo>
                    <a:pt x="41" y="0"/>
                  </a:moveTo>
                  <a:lnTo>
                    <a:pt x="49" y="38"/>
                  </a:lnTo>
                  <a:lnTo>
                    <a:pt x="72" y="137"/>
                  </a:lnTo>
                  <a:lnTo>
                    <a:pt x="85" y="207"/>
                  </a:lnTo>
                  <a:lnTo>
                    <a:pt x="96" y="286"/>
                  </a:lnTo>
                  <a:lnTo>
                    <a:pt x="110" y="374"/>
                  </a:lnTo>
                  <a:lnTo>
                    <a:pt x="118" y="467"/>
                  </a:lnTo>
                  <a:lnTo>
                    <a:pt x="126" y="565"/>
                  </a:lnTo>
                  <a:lnTo>
                    <a:pt x="129" y="667"/>
                  </a:lnTo>
                  <a:lnTo>
                    <a:pt x="126" y="768"/>
                  </a:lnTo>
                  <a:lnTo>
                    <a:pt x="121" y="818"/>
                  </a:lnTo>
                  <a:lnTo>
                    <a:pt x="118" y="867"/>
                  </a:lnTo>
                  <a:lnTo>
                    <a:pt x="110" y="917"/>
                  </a:lnTo>
                  <a:lnTo>
                    <a:pt x="101" y="964"/>
                  </a:lnTo>
                  <a:lnTo>
                    <a:pt x="90" y="1012"/>
                  </a:lnTo>
                  <a:lnTo>
                    <a:pt x="77" y="1057"/>
                  </a:lnTo>
                  <a:lnTo>
                    <a:pt x="61" y="1100"/>
                  </a:lnTo>
                  <a:lnTo>
                    <a:pt x="43" y="1142"/>
                  </a:lnTo>
                  <a:lnTo>
                    <a:pt x="25" y="1180"/>
                  </a:lnTo>
                  <a:lnTo>
                    <a:pt x="0" y="1219"/>
                  </a:lnTo>
                  <a:lnTo>
                    <a:pt x="11" y="1221"/>
                  </a:lnTo>
                  <a:lnTo>
                    <a:pt x="38" y="1230"/>
                  </a:lnTo>
                  <a:lnTo>
                    <a:pt x="85" y="1241"/>
                  </a:lnTo>
                  <a:lnTo>
                    <a:pt x="146" y="1246"/>
                  </a:lnTo>
                  <a:lnTo>
                    <a:pt x="184" y="1248"/>
                  </a:lnTo>
                  <a:lnTo>
                    <a:pt x="223" y="1248"/>
                  </a:lnTo>
                  <a:lnTo>
                    <a:pt x="266" y="1248"/>
                  </a:lnTo>
                  <a:lnTo>
                    <a:pt x="313" y="1243"/>
                  </a:lnTo>
                  <a:lnTo>
                    <a:pt x="362" y="1235"/>
                  </a:lnTo>
                  <a:lnTo>
                    <a:pt x="414" y="1224"/>
                  </a:lnTo>
                  <a:lnTo>
                    <a:pt x="472" y="1210"/>
                  </a:lnTo>
                  <a:lnTo>
                    <a:pt x="531" y="1191"/>
                  </a:lnTo>
                  <a:lnTo>
                    <a:pt x="542" y="1161"/>
                  </a:lnTo>
                  <a:lnTo>
                    <a:pt x="565" y="1075"/>
                  </a:lnTo>
                  <a:lnTo>
                    <a:pt x="580" y="1016"/>
                  </a:lnTo>
                  <a:lnTo>
                    <a:pt x="596" y="947"/>
                  </a:lnTo>
                  <a:lnTo>
                    <a:pt x="610" y="867"/>
                  </a:lnTo>
                  <a:lnTo>
                    <a:pt x="621" y="782"/>
                  </a:lnTo>
                  <a:lnTo>
                    <a:pt x="629" y="692"/>
                  </a:lnTo>
                  <a:lnTo>
                    <a:pt x="632" y="595"/>
                  </a:lnTo>
                  <a:lnTo>
                    <a:pt x="632" y="546"/>
                  </a:lnTo>
                  <a:lnTo>
                    <a:pt x="629" y="497"/>
                  </a:lnTo>
                  <a:lnTo>
                    <a:pt x="623" y="448"/>
                  </a:lnTo>
                  <a:lnTo>
                    <a:pt x="618" y="398"/>
                  </a:lnTo>
                  <a:lnTo>
                    <a:pt x="610" y="346"/>
                  </a:lnTo>
                  <a:lnTo>
                    <a:pt x="599" y="297"/>
                  </a:lnTo>
                  <a:lnTo>
                    <a:pt x="588" y="245"/>
                  </a:lnTo>
                  <a:lnTo>
                    <a:pt x="571" y="195"/>
                  </a:lnTo>
                  <a:lnTo>
                    <a:pt x="552" y="146"/>
                  </a:lnTo>
                  <a:lnTo>
                    <a:pt x="531" y="97"/>
                  </a:lnTo>
                  <a:lnTo>
                    <a:pt x="508" y="50"/>
                  </a:lnTo>
                  <a:lnTo>
                    <a:pt x="481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8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206"/>
            <p:cNvSpPr>
              <a:spLocks/>
            </p:cNvSpPr>
            <p:nvPr/>
          </p:nvSpPr>
          <p:spPr bwMode="auto">
            <a:xfrm>
              <a:off x="4570413" y="3956050"/>
              <a:ext cx="146050" cy="285750"/>
            </a:xfrm>
            <a:custGeom>
              <a:avLst/>
              <a:gdLst>
                <a:gd name="T0" fmla="*/ 42 w 650"/>
                <a:gd name="T1" fmla="*/ 10 h 1264"/>
                <a:gd name="T2" fmla="*/ 77 w 650"/>
                <a:gd name="T3" fmla="*/ 172 h 1264"/>
                <a:gd name="T4" fmla="*/ 102 w 650"/>
                <a:gd name="T5" fmla="*/ 318 h 1264"/>
                <a:gd name="T6" fmla="*/ 122 w 650"/>
                <a:gd name="T7" fmla="*/ 490 h 1264"/>
                <a:gd name="T8" fmla="*/ 130 w 650"/>
                <a:gd name="T9" fmla="*/ 679 h 1264"/>
                <a:gd name="T10" fmla="*/ 122 w 650"/>
                <a:gd name="T11" fmla="*/ 827 h 1264"/>
                <a:gd name="T12" fmla="*/ 102 w 650"/>
                <a:gd name="T13" fmla="*/ 973 h 1264"/>
                <a:gd name="T14" fmla="*/ 64 w 650"/>
                <a:gd name="T15" fmla="*/ 1105 h 1264"/>
                <a:gd name="T16" fmla="*/ 36 w 650"/>
                <a:gd name="T17" fmla="*/ 1165 h 1264"/>
                <a:gd name="T18" fmla="*/ 3 w 650"/>
                <a:gd name="T19" fmla="*/ 1220 h 1264"/>
                <a:gd name="T20" fmla="*/ 6 w 650"/>
                <a:gd name="T21" fmla="*/ 1233 h 1264"/>
                <a:gd name="T22" fmla="*/ 64 w 650"/>
                <a:gd name="T23" fmla="*/ 1250 h 1264"/>
                <a:gd name="T24" fmla="*/ 130 w 650"/>
                <a:gd name="T25" fmla="*/ 1258 h 1264"/>
                <a:gd name="T26" fmla="*/ 218 w 650"/>
                <a:gd name="T27" fmla="*/ 1264 h 1264"/>
                <a:gd name="T28" fmla="*/ 324 w 650"/>
                <a:gd name="T29" fmla="*/ 1258 h 1264"/>
                <a:gd name="T30" fmla="*/ 407 w 650"/>
                <a:gd name="T31" fmla="*/ 1244 h 1264"/>
                <a:gd name="T32" fmla="*/ 495 w 650"/>
                <a:gd name="T33" fmla="*/ 1220 h 1264"/>
                <a:gd name="T34" fmla="*/ 547 w 650"/>
                <a:gd name="T35" fmla="*/ 1201 h 1264"/>
                <a:gd name="T36" fmla="*/ 578 w 650"/>
                <a:gd name="T37" fmla="*/ 1097 h 1264"/>
                <a:gd name="T38" fmla="*/ 616 w 650"/>
                <a:gd name="T39" fmla="*/ 935 h 1264"/>
                <a:gd name="T40" fmla="*/ 641 w 650"/>
                <a:gd name="T41" fmla="*/ 778 h 1264"/>
                <a:gd name="T42" fmla="*/ 650 w 650"/>
                <a:gd name="T43" fmla="*/ 663 h 1264"/>
                <a:gd name="T44" fmla="*/ 646 w 650"/>
                <a:gd name="T45" fmla="*/ 528 h 1264"/>
                <a:gd name="T46" fmla="*/ 632 w 650"/>
                <a:gd name="T47" fmla="*/ 375 h 1264"/>
                <a:gd name="T48" fmla="*/ 597 w 650"/>
                <a:gd name="T49" fmla="*/ 224 h 1264"/>
                <a:gd name="T50" fmla="*/ 553 w 650"/>
                <a:gd name="T51" fmla="*/ 111 h 1264"/>
                <a:gd name="T52" fmla="*/ 517 w 650"/>
                <a:gd name="T53" fmla="*/ 40 h 1264"/>
                <a:gd name="T54" fmla="*/ 490 w 650"/>
                <a:gd name="T55" fmla="*/ 0 h 1264"/>
                <a:gd name="T56" fmla="*/ 42 w 650"/>
                <a:gd name="T57" fmla="*/ 5 h 1264"/>
                <a:gd name="T58" fmla="*/ 50 w 650"/>
                <a:gd name="T59" fmla="*/ 7 h 1264"/>
                <a:gd name="T60" fmla="*/ 490 w 650"/>
                <a:gd name="T61" fmla="*/ 16 h 1264"/>
                <a:gd name="T62" fmla="*/ 481 w 650"/>
                <a:gd name="T63" fmla="*/ 13 h 1264"/>
                <a:gd name="T64" fmla="*/ 520 w 650"/>
                <a:gd name="T65" fmla="*/ 84 h 1264"/>
                <a:gd name="T66" fmla="*/ 553 w 650"/>
                <a:gd name="T67" fmla="*/ 155 h 1264"/>
                <a:gd name="T68" fmla="*/ 599 w 650"/>
                <a:gd name="T69" fmla="*/ 304 h 1264"/>
                <a:gd name="T70" fmla="*/ 624 w 650"/>
                <a:gd name="T71" fmla="*/ 455 h 1264"/>
                <a:gd name="T72" fmla="*/ 632 w 650"/>
                <a:gd name="T73" fmla="*/ 600 h 1264"/>
                <a:gd name="T74" fmla="*/ 627 w 650"/>
                <a:gd name="T75" fmla="*/ 721 h 1264"/>
                <a:gd name="T76" fmla="*/ 616 w 650"/>
                <a:gd name="T77" fmla="*/ 830 h 1264"/>
                <a:gd name="T78" fmla="*/ 583 w 650"/>
                <a:gd name="T79" fmla="*/ 1019 h 1264"/>
                <a:gd name="T80" fmla="*/ 547 w 650"/>
                <a:gd name="T81" fmla="*/ 1149 h 1264"/>
                <a:gd name="T82" fmla="*/ 531 w 650"/>
                <a:gd name="T83" fmla="*/ 1195 h 1264"/>
                <a:gd name="T84" fmla="*/ 536 w 650"/>
                <a:gd name="T85" fmla="*/ 1190 h 1264"/>
                <a:gd name="T86" fmla="*/ 446 w 650"/>
                <a:gd name="T87" fmla="*/ 1217 h 1264"/>
                <a:gd name="T88" fmla="*/ 360 w 650"/>
                <a:gd name="T89" fmla="*/ 1237 h 1264"/>
                <a:gd name="T90" fmla="*/ 286 w 650"/>
                <a:gd name="T91" fmla="*/ 1244 h 1264"/>
                <a:gd name="T92" fmla="*/ 171 w 650"/>
                <a:gd name="T93" fmla="*/ 1248 h 1264"/>
                <a:gd name="T94" fmla="*/ 97 w 650"/>
                <a:gd name="T95" fmla="*/ 1239 h 1264"/>
                <a:gd name="T96" fmla="*/ 25 w 650"/>
                <a:gd name="T97" fmla="*/ 1223 h 1264"/>
                <a:gd name="T98" fmla="*/ 12 w 650"/>
                <a:gd name="T99" fmla="*/ 1217 h 1264"/>
                <a:gd name="T100" fmla="*/ 18 w 650"/>
                <a:gd name="T101" fmla="*/ 1231 h 1264"/>
                <a:gd name="T102" fmla="*/ 50 w 650"/>
                <a:gd name="T103" fmla="*/ 1174 h 1264"/>
                <a:gd name="T104" fmla="*/ 77 w 650"/>
                <a:gd name="T105" fmla="*/ 1111 h 1264"/>
                <a:gd name="T106" fmla="*/ 119 w 650"/>
                <a:gd name="T107" fmla="*/ 976 h 1264"/>
                <a:gd name="T108" fmla="*/ 138 w 650"/>
                <a:gd name="T109" fmla="*/ 830 h 1264"/>
                <a:gd name="T110" fmla="*/ 146 w 650"/>
                <a:gd name="T111" fmla="*/ 679 h 1264"/>
                <a:gd name="T112" fmla="*/ 140 w 650"/>
                <a:gd name="T113" fmla="*/ 550 h 1264"/>
                <a:gd name="T114" fmla="*/ 119 w 650"/>
                <a:gd name="T115" fmla="*/ 315 h 1264"/>
                <a:gd name="T116" fmla="*/ 86 w 650"/>
                <a:gd name="T117" fmla="*/ 128 h 1264"/>
                <a:gd name="T118" fmla="*/ 58 w 650"/>
                <a:gd name="T119" fmla="*/ 7 h 1264"/>
                <a:gd name="T120" fmla="*/ 50 w 650"/>
                <a:gd name="T121" fmla="*/ 16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50" h="1264">
                  <a:moveTo>
                    <a:pt x="50" y="7"/>
                  </a:moveTo>
                  <a:lnTo>
                    <a:pt x="42" y="10"/>
                  </a:lnTo>
                  <a:lnTo>
                    <a:pt x="56" y="68"/>
                  </a:lnTo>
                  <a:lnTo>
                    <a:pt x="77" y="172"/>
                  </a:lnTo>
                  <a:lnTo>
                    <a:pt x="88" y="241"/>
                  </a:lnTo>
                  <a:lnTo>
                    <a:pt x="102" y="318"/>
                  </a:lnTo>
                  <a:lnTo>
                    <a:pt x="110" y="402"/>
                  </a:lnTo>
                  <a:lnTo>
                    <a:pt x="122" y="490"/>
                  </a:lnTo>
                  <a:lnTo>
                    <a:pt x="127" y="584"/>
                  </a:lnTo>
                  <a:lnTo>
                    <a:pt x="130" y="679"/>
                  </a:lnTo>
                  <a:lnTo>
                    <a:pt x="127" y="753"/>
                  </a:lnTo>
                  <a:lnTo>
                    <a:pt x="122" y="827"/>
                  </a:lnTo>
                  <a:lnTo>
                    <a:pt x="113" y="902"/>
                  </a:lnTo>
                  <a:lnTo>
                    <a:pt x="102" y="973"/>
                  </a:lnTo>
                  <a:lnTo>
                    <a:pt x="83" y="1041"/>
                  </a:lnTo>
                  <a:lnTo>
                    <a:pt x="64" y="1105"/>
                  </a:lnTo>
                  <a:lnTo>
                    <a:pt x="50" y="1135"/>
                  </a:lnTo>
                  <a:lnTo>
                    <a:pt x="36" y="1165"/>
                  </a:lnTo>
                  <a:lnTo>
                    <a:pt x="20" y="1192"/>
                  </a:lnTo>
                  <a:lnTo>
                    <a:pt x="3" y="1220"/>
                  </a:lnTo>
                  <a:lnTo>
                    <a:pt x="0" y="1228"/>
                  </a:lnTo>
                  <a:lnTo>
                    <a:pt x="6" y="1233"/>
                  </a:lnTo>
                  <a:lnTo>
                    <a:pt x="20" y="1239"/>
                  </a:lnTo>
                  <a:lnTo>
                    <a:pt x="64" y="1250"/>
                  </a:lnTo>
                  <a:lnTo>
                    <a:pt x="94" y="1255"/>
                  </a:lnTo>
                  <a:lnTo>
                    <a:pt x="130" y="1258"/>
                  </a:lnTo>
                  <a:lnTo>
                    <a:pt x="171" y="1264"/>
                  </a:lnTo>
                  <a:lnTo>
                    <a:pt x="218" y="1264"/>
                  </a:lnTo>
                  <a:lnTo>
                    <a:pt x="286" y="1262"/>
                  </a:lnTo>
                  <a:lnTo>
                    <a:pt x="324" y="1258"/>
                  </a:lnTo>
                  <a:lnTo>
                    <a:pt x="363" y="1253"/>
                  </a:lnTo>
                  <a:lnTo>
                    <a:pt x="407" y="1244"/>
                  </a:lnTo>
                  <a:lnTo>
                    <a:pt x="448" y="1233"/>
                  </a:lnTo>
                  <a:lnTo>
                    <a:pt x="495" y="1220"/>
                  </a:lnTo>
                  <a:lnTo>
                    <a:pt x="542" y="1206"/>
                  </a:lnTo>
                  <a:lnTo>
                    <a:pt x="547" y="1201"/>
                  </a:lnTo>
                  <a:lnTo>
                    <a:pt x="561" y="1154"/>
                  </a:lnTo>
                  <a:lnTo>
                    <a:pt x="578" y="1097"/>
                  </a:lnTo>
                  <a:lnTo>
                    <a:pt x="597" y="1023"/>
                  </a:lnTo>
                  <a:lnTo>
                    <a:pt x="616" y="935"/>
                  </a:lnTo>
                  <a:lnTo>
                    <a:pt x="632" y="834"/>
                  </a:lnTo>
                  <a:lnTo>
                    <a:pt x="641" y="778"/>
                  </a:lnTo>
                  <a:lnTo>
                    <a:pt x="644" y="721"/>
                  </a:lnTo>
                  <a:lnTo>
                    <a:pt x="650" y="663"/>
                  </a:lnTo>
                  <a:lnTo>
                    <a:pt x="650" y="600"/>
                  </a:lnTo>
                  <a:lnTo>
                    <a:pt x="646" y="528"/>
                  </a:lnTo>
                  <a:lnTo>
                    <a:pt x="641" y="451"/>
                  </a:lnTo>
                  <a:lnTo>
                    <a:pt x="632" y="375"/>
                  </a:lnTo>
                  <a:lnTo>
                    <a:pt x="616" y="300"/>
                  </a:lnTo>
                  <a:lnTo>
                    <a:pt x="597" y="224"/>
                  </a:lnTo>
                  <a:lnTo>
                    <a:pt x="569" y="149"/>
                  </a:lnTo>
                  <a:lnTo>
                    <a:pt x="553" y="111"/>
                  </a:lnTo>
                  <a:lnTo>
                    <a:pt x="536" y="76"/>
                  </a:lnTo>
                  <a:lnTo>
                    <a:pt x="517" y="40"/>
                  </a:lnTo>
                  <a:lnTo>
                    <a:pt x="495" y="5"/>
                  </a:lnTo>
                  <a:lnTo>
                    <a:pt x="490" y="0"/>
                  </a:lnTo>
                  <a:lnTo>
                    <a:pt x="50" y="0"/>
                  </a:lnTo>
                  <a:lnTo>
                    <a:pt x="42" y="5"/>
                  </a:lnTo>
                  <a:lnTo>
                    <a:pt x="42" y="10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490" y="16"/>
                  </a:lnTo>
                  <a:lnTo>
                    <a:pt x="490" y="7"/>
                  </a:lnTo>
                  <a:lnTo>
                    <a:pt x="481" y="13"/>
                  </a:lnTo>
                  <a:lnTo>
                    <a:pt x="504" y="48"/>
                  </a:lnTo>
                  <a:lnTo>
                    <a:pt x="520" y="84"/>
                  </a:lnTo>
                  <a:lnTo>
                    <a:pt x="540" y="120"/>
                  </a:lnTo>
                  <a:lnTo>
                    <a:pt x="553" y="155"/>
                  </a:lnTo>
                  <a:lnTo>
                    <a:pt x="580" y="230"/>
                  </a:lnTo>
                  <a:lnTo>
                    <a:pt x="599" y="304"/>
                  </a:lnTo>
                  <a:lnTo>
                    <a:pt x="616" y="378"/>
                  </a:lnTo>
                  <a:lnTo>
                    <a:pt x="624" y="455"/>
                  </a:lnTo>
                  <a:lnTo>
                    <a:pt x="630" y="528"/>
                  </a:lnTo>
                  <a:lnTo>
                    <a:pt x="632" y="600"/>
                  </a:lnTo>
                  <a:lnTo>
                    <a:pt x="632" y="660"/>
                  </a:lnTo>
                  <a:lnTo>
                    <a:pt x="627" y="721"/>
                  </a:lnTo>
                  <a:lnTo>
                    <a:pt x="624" y="775"/>
                  </a:lnTo>
                  <a:lnTo>
                    <a:pt x="616" y="830"/>
                  </a:lnTo>
                  <a:lnTo>
                    <a:pt x="599" y="931"/>
                  </a:lnTo>
                  <a:lnTo>
                    <a:pt x="583" y="1019"/>
                  </a:lnTo>
                  <a:lnTo>
                    <a:pt x="564" y="1093"/>
                  </a:lnTo>
                  <a:lnTo>
                    <a:pt x="547" y="1149"/>
                  </a:lnTo>
                  <a:lnTo>
                    <a:pt x="536" y="1185"/>
                  </a:lnTo>
                  <a:lnTo>
                    <a:pt x="531" y="1195"/>
                  </a:lnTo>
                  <a:lnTo>
                    <a:pt x="540" y="1198"/>
                  </a:lnTo>
                  <a:lnTo>
                    <a:pt x="536" y="1190"/>
                  </a:lnTo>
                  <a:lnTo>
                    <a:pt x="490" y="1206"/>
                  </a:lnTo>
                  <a:lnTo>
                    <a:pt x="446" y="1217"/>
                  </a:lnTo>
                  <a:lnTo>
                    <a:pt x="402" y="1228"/>
                  </a:lnTo>
                  <a:lnTo>
                    <a:pt x="360" y="1237"/>
                  </a:lnTo>
                  <a:lnTo>
                    <a:pt x="322" y="1242"/>
                  </a:lnTo>
                  <a:lnTo>
                    <a:pt x="286" y="1244"/>
                  </a:lnTo>
                  <a:lnTo>
                    <a:pt x="218" y="1248"/>
                  </a:lnTo>
                  <a:lnTo>
                    <a:pt x="171" y="1248"/>
                  </a:lnTo>
                  <a:lnTo>
                    <a:pt x="130" y="1244"/>
                  </a:lnTo>
                  <a:lnTo>
                    <a:pt x="97" y="1239"/>
                  </a:lnTo>
                  <a:lnTo>
                    <a:pt x="67" y="1233"/>
                  </a:lnTo>
                  <a:lnTo>
                    <a:pt x="25" y="1223"/>
                  </a:lnTo>
                  <a:lnTo>
                    <a:pt x="18" y="1220"/>
                  </a:lnTo>
                  <a:lnTo>
                    <a:pt x="12" y="1217"/>
                  </a:lnTo>
                  <a:lnTo>
                    <a:pt x="9" y="1226"/>
                  </a:lnTo>
                  <a:lnTo>
                    <a:pt x="18" y="1231"/>
                  </a:lnTo>
                  <a:lnTo>
                    <a:pt x="34" y="1201"/>
                  </a:lnTo>
                  <a:lnTo>
                    <a:pt x="50" y="1174"/>
                  </a:lnTo>
                  <a:lnTo>
                    <a:pt x="64" y="1143"/>
                  </a:lnTo>
                  <a:lnTo>
                    <a:pt x="77" y="1111"/>
                  </a:lnTo>
                  <a:lnTo>
                    <a:pt x="99" y="1044"/>
                  </a:lnTo>
                  <a:lnTo>
                    <a:pt x="119" y="976"/>
                  </a:lnTo>
                  <a:lnTo>
                    <a:pt x="130" y="904"/>
                  </a:lnTo>
                  <a:lnTo>
                    <a:pt x="138" y="830"/>
                  </a:lnTo>
                  <a:lnTo>
                    <a:pt x="144" y="753"/>
                  </a:lnTo>
                  <a:lnTo>
                    <a:pt x="146" y="679"/>
                  </a:lnTo>
                  <a:lnTo>
                    <a:pt x="144" y="613"/>
                  </a:lnTo>
                  <a:lnTo>
                    <a:pt x="140" y="550"/>
                  </a:lnTo>
                  <a:lnTo>
                    <a:pt x="133" y="430"/>
                  </a:lnTo>
                  <a:lnTo>
                    <a:pt x="119" y="315"/>
                  </a:lnTo>
                  <a:lnTo>
                    <a:pt x="102" y="216"/>
                  </a:lnTo>
                  <a:lnTo>
                    <a:pt x="86" y="128"/>
                  </a:lnTo>
                  <a:lnTo>
                    <a:pt x="72" y="63"/>
                  </a:lnTo>
                  <a:lnTo>
                    <a:pt x="58" y="7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50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207"/>
            <p:cNvSpPr>
              <a:spLocks/>
            </p:cNvSpPr>
            <p:nvPr/>
          </p:nvSpPr>
          <p:spPr bwMode="auto">
            <a:xfrm>
              <a:off x="4575176" y="4108450"/>
              <a:ext cx="138113" cy="130175"/>
            </a:xfrm>
            <a:custGeom>
              <a:avLst/>
              <a:gdLst>
                <a:gd name="T0" fmla="*/ 609 w 609"/>
                <a:gd name="T1" fmla="*/ 0 h 577"/>
                <a:gd name="T2" fmla="*/ 580 w 609"/>
                <a:gd name="T3" fmla="*/ 30 h 577"/>
                <a:gd name="T4" fmla="*/ 549 w 609"/>
                <a:gd name="T5" fmla="*/ 57 h 577"/>
                <a:gd name="T6" fmla="*/ 517 w 609"/>
                <a:gd name="T7" fmla="*/ 82 h 577"/>
                <a:gd name="T8" fmla="*/ 483 w 609"/>
                <a:gd name="T9" fmla="*/ 104 h 577"/>
                <a:gd name="T10" fmla="*/ 450 w 609"/>
                <a:gd name="T11" fmla="*/ 121 h 577"/>
                <a:gd name="T12" fmla="*/ 412 w 609"/>
                <a:gd name="T13" fmla="*/ 134 h 577"/>
                <a:gd name="T14" fmla="*/ 373 w 609"/>
                <a:gd name="T15" fmla="*/ 140 h 577"/>
                <a:gd name="T16" fmla="*/ 335 w 609"/>
                <a:gd name="T17" fmla="*/ 143 h 577"/>
                <a:gd name="T18" fmla="*/ 310 w 609"/>
                <a:gd name="T19" fmla="*/ 143 h 577"/>
                <a:gd name="T20" fmla="*/ 283 w 609"/>
                <a:gd name="T21" fmla="*/ 140 h 577"/>
                <a:gd name="T22" fmla="*/ 256 w 609"/>
                <a:gd name="T23" fmla="*/ 134 h 577"/>
                <a:gd name="T24" fmla="*/ 227 w 609"/>
                <a:gd name="T25" fmla="*/ 127 h 577"/>
                <a:gd name="T26" fmla="*/ 200 w 609"/>
                <a:gd name="T27" fmla="*/ 109 h 577"/>
                <a:gd name="T28" fmla="*/ 173 w 609"/>
                <a:gd name="T29" fmla="*/ 93 h 577"/>
                <a:gd name="T30" fmla="*/ 148 w 609"/>
                <a:gd name="T31" fmla="*/ 75 h 577"/>
                <a:gd name="T32" fmla="*/ 121 w 609"/>
                <a:gd name="T33" fmla="*/ 52 h 577"/>
                <a:gd name="T34" fmla="*/ 117 w 609"/>
                <a:gd name="T35" fmla="*/ 121 h 577"/>
                <a:gd name="T36" fmla="*/ 112 w 609"/>
                <a:gd name="T37" fmla="*/ 187 h 577"/>
                <a:gd name="T38" fmla="*/ 104 w 609"/>
                <a:gd name="T39" fmla="*/ 255 h 577"/>
                <a:gd name="T40" fmla="*/ 90 w 609"/>
                <a:gd name="T41" fmla="*/ 318 h 577"/>
                <a:gd name="T42" fmla="*/ 74 w 609"/>
                <a:gd name="T43" fmla="*/ 382 h 577"/>
                <a:gd name="T44" fmla="*/ 54 w 609"/>
                <a:gd name="T45" fmla="*/ 442 h 577"/>
                <a:gd name="T46" fmla="*/ 29 w 609"/>
                <a:gd name="T47" fmla="*/ 497 h 577"/>
                <a:gd name="T48" fmla="*/ 13 w 609"/>
                <a:gd name="T49" fmla="*/ 524 h 577"/>
                <a:gd name="T50" fmla="*/ 0 w 609"/>
                <a:gd name="T51" fmla="*/ 549 h 577"/>
                <a:gd name="T52" fmla="*/ 2 w 609"/>
                <a:gd name="T53" fmla="*/ 552 h 577"/>
                <a:gd name="T54" fmla="*/ 44 w 609"/>
                <a:gd name="T55" fmla="*/ 562 h 577"/>
                <a:gd name="T56" fmla="*/ 74 w 609"/>
                <a:gd name="T57" fmla="*/ 568 h 577"/>
                <a:gd name="T58" fmla="*/ 107 w 609"/>
                <a:gd name="T59" fmla="*/ 573 h 577"/>
                <a:gd name="T60" fmla="*/ 148 w 609"/>
                <a:gd name="T61" fmla="*/ 577 h 577"/>
                <a:gd name="T62" fmla="*/ 195 w 609"/>
                <a:gd name="T63" fmla="*/ 577 h 577"/>
                <a:gd name="T64" fmla="*/ 261 w 609"/>
                <a:gd name="T65" fmla="*/ 573 h 577"/>
                <a:gd name="T66" fmla="*/ 299 w 609"/>
                <a:gd name="T67" fmla="*/ 571 h 577"/>
                <a:gd name="T68" fmla="*/ 337 w 609"/>
                <a:gd name="T69" fmla="*/ 566 h 577"/>
                <a:gd name="T70" fmla="*/ 379 w 609"/>
                <a:gd name="T71" fmla="*/ 557 h 577"/>
                <a:gd name="T72" fmla="*/ 420 w 609"/>
                <a:gd name="T73" fmla="*/ 549 h 577"/>
                <a:gd name="T74" fmla="*/ 464 w 609"/>
                <a:gd name="T75" fmla="*/ 535 h 577"/>
                <a:gd name="T76" fmla="*/ 508 w 609"/>
                <a:gd name="T77" fmla="*/ 521 h 577"/>
                <a:gd name="T78" fmla="*/ 513 w 609"/>
                <a:gd name="T79" fmla="*/ 514 h 577"/>
                <a:gd name="T80" fmla="*/ 524 w 609"/>
                <a:gd name="T81" fmla="*/ 478 h 577"/>
                <a:gd name="T82" fmla="*/ 541 w 609"/>
                <a:gd name="T83" fmla="*/ 422 h 577"/>
                <a:gd name="T84" fmla="*/ 560 w 609"/>
                <a:gd name="T85" fmla="*/ 348 h 577"/>
                <a:gd name="T86" fmla="*/ 574 w 609"/>
                <a:gd name="T87" fmla="*/ 275 h 577"/>
                <a:gd name="T88" fmla="*/ 591 w 609"/>
                <a:gd name="T89" fmla="*/ 190 h 577"/>
                <a:gd name="T90" fmla="*/ 601 w 609"/>
                <a:gd name="T91" fmla="*/ 96 h 577"/>
                <a:gd name="T92" fmla="*/ 609 w 609"/>
                <a:gd name="T93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09" h="577">
                  <a:moveTo>
                    <a:pt x="609" y="0"/>
                  </a:moveTo>
                  <a:lnTo>
                    <a:pt x="580" y="30"/>
                  </a:lnTo>
                  <a:lnTo>
                    <a:pt x="549" y="57"/>
                  </a:lnTo>
                  <a:lnTo>
                    <a:pt x="517" y="82"/>
                  </a:lnTo>
                  <a:lnTo>
                    <a:pt x="483" y="104"/>
                  </a:lnTo>
                  <a:lnTo>
                    <a:pt x="450" y="121"/>
                  </a:lnTo>
                  <a:lnTo>
                    <a:pt x="412" y="134"/>
                  </a:lnTo>
                  <a:lnTo>
                    <a:pt x="373" y="140"/>
                  </a:lnTo>
                  <a:lnTo>
                    <a:pt x="335" y="143"/>
                  </a:lnTo>
                  <a:lnTo>
                    <a:pt x="310" y="143"/>
                  </a:lnTo>
                  <a:lnTo>
                    <a:pt x="283" y="140"/>
                  </a:lnTo>
                  <a:lnTo>
                    <a:pt x="256" y="134"/>
                  </a:lnTo>
                  <a:lnTo>
                    <a:pt x="227" y="127"/>
                  </a:lnTo>
                  <a:lnTo>
                    <a:pt x="200" y="109"/>
                  </a:lnTo>
                  <a:lnTo>
                    <a:pt x="173" y="93"/>
                  </a:lnTo>
                  <a:lnTo>
                    <a:pt x="148" y="75"/>
                  </a:lnTo>
                  <a:lnTo>
                    <a:pt x="121" y="52"/>
                  </a:lnTo>
                  <a:lnTo>
                    <a:pt x="117" y="121"/>
                  </a:lnTo>
                  <a:lnTo>
                    <a:pt x="112" y="187"/>
                  </a:lnTo>
                  <a:lnTo>
                    <a:pt x="104" y="255"/>
                  </a:lnTo>
                  <a:lnTo>
                    <a:pt x="90" y="318"/>
                  </a:lnTo>
                  <a:lnTo>
                    <a:pt x="74" y="382"/>
                  </a:lnTo>
                  <a:lnTo>
                    <a:pt x="54" y="442"/>
                  </a:lnTo>
                  <a:lnTo>
                    <a:pt x="29" y="497"/>
                  </a:lnTo>
                  <a:lnTo>
                    <a:pt x="13" y="524"/>
                  </a:lnTo>
                  <a:lnTo>
                    <a:pt x="0" y="549"/>
                  </a:lnTo>
                  <a:lnTo>
                    <a:pt x="2" y="552"/>
                  </a:lnTo>
                  <a:lnTo>
                    <a:pt x="44" y="562"/>
                  </a:lnTo>
                  <a:lnTo>
                    <a:pt x="74" y="568"/>
                  </a:lnTo>
                  <a:lnTo>
                    <a:pt x="107" y="573"/>
                  </a:lnTo>
                  <a:lnTo>
                    <a:pt x="148" y="577"/>
                  </a:lnTo>
                  <a:lnTo>
                    <a:pt x="195" y="577"/>
                  </a:lnTo>
                  <a:lnTo>
                    <a:pt x="261" y="573"/>
                  </a:lnTo>
                  <a:lnTo>
                    <a:pt x="299" y="571"/>
                  </a:lnTo>
                  <a:lnTo>
                    <a:pt x="337" y="566"/>
                  </a:lnTo>
                  <a:lnTo>
                    <a:pt x="379" y="557"/>
                  </a:lnTo>
                  <a:lnTo>
                    <a:pt x="420" y="549"/>
                  </a:lnTo>
                  <a:lnTo>
                    <a:pt x="464" y="535"/>
                  </a:lnTo>
                  <a:lnTo>
                    <a:pt x="508" y="521"/>
                  </a:lnTo>
                  <a:lnTo>
                    <a:pt x="513" y="514"/>
                  </a:lnTo>
                  <a:lnTo>
                    <a:pt x="524" y="478"/>
                  </a:lnTo>
                  <a:lnTo>
                    <a:pt x="541" y="422"/>
                  </a:lnTo>
                  <a:lnTo>
                    <a:pt x="560" y="348"/>
                  </a:lnTo>
                  <a:lnTo>
                    <a:pt x="574" y="275"/>
                  </a:lnTo>
                  <a:lnTo>
                    <a:pt x="591" y="190"/>
                  </a:lnTo>
                  <a:lnTo>
                    <a:pt x="601" y="96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2E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208"/>
            <p:cNvSpPr>
              <a:spLocks/>
            </p:cNvSpPr>
            <p:nvPr/>
          </p:nvSpPr>
          <p:spPr bwMode="auto">
            <a:xfrm>
              <a:off x="4572001" y="4105275"/>
              <a:ext cx="142875" cy="134938"/>
            </a:xfrm>
            <a:custGeom>
              <a:avLst/>
              <a:gdLst>
                <a:gd name="T0" fmla="*/ 629 w 629"/>
                <a:gd name="T1" fmla="*/ 0 h 595"/>
                <a:gd name="T2" fmla="*/ 623 w 629"/>
                <a:gd name="T3" fmla="*/ 11 h 595"/>
                <a:gd name="T4" fmla="*/ 615 w 629"/>
                <a:gd name="T5" fmla="*/ 107 h 595"/>
                <a:gd name="T6" fmla="*/ 605 w 629"/>
                <a:gd name="T7" fmla="*/ 201 h 595"/>
                <a:gd name="T8" fmla="*/ 588 w 629"/>
                <a:gd name="T9" fmla="*/ 286 h 595"/>
                <a:gd name="T10" fmla="*/ 574 w 629"/>
                <a:gd name="T11" fmla="*/ 359 h 595"/>
                <a:gd name="T12" fmla="*/ 555 w 629"/>
                <a:gd name="T13" fmla="*/ 433 h 595"/>
                <a:gd name="T14" fmla="*/ 538 w 629"/>
                <a:gd name="T15" fmla="*/ 489 h 595"/>
                <a:gd name="T16" fmla="*/ 527 w 629"/>
                <a:gd name="T17" fmla="*/ 525 h 595"/>
                <a:gd name="T18" fmla="*/ 522 w 629"/>
                <a:gd name="T19" fmla="*/ 532 h 595"/>
                <a:gd name="T20" fmla="*/ 478 w 629"/>
                <a:gd name="T21" fmla="*/ 546 h 595"/>
                <a:gd name="T22" fmla="*/ 434 w 629"/>
                <a:gd name="T23" fmla="*/ 560 h 595"/>
                <a:gd name="T24" fmla="*/ 393 w 629"/>
                <a:gd name="T25" fmla="*/ 568 h 595"/>
                <a:gd name="T26" fmla="*/ 351 w 629"/>
                <a:gd name="T27" fmla="*/ 577 h 595"/>
                <a:gd name="T28" fmla="*/ 313 w 629"/>
                <a:gd name="T29" fmla="*/ 582 h 595"/>
                <a:gd name="T30" fmla="*/ 275 w 629"/>
                <a:gd name="T31" fmla="*/ 584 h 595"/>
                <a:gd name="T32" fmla="*/ 209 w 629"/>
                <a:gd name="T33" fmla="*/ 588 h 595"/>
                <a:gd name="T34" fmla="*/ 162 w 629"/>
                <a:gd name="T35" fmla="*/ 588 h 595"/>
                <a:gd name="T36" fmla="*/ 121 w 629"/>
                <a:gd name="T37" fmla="*/ 584 h 595"/>
                <a:gd name="T38" fmla="*/ 88 w 629"/>
                <a:gd name="T39" fmla="*/ 579 h 595"/>
                <a:gd name="T40" fmla="*/ 58 w 629"/>
                <a:gd name="T41" fmla="*/ 573 h 595"/>
                <a:gd name="T42" fmla="*/ 16 w 629"/>
                <a:gd name="T43" fmla="*/ 563 h 595"/>
                <a:gd name="T44" fmla="*/ 14 w 629"/>
                <a:gd name="T45" fmla="*/ 560 h 595"/>
                <a:gd name="T46" fmla="*/ 27 w 629"/>
                <a:gd name="T47" fmla="*/ 535 h 595"/>
                <a:gd name="T48" fmla="*/ 43 w 629"/>
                <a:gd name="T49" fmla="*/ 508 h 595"/>
                <a:gd name="T50" fmla="*/ 68 w 629"/>
                <a:gd name="T51" fmla="*/ 453 h 595"/>
                <a:gd name="T52" fmla="*/ 88 w 629"/>
                <a:gd name="T53" fmla="*/ 393 h 595"/>
                <a:gd name="T54" fmla="*/ 104 w 629"/>
                <a:gd name="T55" fmla="*/ 329 h 595"/>
                <a:gd name="T56" fmla="*/ 118 w 629"/>
                <a:gd name="T57" fmla="*/ 266 h 595"/>
                <a:gd name="T58" fmla="*/ 126 w 629"/>
                <a:gd name="T59" fmla="*/ 198 h 595"/>
                <a:gd name="T60" fmla="*/ 131 w 629"/>
                <a:gd name="T61" fmla="*/ 132 h 595"/>
                <a:gd name="T62" fmla="*/ 135 w 629"/>
                <a:gd name="T63" fmla="*/ 63 h 595"/>
                <a:gd name="T64" fmla="*/ 126 w 629"/>
                <a:gd name="T65" fmla="*/ 55 h 595"/>
                <a:gd name="T66" fmla="*/ 124 w 629"/>
                <a:gd name="T67" fmla="*/ 127 h 595"/>
                <a:gd name="T68" fmla="*/ 118 w 629"/>
                <a:gd name="T69" fmla="*/ 195 h 595"/>
                <a:gd name="T70" fmla="*/ 110 w 629"/>
                <a:gd name="T71" fmla="*/ 264 h 595"/>
                <a:gd name="T72" fmla="*/ 96 w 629"/>
                <a:gd name="T73" fmla="*/ 332 h 595"/>
                <a:gd name="T74" fmla="*/ 79 w 629"/>
                <a:gd name="T75" fmla="*/ 395 h 595"/>
                <a:gd name="T76" fmla="*/ 58 w 629"/>
                <a:gd name="T77" fmla="*/ 456 h 595"/>
                <a:gd name="T78" fmla="*/ 33 w 629"/>
                <a:gd name="T79" fmla="*/ 514 h 595"/>
                <a:gd name="T80" fmla="*/ 16 w 629"/>
                <a:gd name="T81" fmla="*/ 541 h 595"/>
                <a:gd name="T82" fmla="*/ 0 w 629"/>
                <a:gd name="T83" fmla="*/ 566 h 595"/>
                <a:gd name="T84" fmla="*/ 14 w 629"/>
                <a:gd name="T85" fmla="*/ 571 h 595"/>
                <a:gd name="T86" fmla="*/ 55 w 629"/>
                <a:gd name="T87" fmla="*/ 582 h 595"/>
                <a:gd name="T88" fmla="*/ 85 w 629"/>
                <a:gd name="T89" fmla="*/ 588 h 595"/>
                <a:gd name="T90" fmla="*/ 121 w 629"/>
                <a:gd name="T91" fmla="*/ 593 h 595"/>
                <a:gd name="T92" fmla="*/ 162 w 629"/>
                <a:gd name="T93" fmla="*/ 595 h 595"/>
                <a:gd name="T94" fmla="*/ 209 w 629"/>
                <a:gd name="T95" fmla="*/ 595 h 595"/>
                <a:gd name="T96" fmla="*/ 277 w 629"/>
                <a:gd name="T97" fmla="*/ 593 h 595"/>
                <a:gd name="T98" fmla="*/ 315 w 629"/>
                <a:gd name="T99" fmla="*/ 590 h 595"/>
                <a:gd name="T100" fmla="*/ 354 w 629"/>
                <a:gd name="T101" fmla="*/ 584 h 595"/>
                <a:gd name="T102" fmla="*/ 396 w 629"/>
                <a:gd name="T103" fmla="*/ 577 h 595"/>
                <a:gd name="T104" fmla="*/ 439 w 629"/>
                <a:gd name="T105" fmla="*/ 566 h 595"/>
                <a:gd name="T106" fmla="*/ 484 w 629"/>
                <a:gd name="T107" fmla="*/ 555 h 595"/>
                <a:gd name="T108" fmla="*/ 531 w 629"/>
                <a:gd name="T109" fmla="*/ 538 h 595"/>
                <a:gd name="T110" fmla="*/ 544 w 629"/>
                <a:gd name="T111" fmla="*/ 497 h 595"/>
                <a:gd name="T112" fmla="*/ 558 w 629"/>
                <a:gd name="T113" fmla="*/ 447 h 595"/>
                <a:gd name="T114" fmla="*/ 576 w 629"/>
                <a:gd name="T115" fmla="*/ 381 h 595"/>
                <a:gd name="T116" fmla="*/ 594 w 629"/>
                <a:gd name="T117" fmla="*/ 302 h 595"/>
                <a:gd name="T118" fmla="*/ 610 w 629"/>
                <a:gd name="T119" fmla="*/ 212 h 595"/>
                <a:gd name="T120" fmla="*/ 623 w 629"/>
                <a:gd name="T121" fmla="*/ 110 h 595"/>
                <a:gd name="T122" fmla="*/ 626 w 629"/>
                <a:gd name="T123" fmla="*/ 55 h 595"/>
                <a:gd name="T124" fmla="*/ 629 w 629"/>
                <a:gd name="T125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29" h="595">
                  <a:moveTo>
                    <a:pt x="629" y="0"/>
                  </a:moveTo>
                  <a:lnTo>
                    <a:pt x="623" y="11"/>
                  </a:lnTo>
                  <a:lnTo>
                    <a:pt x="615" y="107"/>
                  </a:lnTo>
                  <a:lnTo>
                    <a:pt x="605" y="201"/>
                  </a:lnTo>
                  <a:lnTo>
                    <a:pt x="588" y="286"/>
                  </a:lnTo>
                  <a:lnTo>
                    <a:pt x="574" y="359"/>
                  </a:lnTo>
                  <a:lnTo>
                    <a:pt x="555" y="433"/>
                  </a:lnTo>
                  <a:lnTo>
                    <a:pt x="538" y="489"/>
                  </a:lnTo>
                  <a:lnTo>
                    <a:pt x="527" y="525"/>
                  </a:lnTo>
                  <a:lnTo>
                    <a:pt x="522" y="532"/>
                  </a:lnTo>
                  <a:lnTo>
                    <a:pt x="478" y="546"/>
                  </a:lnTo>
                  <a:lnTo>
                    <a:pt x="434" y="560"/>
                  </a:lnTo>
                  <a:lnTo>
                    <a:pt x="393" y="568"/>
                  </a:lnTo>
                  <a:lnTo>
                    <a:pt x="351" y="577"/>
                  </a:lnTo>
                  <a:lnTo>
                    <a:pt x="313" y="582"/>
                  </a:lnTo>
                  <a:lnTo>
                    <a:pt x="275" y="584"/>
                  </a:lnTo>
                  <a:lnTo>
                    <a:pt x="209" y="588"/>
                  </a:lnTo>
                  <a:lnTo>
                    <a:pt x="162" y="588"/>
                  </a:lnTo>
                  <a:lnTo>
                    <a:pt x="121" y="584"/>
                  </a:lnTo>
                  <a:lnTo>
                    <a:pt x="88" y="579"/>
                  </a:lnTo>
                  <a:lnTo>
                    <a:pt x="58" y="573"/>
                  </a:lnTo>
                  <a:lnTo>
                    <a:pt x="16" y="563"/>
                  </a:lnTo>
                  <a:lnTo>
                    <a:pt x="14" y="560"/>
                  </a:lnTo>
                  <a:lnTo>
                    <a:pt x="27" y="535"/>
                  </a:lnTo>
                  <a:lnTo>
                    <a:pt x="43" y="508"/>
                  </a:lnTo>
                  <a:lnTo>
                    <a:pt x="68" y="453"/>
                  </a:lnTo>
                  <a:lnTo>
                    <a:pt x="88" y="393"/>
                  </a:lnTo>
                  <a:lnTo>
                    <a:pt x="104" y="329"/>
                  </a:lnTo>
                  <a:lnTo>
                    <a:pt x="118" y="266"/>
                  </a:lnTo>
                  <a:lnTo>
                    <a:pt x="126" y="198"/>
                  </a:lnTo>
                  <a:lnTo>
                    <a:pt x="131" y="132"/>
                  </a:lnTo>
                  <a:lnTo>
                    <a:pt x="135" y="63"/>
                  </a:lnTo>
                  <a:lnTo>
                    <a:pt x="126" y="55"/>
                  </a:lnTo>
                  <a:lnTo>
                    <a:pt x="124" y="127"/>
                  </a:lnTo>
                  <a:lnTo>
                    <a:pt x="118" y="195"/>
                  </a:lnTo>
                  <a:lnTo>
                    <a:pt x="110" y="264"/>
                  </a:lnTo>
                  <a:lnTo>
                    <a:pt x="96" y="332"/>
                  </a:lnTo>
                  <a:lnTo>
                    <a:pt x="79" y="395"/>
                  </a:lnTo>
                  <a:lnTo>
                    <a:pt x="58" y="456"/>
                  </a:lnTo>
                  <a:lnTo>
                    <a:pt x="33" y="514"/>
                  </a:lnTo>
                  <a:lnTo>
                    <a:pt x="16" y="541"/>
                  </a:lnTo>
                  <a:lnTo>
                    <a:pt x="0" y="566"/>
                  </a:lnTo>
                  <a:lnTo>
                    <a:pt x="14" y="571"/>
                  </a:lnTo>
                  <a:lnTo>
                    <a:pt x="55" y="582"/>
                  </a:lnTo>
                  <a:lnTo>
                    <a:pt x="85" y="588"/>
                  </a:lnTo>
                  <a:lnTo>
                    <a:pt x="121" y="593"/>
                  </a:lnTo>
                  <a:lnTo>
                    <a:pt x="162" y="595"/>
                  </a:lnTo>
                  <a:lnTo>
                    <a:pt x="209" y="595"/>
                  </a:lnTo>
                  <a:lnTo>
                    <a:pt x="277" y="593"/>
                  </a:lnTo>
                  <a:lnTo>
                    <a:pt x="315" y="590"/>
                  </a:lnTo>
                  <a:lnTo>
                    <a:pt x="354" y="584"/>
                  </a:lnTo>
                  <a:lnTo>
                    <a:pt x="396" y="577"/>
                  </a:lnTo>
                  <a:lnTo>
                    <a:pt x="439" y="566"/>
                  </a:lnTo>
                  <a:lnTo>
                    <a:pt x="484" y="555"/>
                  </a:lnTo>
                  <a:lnTo>
                    <a:pt x="531" y="538"/>
                  </a:lnTo>
                  <a:lnTo>
                    <a:pt x="544" y="497"/>
                  </a:lnTo>
                  <a:lnTo>
                    <a:pt x="558" y="447"/>
                  </a:lnTo>
                  <a:lnTo>
                    <a:pt x="576" y="381"/>
                  </a:lnTo>
                  <a:lnTo>
                    <a:pt x="594" y="302"/>
                  </a:lnTo>
                  <a:lnTo>
                    <a:pt x="610" y="212"/>
                  </a:lnTo>
                  <a:lnTo>
                    <a:pt x="623" y="110"/>
                  </a:lnTo>
                  <a:lnTo>
                    <a:pt x="626" y="55"/>
                  </a:lnTo>
                  <a:lnTo>
                    <a:pt x="629" y="0"/>
                  </a:lnTo>
                  <a:close/>
                </a:path>
              </a:pathLst>
            </a:custGeom>
            <a:solidFill>
              <a:srgbClr val="753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74" name="TextBox 173"/>
          <p:cNvSpPr txBox="1"/>
          <p:nvPr/>
        </p:nvSpPr>
        <p:spPr>
          <a:xfrm>
            <a:off x="760746" y="2324010"/>
            <a:ext cx="5564344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4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오늘의 주제</a:t>
            </a:r>
            <a:endParaRPr lang="en-US" altLang="ko-KR" sz="4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  <a:p>
            <a:pPr algn="ctr"/>
            <a:r>
              <a:rPr lang="ko-KR" altLang="en-US" sz="5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한국사</a:t>
            </a:r>
            <a:r>
              <a:rPr lang="en-US" altLang="ko-KR" sz="5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 </a:t>
            </a:r>
            <a:r>
              <a:rPr lang="ko-KR" altLang="en-US" sz="5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오리엔테이션</a:t>
            </a:r>
          </a:p>
        </p:txBody>
      </p:sp>
      <p:pic>
        <p:nvPicPr>
          <p:cNvPr id="1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767B8F">
                  <a:alpha val="70980"/>
                </a:srgbClr>
              </a:clrFrom>
              <a:clrTo>
                <a:srgbClr val="767B8F">
                  <a:alpha val="0"/>
                </a:srgbClr>
              </a:clrTo>
            </a:clrChange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512953">
            <a:off x="6103418" y="3992794"/>
            <a:ext cx="813621" cy="672627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" name="Picture 3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08078" y="3784067"/>
            <a:ext cx="679217" cy="561514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" name="그림 23" descr="veve.png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4750754" y="2010478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" name="그림 24" descr="veve.png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5071716" y="2241323"/>
            <a:ext cx="337060" cy="493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" name="Picture 3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381387" y="6182601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" name="Picture 3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837881" y="6249526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A0A19335-1CA4-4C38-981D-FEC0D9C69AA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926" r="39762"/>
          <a:stretch/>
        </p:blipFill>
        <p:spPr>
          <a:xfrm>
            <a:off x="6508078" y="1251455"/>
            <a:ext cx="2444405" cy="364539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282596AB-E320-474E-8545-C1319D142B58}"/>
              </a:ext>
            </a:extLst>
          </p:cNvPr>
          <p:cNvSpPr txBox="1"/>
          <p:nvPr/>
        </p:nvSpPr>
        <p:spPr>
          <a:xfrm>
            <a:off x="107504" y="404664"/>
            <a:ext cx="2907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2023</a:t>
            </a:r>
            <a:r>
              <a:rPr lang="ko-KR" altLang="en-US" sz="3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학년도</a:t>
            </a:r>
            <a:endParaRPr lang="ko-KR" altLang="en-US" sz="4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FF00"/>
              </a:solidFill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801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07"/>
    </mc:Choice>
    <mc:Fallback xmlns="">
      <p:transition spd="slow" advTm="3050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그룹 19"/>
          <p:cNvGrpSpPr/>
          <p:nvPr/>
        </p:nvGrpSpPr>
        <p:grpSpPr>
          <a:xfrm>
            <a:off x="6742371" y="6153520"/>
            <a:ext cx="1052193" cy="503120"/>
            <a:chOff x="4330701" y="3897313"/>
            <a:chExt cx="493713" cy="344487"/>
          </a:xfrm>
        </p:grpSpPr>
        <p:sp>
          <p:nvSpPr>
            <p:cNvPr id="21" name="Freeform 187"/>
            <p:cNvSpPr>
              <a:spLocks/>
            </p:cNvSpPr>
            <p:nvPr/>
          </p:nvSpPr>
          <p:spPr bwMode="auto">
            <a:xfrm>
              <a:off x="4332288" y="3898900"/>
              <a:ext cx="458788" cy="296863"/>
            </a:xfrm>
            <a:custGeom>
              <a:avLst/>
              <a:gdLst>
                <a:gd name="T0" fmla="*/ 2025 w 2028"/>
                <a:gd name="T1" fmla="*/ 688 h 1311"/>
                <a:gd name="T2" fmla="*/ 2014 w 2028"/>
                <a:gd name="T3" fmla="*/ 787 h 1311"/>
                <a:gd name="T4" fmla="*/ 1978 w 2028"/>
                <a:gd name="T5" fmla="*/ 910 h 1311"/>
                <a:gd name="T6" fmla="*/ 1918 w 2028"/>
                <a:gd name="T7" fmla="*/ 1023 h 1311"/>
                <a:gd name="T8" fmla="*/ 1841 w 2028"/>
                <a:gd name="T9" fmla="*/ 1118 h 1311"/>
                <a:gd name="T10" fmla="*/ 1745 w 2028"/>
                <a:gd name="T11" fmla="*/ 1201 h 1311"/>
                <a:gd name="T12" fmla="*/ 1638 w 2028"/>
                <a:gd name="T13" fmla="*/ 1262 h 1311"/>
                <a:gd name="T14" fmla="*/ 1517 w 2028"/>
                <a:gd name="T15" fmla="*/ 1300 h 1311"/>
                <a:gd name="T16" fmla="*/ 1454 w 2028"/>
                <a:gd name="T17" fmla="*/ 1309 h 1311"/>
                <a:gd name="T18" fmla="*/ 1387 w 2028"/>
                <a:gd name="T19" fmla="*/ 1311 h 1311"/>
                <a:gd name="T20" fmla="*/ 604 w 2028"/>
                <a:gd name="T21" fmla="*/ 1311 h 1311"/>
                <a:gd name="T22" fmla="*/ 541 w 2028"/>
                <a:gd name="T23" fmla="*/ 1305 h 1311"/>
                <a:gd name="T24" fmla="*/ 448 w 2028"/>
                <a:gd name="T25" fmla="*/ 1284 h 1311"/>
                <a:gd name="T26" fmla="*/ 332 w 2028"/>
                <a:gd name="T27" fmla="*/ 1231 h 1311"/>
                <a:gd name="T28" fmla="*/ 231 w 2028"/>
                <a:gd name="T29" fmla="*/ 1163 h 1311"/>
                <a:gd name="T30" fmla="*/ 145 w 2028"/>
                <a:gd name="T31" fmla="*/ 1072 h 1311"/>
                <a:gd name="T32" fmla="*/ 77 w 2028"/>
                <a:gd name="T33" fmla="*/ 967 h 1311"/>
                <a:gd name="T34" fmla="*/ 28 w 2028"/>
                <a:gd name="T35" fmla="*/ 850 h 1311"/>
                <a:gd name="T36" fmla="*/ 3 w 2028"/>
                <a:gd name="T37" fmla="*/ 724 h 1311"/>
                <a:gd name="T38" fmla="*/ 0 w 2028"/>
                <a:gd name="T39" fmla="*/ 655 h 1311"/>
                <a:gd name="T40" fmla="*/ 3 w 2028"/>
                <a:gd name="T41" fmla="*/ 590 h 1311"/>
                <a:gd name="T42" fmla="*/ 28 w 2028"/>
                <a:gd name="T43" fmla="*/ 460 h 1311"/>
                <a:gd name="T44" fmla="*/ 77 w 2028"/>
                <a:gd name="T45" fmla="*/ 342 h 1311"/>
                <a:gd name="T46" fmla="*/ 145 w 2028"/>
                <a:gd name="T47" fmla="*/ 238 h 1311"/>
                <a:gd name="T48" fmla="*/ 231 w 2028"/>
                <a:gd name="T49" fmla="*/ 147 h 1311"/>
                <a:gd name="T50" fmla="*/ 332 w 2028"/>
                <a:gd name="T51" fmla="*/ 79 h 1311"/>
                <a:gd name="T52" fmla="*/ 448 w 2028"/>
                <a:gd name="T53" fmla="*/ 29 h 1311"/>
                <a:gd name="T54" fmla="*/ 541 w 2028"/>
                <a:gd name="T55" fmla="*/ 7 h 1311"/>
                <a:gd name="T56" fmla="*/ 604 w 2028"/>
                <a:gd name="T57" fmla="*/ 0 h 1311"/>
                <a:gd name="T58" fmla="*/ 1387 w 2028"/>
                <a:gd name="T59" fmla="*/ 0 h 1311"/>
                <a:gd name="T60" fmla="*/ 1454 w 2028"/>
                <a:gd name="T61" fmla="*/ 2 h 1311"/>
                <a:gd name="T62" fmla="*/ 1517 w 2028"/>
                <a:gd name="T63" fmla="*/ 13 h 1311"/>
                <a:gd name="T64" fmla="*/ 1638 w 2028"/>
                <a:gd name="T65" fmla="*/ 52 h 1311"/>
                <a:gd name="T66" fmla="*/ 1745 w 2028"/>
                <a:gd name="T67" fmla="*/ 112 h 1311"/>
                <a:gd name="T68" fmla="*/ 1841 w 2028"/>
                <a:gd name="T69" fmla="*/ 191 h 1311"/>
                <a:gd name="T70" fmla="*/ 1918 w 2028"/>
                <a:gd name="T71" fmla="*/ 288 h 1311"/>
                <a:gd name="T72" fmla="*/ 1978 w 2028"/>
                <a:gd name="T73" fmla="*/ 399 h 1311"/>
                <a:gd name="T74" fmla="*/ 2014 w 2028"/>
                <a:gd name="T75" fmla="*/ 523 h 1311"/>
                <a:gd name="T76" fmla="*/ 2025 w 2028"/>
                <a:gd name="T77" fmla="*/ 622 h 1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1">
                  <a:moveTo>
                    <a:pt x="2028" y="655"/>
                  </a:moveTo>
                  <a:lnTo>
                    <a:pt x="2025" y="688"/>
                  </a:lnTo>
                  <a:lnTo>
                    <a:pt x="2025" y="724"/>
                  </a:lnTo>
                  <a:lnTo>
                    <a:pt x="2014" y="787"/>
                  </a:lnTo>
                  <a:lnTo>
                    <a:pt x="1998" y="850"/>
                  </a:lnTo>
                  <a:lnTo>
                    <a:pt x="1978" y="910"/>
                  </a:lnTo>
                  <a:lnTo>
                    <a:pt x="1951" y="967"/>
                  </a:lnTo>
                  <a:lnTo>
                    <a:pt x="1918" y="1023"/>
                  </a:lnTo>
                  <a:lnTo>
                    <a:pt x="1882" y="1072"/>
                  </a:lnTo>
                  <a:lnTo>
                    <a:pt x="1841" y="1118"/>
                  </a:lnTo>
                  <a:lnTo>
                    <a:pt x="1794" y="1163"/>
                  </a:lnTo>
                  <a:lnTo>
                    <a:pt x="1745" y="1201"/>
                  </a:lnTo>
                  <a:lnTo>
                    <a:pt x="1693" y="1231"/>
                  </a:lnTo>
                  <a:lnTo>
                    <a:pt x="1638" y="1262"/>
                  </a:lnTo>
                  <a:lnTo>
                    <a:pt x="1577" y="1284"/>
                  </a:lnTo>
                  <a:lnTo>
                    <a:pt x="1517" y="1300"/>
                  </a:lnTo>
                  <a:lnTo>
                    <a:pt x="1486" y="1305"/>
                  </a:lnTo>
                  <a:lnTo>
                    <a:pt x="1454" y="1309"/>
                  </a:lnTo>
                  <a:lnTo>
                    <a:pt x="1420" y="1311"/>
                  </a:lnTo>
                  <a:lnTo>
                    <a:pt x="1387" y="1311"/>
                  </a:lnTo>
                  <a:lnTo>
                    <a:pt x="638" y="1311"/>
                  </a:lnTo>
                  <a:lnTo>
                    <a:pt x="604" y="1311"/>
                  </a:lnTo>
                  <a:lnTo>
                    <a:pt x="572" y="1309"/>
                  </a:lnTo>
                  <a:lnTo>
                    <a:pt x="541" y="1305"/>
                  </a:lnTo>
                  <a:lnTo>
                    <a:pt x="509" y="1300"/>
                  </a:lnTo>
                  <a:lnTo>
                    <a:pt x="448" y="1284"/>
                  </a:lnTo>
                  <a:lnTo>
                    <a:pt x="388" y="1262"/>
                  </a:lnTo>
                  <a:lnTo>
                    <a:pt x="332" y="1231"/>
                  </a:lnTo>
                  <a:lnTo>
                    <a:pt x="280" y="1201"/>
                  </a:lnTo>
                  <a:lnTo>
                    <a:pt x="231" y="1163"/>
                  </a:lnTo>
                  <a:lnTo>
                    <a:pt x="187" y="1118"/>
                  </a:lnTo>
                  <a:lnTo>
                    <a:pt x="145" y="1072"/>
                  </a:lnTo>
                  <a:lnTo>
                    <a:pt x="107" y="1023"/>
                  </a:lnTo>
                  <a:lnTo>
                    <a:pt x="77" y="967"/>
                  </a:lnTo>
                  <a:lnTo>
                    <a:pt x="50" y="910"/>
                  </a:lnTo>
                  <a:lnTo>
                    <a:pt x="28" y="850"/>
                  </a:lnTo>
                  <a:lnTo>
                    <a:pt x="12" y="787"/>
                  </a:lnTo>
                  <a:lnTo>
                    <a:pt x="3" y="724"/>
                  </a:lnTo>
                  <a:lnTo>
                    <a:pt x="0" y="688"/>
                  </a:lnTo>
                  <a:lnTo>
                    <a:pt x="0" y="655"/>
                  </a:lnTo>
                  <a:lnTo>
                    <a:pt x="0" y="622"/>
                  </a:lnTo>
                  <a:lnTo>
                    <a:pt x="3" y="590"/>
                  </a:lnTo>
                  <a:lnTo>
                    <a:pt x="12" y="523"/>
                  </a:lnTo>
                  <a:lnTo>
                    <a:pt x="28" y="460"/>
                  </a:lnTo>
                  <a:lnTo>
                    <a:pt x="50" y="399"/>
                  </a:lnTo>
                  <a:lnTo>
                    <a:pt x="77" y="342"/>
                  </a:lnTo>
                  <a:lnTo>
                    <a:pt x="107" y="288"/>
                  </a:lnTo>
                  <a:lnTo>
                    <a:pt x="145" y="238"/>
                  </a:lnTo>
                  <a:lnTo>
                    <a:pt x="187" y="191"/>
                  </a:lnTo>
                  <a:lnTo>
                    <a:pt x="231" y="147"/>
                  </a:lnTo>
                  <a:lnTo>
                    <a:pt x="280" y="112"/>
                  </a:lnTo>
                  <a:lnTo>
                    <a:pt x="332" y="79"/>
                  </a:lnTo>
                  <a:lnTo>
                    <a:pt x="388" y="52"/>
                  </a:lnTo>
                  <a:lnTo>
                    <a:pt x="448" y="29"/>
                  </a:lnTo>
                  <a:lnTo>
                    <a:pt x="509" y="13"/>
                  </a:lnTo>
                  <a:lnTo>
                    <a:pt x="541" y="7"/>
                  </a:lnTo>
                  <a:lnTo>
                    <a:pt x="572" y="2"/>
                  </a:lnTo>
                  <a:lnTo>
                    <a:pt x="604" y="0"/>
                  </a:lnTo>
                  <a:lnTo>
                    <a:pt x="638" y="0"/>
                  </a:lnTo>
                  <a:lnTo>
                    <a:pt x="1387" y="0"/>
                  </a:lnTo>
                  <a:lnTo>
                    <a:pt x="1420" y="0"/>
                  </a:lnTo>
                  <a:lnTo>
                    <a:pt x="1454" y="2"/>
                  </a:lnTo>
                  <a:lnTo>
                    <a:pt x="1486" y="7"/>
                  </a:lnTo>
                  <a:lnTo>
                    <a:pt x="1517" y="13"/>
                  </a:lnTo>
                  <a:lnTo>
                    <a:pt x="1577" y="29"/>
                  </a:lnTo>
                  <a:lnTo>
                    <a:pt x="1638" y="52"/>
                  </a:lnTo>
                  <a:lnTo>
                    <a:pt x="1693" y="79"/>
                  </a:lnTo>
                  <a:lnTo>
                    <a:pt x="1745" y="112"/>
                  </a:lnTo>
                  <a:lnTo>
                    <a:pt x="1794" y="147"/>
                  </a:lnTo>
                  <a:lnTo>
                    <a:pt x="1841" y="191"/>
                  </a:lnTo>
                  <a:lnTo>
                    <a:pt x="1882" y="238"/>
                  </a:lnTo>
                  <a:lnTo>
                    <a:pt x="1918" y="288"/>
                  </a:lnTo>
                  <a:lnTo>
                    <a:pt x="1951" y="342"/>
                  </a:lnTo>
                  <a:lnTo>
                    <a:pt x="1978" y="399"/>
                  </a:lnTo>
                  <a:lnTo>
                    <a:pt x="1998" y="460"/>
                  </a:lnTo>
                  <a:lnTo>
                    <a:pt x="2014" y="523"/>
                  </a:lnTo>
                  <a:lnTo>
                    <a:pt x="2025" y="590"/>
                  </a:lnTo>
                  <a:lnTo>
                    <a:pt x="2025" y="622"/>
                  </a:lnTo>
                  <a:lnTo>
                    <a:pt x="2028" y="655"/>
                  </a:lnTo>
                  <a:close/>
                </a:path>
              </a:pathLst>
            </a:custGeom>
            <a:solidFill>
              <a:srgbClr val="F3F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88"/>
            <p:cNvSpPr>
              <a:spLocks/>
            </p:cNvSpPr>
            <p:nvPr/>
          </p:nvSpPr>
          <p:spPr bwMode="auto">
            <a:xfrm>
              <a:off x="4330701" y="3897313"/>
              <a:ext cx="463550" cy="301625"/>
            </a:xfrm>
            <a:custGeom>
              <a:avLst/>
              <a:gdLst>
                <a:gd name="T0" fmla="*/ 2025 w 2044"/>
                <a:gd name="T1" fmla="*/ 730 h 1328"/>
                <a:gd name="T2" fmla="*/ 1978 w 2044"/>
                <a:gd name="T3" fmla="*/ 917 h 1328"/>
                <a:gd name="T4" fmla="*/ 1882 w 2044"/>
                <a:gd name="T5" fmla="*/ 1075 h 1328"/>
                <a:gd name="T6" fmla="*/ 1750 w 2044"/>
                <a:gd name="T7" fmla="*/ 1202 h 1328"/>
                <a:gd name="T8" fmla="*/ 1585 w 2044"/>
                <a:gd name="T9" fmla="*/ 1284 h 1328"/>
                <a:gd name="T10" fmla="*/ 1462 w 2044"/>
                <a:gd name="T11" fmla="*/ 1309 h 1328"/>
                <a:gd name="T12" fmla="*/ 646 w 2044"/>
                <a:gd name="T13" fmla="*/ 1312 h 1328"/>
                <a:gd name="T14" fmla="*/ 549 w 2044"/>
                <a:gd name="T15" fmla="*/ 1307 h 1328"/>
                <a:gd name="T16" fmla="*/ 401 w 2044"/>
                <a:gd name="T17" fmla="*/ 1262 h 1328"/>
                <a:gd name="T18" fmla="*/ 245 w 2044"/>
                <a:gd name="T19" fmla="*/ 1163 h 1328"/>
                <a:gd name="T20" fmla="*/ 124 w 2044"/>
                <a:gd name="T21" fmla="*/ 1026 h 1328"/>
                <a:gd name="T22" fmla="*/ 44 w 2044"/>
                <a:gd name="T23" fmla="*/ 856 h 1328"/>
                <a:gd name="T24" fmla="*/ 16 w 2044"/>
                <a:gd name="T25" fmla="*/ 664 h 1328"/>
                <a:gd name="T26" fmla="*/ 44 w 2044"/>
                <a:gd name="T27" fmla="*/ 473 h 1328"/>
                <a:gd name="T28" fmla="*/ 124 w 2044"/>
                <a:gd name="T29" fmla="*/ 302 h 1328"/>
                <a:gd name="T30" fmla="*/ 245 w 2044"/>
                <a:gd name="T31" fmla="*/ 165 h 1328"/>
                <a:gd name="T32" fmla="*/ 401 w 2044"/>
                <a:gd name="T33" fmla="*/ 66 h 1328"/>
                <a:gd name="T34" fmla="*/ 580 w 2044"/>
                <a:gd name="T35" fmla="*/ 20 h 1328"/>
                <a:gd name="T36" fmla="*/ 1395 w 2044"/>
                <a:gd name="T37" fmla="*/ 16 h 1328"/>
                <a:gd name="T38" fmla="*/ 1525 w 2044"/>
                <a:gd name="T39" fmla="*/ 30 h 1328"/>
                <a:gd name="T40" fmla="*/ 1698 w 2044"/>
                <a:gd name="T41" fmla="*/ 93 h 1328"/>
                <a:gd name="T42" fmla="*/ 1844 w 2044"/>
                <a:gd name="T43" fmla="*/ 206 h 1328"/>
                <a:gd name="T44" fmla="*/ 1950 w 2044"/>
                <a:gd name="T45" fmla="*/ 354 h 1328"/>
                <a:gd name="T46" fmla="*/ 2013 w 2044"/>
                <a:gd name="T47" fmla="*/ 532 h 1328"/>
                <a:gd name="T48" fmla="*/ 2036 w 2044"/>
                <a:gd name="T49" fmla="*/ 664 h 1328"/>
                <a:gd name="T50" fmla="*/ 2041 w 2044"/>
                <a:gd name="T51" fmla="*/ 595 h 1328"/>
                <a:gd name="T52" fmla="*/ 1991 w 2044"/>
                <a:gd name="T53" fmla="*/ 406 h 1328"/>
                <a:gd name="T54" fmla="*/ 1896 w 2044"/>
                <a:gd name="T55" fmla="*/ 241 h 1328"/>
                <a:gd name="T56" fmla="*/ 1759 w 2044"/>
                <a:gd name="T57" fmla="*/ 113 h 1328"/>
                <a:gd name="T58" fmla="*/ 1588 w 2044"/>
                <a:gd name="T59" fmla="*/ 30 h 1328"/>
                <a:gd name="T60" fmla="*/ 1494 w 2044"/>
                <a:gd name="T61" fmla="*/ 9 h 1328"/>
                <a:gd name="T62" fmla="*/ 1395 w 2044"/>
                <a:gd name="T63" fmla="*/ 0 h 1328"/>
                <a:gd name="T64" fmla="*/ 580 w 2044"/>
                <a:gd name="T65" fmla="*/ 3 h 1328"/>
                <a:gd name="T66" fmla="*/ 483 w 2044"/>
                <a:gd name="T67" fmla="*/ 20 h 1328"/>
                <a:gd name="T68" fmla="*/ 338 w 2044"/>
                <a:gd name="T69" fmla="*/ 79 h 1328"/>
                <a:gd name="T70" fmla="*/ 187 w 2044"/>
                <a:gd name="T71" fmla="*/ 194 h 1328"/>
                <a:gd name="T72" fmla="*/ 77 w 2044"/>
                <a:gd name="T73" fmla="*/ 349 h 1328"/>
                <a:gd name="T74" fmla="*/ 11 w 2044"/>
                <a:gd name="T75" fmla="*/ 530 h 1328"/>
                <a:gd name="T76" fmla="*/ 0 w 2044"/>
                <a:gd name="T77" fmla="*/ 664 h 1328"/>
                <a:gd name="T78" fmla="*/ 11 w 2044"/>
                <a:gd name="T79" fmla="*/ 798 h 1328"/>
                <a:gd name="T80" fmla="*/ 77 w 2044"/>
                <a:gd name="T81" fmla="*/ 982 h 1328"/>
                <a:gd name="T82" fmla="*/ 187 w 2044"/>
                <a:gd name="T83" fmla="*/ 1133 h 1328"/>
                <a:gd name="T84" fmla="*/ 338 w 2044"/>
                <a:gd name="T85" fmla="*/ 1248 h 1328"/>
                <a:gd name="T86" fmla="*/ 483 w 2044"/>
                <a:gd name="T87" fmla="*/ 1309 h 1328"/>
                <a:gd name="T88" fmla="*/ 580 w 2044"/>
                <a:gd name="T89" fmla="*/ 1325 h 1328"/>
                <a:gd name="T90" fmla="*/ 1395 w 2044"/>
                <a:gd name="T91" fmla="*/ 1328 h 1328"/>
                <a:gd name="T92" fmla="*/ 1494 w 2044"/>
                <a:gd name="T93" fmla="*/ 1323 h 1328"/>
                <a:gd name="T94" fmla="*/ 1588 w 2044"/>
                <a:gd name="T95" fmla="*/ 1298 h 1328"/>
                <a:gd name="T96" fmla="*/ 1759 w 2044"/>
                <a:gd name="T97" fmla="*/ 1215 h 1328"/>
                <a:gd name="T98" fmla="*/ 1896 w 2044"/>
                <a:gd name="T99" fmla="*/ 1086 h 1328"/>
                <a:gd name="T100" fmla="*/ 1991 w 2044"/>
                <a:gd name="T101" fmla="*/ 922 h 1328"/>
                <a:gd name="T102" fmla="*/ 2041 w 2044"/>
                <a:gd name="T103" fmla="*/ 733 h 1328"/>
                <a:gd name="T104" fmla="*/ 2036 w 2044"/>
                <a:gd name="T105" fmla="*/ 664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28">
                  <a:moveTo>
                    <a:pt x="2036" y="664"/>
                  </a:moveTo>
                  <a:lnTo>
                    <a:pt x="2027" y="664"/>
                  </a:lnTo>
                  <a:lnTo>
                    <a:pt x="2025" y="730"/>
                  </a:lnTo>
                  <a:lnTo>
                    <a:pt x="2013" y="796"/>
                  </a:lnTo>
                  <a:lnTo>
                    <a:pt x="1997" y="856"/>
                  </a:lnTo>
                  <a:lnTo>
                    <a:pt x="1978" y="917"/>
                  </a:lnTo>
                  <a:lnTo>
                    <a:pt x="1950" y="974"/>
                  </a:lnTo>
                  <a:lnTo>
                    <a:pt x="1921" y="1026"/>
                  </a:lnTo>
                  <a:lnTo>
                    <a:pt x="1882" y="1075"/>
                  </a:lnTo>
                  <a:lnTo>
                    <a:pt x="1844" y="1122"/>
                  </a:lnTo>
                  <a:lnTo>
                    <a:pt x="1797" y="1163"/>
                  </a:lnTo>
                  <a:lnTo>
                    <a:pt x="1750" y="1202"/>
                  </a:lnTo>
                  <a:lnTo>
                    <a:pt x="1698" y="1235"/>
                  </a:lnTo>
                  <a:lnTo>
                    <a:pt x="1642" y="1262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92" y="1307"/>
                  </a:lnTo>
                  <a:lnTo>
                    <a:pt x="1462" y="1309"/>
                  </a:lnTo>
                  <a:lnTo>
                    <a:pt x="1428" y="1312"/>
                  </a:lnTo>
                  <a:lnTo>
                    <a:pt x="1395" y="1312"/>
                  </a:lnTo>
                  <a:lnTo>
                    <a:pt x="646" y="1312"/>
                  </a:lnTo>
                  <a:lnTo>
                    <a:pt x="612" y="1312"/>
                  </a:lnTo>
                  <a:lnTo>
                    <a:pt x="580" y="1309"/>
                  </a:lnTo>
                  <a:lnTo>
                    <a:pt x="549" y="1307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1" y="1262"/>
                  </a:lnTo>
                  <a:lnTo>
                    <a:pt x="346" y="1235"/>
                  </a:lnTo>
                  <a:lnTo>
                    <a:pt x="294" y="1202"/>
                  </a:lnTo>
                  <a:lnTo>
                    <a:pt x="245" y="1163"/>
                  </a:lnTo>
                  <a:lnTo>
                    <a:pt x="200" y="1122"/>
                  </a:lnTo>
                  <a:lnTo>
                    <a:pt x="159" y="1075"/>
                  </a:lnTo>
                  <a:lnTo>
                    <a:pt x="124" y="1026"/>
                  </a:lnTo>
                  <a:lnTo>
                    <a:pt x="90" y="974"/>
                  </a:lnTo>
                  <a:lnTo>
                    <a:pt x="66" y="917"/>
                  </a:lnTo>
                  <a:lnTo>
                    <a:pt x="44" y="856"/>
                  </a:lnTo>
                  <a:lnTo>
                    <a:pt x="27" y="796"/>
                  </a:lnTo>
                  <a:lnTo>
                    <a:pt x="20" y="730"/>
                  </a:lnTo>
                  <a:lnTo>
                    <a:pt x="16" y="664"/>
                  </a:lnTo>
                  <a:lnTo>
                    <a:pt x="20" y="599"/>
                  </a:lnTo>
                  <a:lnTo>
                    <a:pt x="27" y="532"/>
                  </a:lnTo>
                  <a:lnTo>
                    <a:pt x="44" y="473"/>
                  </a:lnTo>
                  <a:lnTo>
                    <a:pt x="66" y="412"/>
                  </a:lnTo>
                  <a:lnTo>
                    <a:pt x="90" y="354"/>
                  </a:lnTo>
                  <a:lnTo>
                    <a:pt x="124" y="302"/>
                  </a:lnTo>
                  <a:lnTo>
                    <a:pt x="159" y="252"/>
                  </a:lnTo>
                  <a:lnTo>
                    <a:pt x="200" y="206"/>
                  </a:lnTo>
                  <a:lnTo>
                    <a:pt x="245" y="165"/>
                  </a:lnTo>
                  <a:lnTo>
                    <a:pt x="294" y="126"/>
                  </a:lnTo>
                  <a:lnTo>
                    <a:pt x="346" y="93"/>
                  </a:lnTo>
                  <a:lnTo>
                    <a:pt x="401" y="66"/>
                  </a:lnTo>
                  <a:lnTo>
                    <a:pt x="459" y="43"/>
                  </a:lnTo>
                  <a:lnTo>
                    <a:pt x="519" y="30"/>
                  </a:lnTo>
                  <a:lnTo>
                    <a:pt x="580" y="20"/>
                  </a:lnTo>
                  <a:lnTo>
                    <a:pt x="612" y="16"/>
                  </a:lnTo>
                  <a:lnTo>
                    <a:pt x="646" y="16"/>
                  </a:lnTo>
                  <a:lnTo>
                    <a:pt x="1395" y="16"/>
                  </a:lnTo>
                  <a:lnTo>
                    <a:pt x="1428" y="16"/>
                  </a:lnTo>
                  <a:lnTo>
                    <a:pt x="1462" y="20"/>
                  </a:lnTo>
                  <a:lnTo>
                    <a:pt x="1525" y="30"/>
                  </a:lnTo>
                  <a:lnTo>
                    <a:pt x="1585" y="43"/>
                  </a:lnTo>
                  <a:lnTo>
                    <a:pt x="1642" y="66"/>
                  </a:lnTo>
                  <a:lnTo>
                    <a:pt x="1698" y="93"/>
                  </a:lnTo>
                  <a:lnTo>
                    <a:pt x="1750" y="126"/>
                  </a:lnTo>
                  <a:lnTo>
                    <a:pt x="1797" y="165"/>
                  </a:lnTo>
                  <a:lnTo>
                    <a:pt x="1844" y="206"/>
                  </a:lnTo>
                  <a:lnTo>
                    <a:pt x="1882" y="252"/>
                  </a:lnTo>
                  <a:lnTo>
                    <a:pt x="1921" y="302"/>
                  </a:lnTo>
                  <a:lnTo>
                    <a:pt x="1950" y="354"/>
                  </a:lnTo>
                  <a:lnTo>
                    <a:pt x="1978" y="412"/>
                  </a:lnTo>
                  <a:lnTo>
                    <a:pt x="1997" y="473"/>
                  </a:lnTo>
                  <a:lnTo>
                    <a:pt x="2013" y="532"/>
                  </a:lnTo>
                  <a:lnTo>
                    <a:pt x="2025" y="599"/>
                  </a:lnTo>
                  <a:lnTo>
                    <a:pt x="2027" y="664"/>
                  </a:lnTo>
                  <a:lnTo>
                    <a:pt x="2036" y="664"/>
                  </a:lnTo>
                  <a:lnTo>
                    <a:pt x="2044" y="664"/>
                  </a:lnTo>
                  <a:lnTo>
                    <a:pt x="2044" y="631"/>
                  </a:lnTo>
                  <a:lnTo>
                    <a:pt x="2041" y="595"/>
                  </a:lnTo>
                  <a:lnTo>
                    <a:pt x="2031" y="530"/>
                  </a:lnTo>
                  <a:lnTo>
                    <a:pt x="2013" y="467"/>
                  </a:lnTo>
                  <a:lnTo>
                    <a:pt x="1991" y="406"/>
                  </a:lnTo>
                  <a:lnTo>
                    <a:pt x="1964" y="349"/>
                  </a:lnTo>
                  <a:lnTo>
                    <a:pt x="1934" y="293"/>
                  </a:lnTo>
                  <a:lnTo>
                    <a:pt x="1896" y="241"/>
                  </a:lnTo>
                  <a:lnTo>
                    <a:pt x="1854" y="194"/>
                  </a:lnTo>
                  <a:lnTo>
                    <a:pt x="1808" y="151"/>
                  </a:lnTo>
                  <a:lnTo>
                    <a:pt x="1759" y="113"/>
                  </a:lnTo>
                  <a:lnTo>
                    <a:pt x="1707" y="79"/>
                  </a:lnTo>
                  <a:lnTo>
                    <a:pt x="1649" y="52"/>
                  </a:lnTo>
                  <a:lnTo>
                    <a:pt x="1588" y="30"/>
                  </a:lnTo>
                  <a:lnTo>
                    <a:pt x="1557" y="20"/>
                  </a:lnTo>
                  <a:lnTo>
                    <a:pt x="1527" y="14"/>
                  </a:lnTo>
                  <a:lnTo>
                    <a:pt x="1494" y="9"/>
                  </a:lnTo>
                  <a:lnTo>
                    <a:pt x="1462" y="3"/>
                  </a:lnTo>
                  <a:lnTo>
                    <a:pt x="1428" y="0"/>
                  </a:lnTo>
                  <a:lnTo>
                    <a:pt x="1395" y="0"/>
                  </a:lnTo>
                  <a:lnTo>
                    <a:pt x="646" y="0"/>
                  </a:lnTo>
                  <a:lnTo>
                    <a:pt x="612" y="0"/>
                  </a:lnTo>
                  <a:lnTo>
                    <a:pt x="580" y="3"/>
                  </a:lnTo>
                  <a:lnTo>
                    <a:pt x="547" y="9"/>
                  </a:lnTo>
                  <a:lnTo>
                    <a:pt x="513" y="14"/>
                  </a:lnTo>
                  <a:lnTo>
                    <a:pt x="483" y="20"/>
                  </a:lnTo>
                  <a:lnTo>
                    <a:pt x="454" y="30"/>
                  </a:lnTo>
                  <a:lnTo>
                    <a:pt x="393" y="52"/>
                  </a:lnTo>
                  <a:lnTo>
                    <a:pt x="338" y="79"/>
                  </a:lnTo>
                  <a:lnTo>
                    <a:pt x="283" y="113"/>
                  </a:lnTo>
                  <a:lnTo>
                    <a:pt x="234" y="151"/>
                  </a:lnTo>
                  <a:lnTo>
                    <a:pt x="187" y="194"/>
                  </a:lnTo>
                  <a:lnTo>
                    <a:pt x="146" y="241"/>
                  </a:lnTo>
                  <a:lnTo>
                    <a:pt x="110" y="293"/>
                  </a:lnTo>
                  <a:lnTo>
                    <a:pt x="77" y="349"/>
                  </a:lnTo>
                  <a:lnTo>
                    <a:pt x="49" y="406"/>
                  </a:lnTo>
                  <a:lnTo>
                    <a:pt x="27" y="467"/>
                  </a:lnTo>
                  <a:lnTo>
                    <a:pt x="11" y="530"/>
                  </a:lnTo>
                  <a:lnTo>
                    <a:pt x="2" y="595"/>
                  </a:lnTo>
                  <a:lnTo>
                    <a:pt x="0" y="631"/>
                  </a:lnTo>
                  <a:lnTo>
                    <a:pt x="0" y="664"/>
                  </a:lnTo>
                  <a:lnTo>
                    <a:pt x="0" y="700"/>
                  </a:lnTo>
                  <a:lnTo>
                    <a:pt x="2" y="733"/>
                  </a:lnTo>
                  <a:lnTo>
                    <a:pt x="11" y="798"/>
                  </a:lnTo>
                  <a:lnTo>
                    <a:pt x="27" y="861"/>
                  </a:lnTo>
                  <a:lnTo>
                    <a:pt x="49" y="922"/>
                  </a:lnTo>
                  <a:lnTo>
                    <a:pt x="77" y="982"/>
                  </a:lnTo>
                  <a:lnTo>
                    <a:pt x="110" y="1037"/>
                  </a:lnTo>
                  <a:lnTo>
                    <a:pt x="146" y="1086"/>
                  </a:lnTo>
                  <a:lnTo>
                    <a:pt x="187" y="1133"/>
                  </a:lnTo>
                  <a:lnTo>
                    <a:pt x="234" y="1177"/>
                  </a:lnTo>
                  <a:lnTo>
                    <a:pt x="283" y="1215"/>
                  </a:lnTo>
                  <a:lnTo>
                    <a:pt x="338" y="1248"/>
                  </a:lnTo>
                  <a:lnTo>
                    <a:pt x="393" y="1276"/>
                  </a:lnTo>
                  <a:lnTo>
                    <a:pt x="454" y="1298"/>
                  </a:lnTo>
                  <a:lnTo>
                    <a:pt x="483" y="1309"/>
                  </a:lnTo>
                  <a:lnTo>
                    <a:pt x="513" y="1314"/>
                  </a:lnTo>
                  <a:lnTo>
                    <a:pt x="547" y="1323"/>
                  </a:lnTo>
                  <a:lnTo>
                    <a:pt x="580" y="1325"/>
                  </a:lnTo>
                  <a:lnTo>
                    <a:pt x="612" y="1328"/>
                  </a:lnTo>
                  <a:lnTo>
                    <a:pt x="646" y="1328"/>
                  </a:lnTo>
                  <a:lnTo>
                    <a:pt x="1395" y="1328"/>
                  </a:lnTo>
                  <a:lnTo>
                    <a:pt x="1428" y="1328"/>
                  </a:lnTo>
                  <a:lnTo>
                    <a:pt x="1462" y="1325"/>
                  </a:lnTo>
                  <a:lnTo>
                    <a:pt x="1494" y="1323"/>
                  </a:lnTo>
                  <a:lnTo>
                    <a:pt x="1527" y="1314"/>
                  </a:lnTo>
                  <a:lnTo>
                    <a:pt x="1557" y="1309"/>
                  </a:lnTo>
                  <a:lnTo>
                    <a:pt x="1588" y="1298"/>
                  </a:lnTo>
                  <a:lnTo>
                    <a:pt x="1649" y="1276"/>
                  </a:lnTo>
                  <a:lnTo>
                    <a:pt x="1707" y="1248"/>
                  </a:lnTo>
                  <a:lnTo>
                    <a:pt x="1759" y="1215"/>
                  </a:lnTo>
                  <a:lnTo>
                    <a:pt x="1808" y="1177"/>
                  </a:lnTo>
                  <a:lnTo>
                    <a:pt x="1854" y="1133"/>
                  </a:lnTo>
                  <a:lnTo>
                    <a:pt x="1896" y="1086"/>
                  </a:lnTo>
                  <a:lnTo>
                    <a:pt x="1934" y="1037"/>
                  </a:lnTo>
                  <a:lnTo>
                    <a:pt x="1964" y="982"/>
                  </a:lnTo>
                  <a:lnTo>
                    <a:pt x="1991" y="922"/>
                  </a:lnTo>
                  <a:lnTo>
                    <a:pt x="2013" y="861"/>
                  </a:lnTo>
                  <a:lnTo>
                    <a:pt x="2031" y="798"/>
                  </a:lnTo>
                  <a:lnTo>
                    <a:pt x="2041" y="733"/>
                  </a:lnTo>
                  <a:lnTo>
                    <a:pt x="2044" y="700"/>
                  </a:lnTo>
                  <a:lnTo>
                    <a:pt x="2044" y="664"/>
                  </a:lnTo>
                  <a:lnTo>
                    <a:pt x="2036" y="664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89"/>
            <p:cNvSpPr>
              <a:spLocks/>
            </p:cNvSpPr>
            <p:nvPr/>
          </p:nvSpPr>
          <p:spPr bwMode="auto">
            <a:xfrm>
              <a:off x="4333876" y="3917950"/>
              <a:ext cx="379413" cy="241300"/>
            </a:xfrm>
            <a:custGeom>
              <a:avLst/>
              <a:gdLst>
                <a:gd name="T0" fmla="*/ 682 w 1676"/>
                <a:gd name="T1" fmla="*/ 0 h 1065"/>
                <a:gd name="T2" fmla="*/ 585 w 1676"/>
                <a:gd name="T3" fmla="*/ 6 h 1065"/>
                <a:gd name="T4" fmla="*/ 497 w 1676"/>
                <a:gd name="T5" fmla="*/ 25 h 1065"/>
                <a:gd name="T6" fmla="*/ 415 w 1676"/>
                <a:gd name="T7" fmla="*/ 58 h 1065"/>
                <a:gd name="T8" fmla="*/ 339 w 1676"/>
                <a:gd name="T9" fmla="*/ 107 h 1065"/>
                <a:gd name="T10" fmla="*/ 305 w 1676"/>
                <a:gd name="T11" fmla="*/ 119 h 1065"/>
                <a:gd name="T12" fmla="*/ 286 w 1676"/>
                <a:gd name="T13" fmla="*/ 110 h 1065"/>
                <a:gd name="T14" fmla="*/ 276 w 1676"/>
                <a:gd name="T15" fmla="*/ 91 h 1065"/>
                <a:gd name="T16" fmla="*/ 286 w 1676"/>
                <a:gd name="T17" fmla="*/ 55 h 1065"/>
                <a:gd name="T18" fmla="*/ 319 w 1676"/>
                <a:gd name="T19" fmla="*/ 6 h 1065"/>
                <a:gd name="T20" fmla="*/ 247 w 1676"/>
                <a:gd name="T21" fmla="*/ 55 h 1065"/>
                <a:gd name="T22" fmla="*/ 184 w 1676"/>
                <a:gd name="T23" fmla="*/ 113 h 1065"/>
                <a:gd name="T24" fmla="*/ 108 w 1676"/>
                <a:gd name="T25" fmla="*/ 209 h 1065"/>
                <a:gd name="T26" fmla="*/ 50 w 1676"/>
                <a:gd name="T27" fmla="*/ 319 h 1065"/>
                <a:gd name="T28" fmla="*/ 11 w 1676"/>
                <a:gd name="T29" fmla="*/ 439 h 1065"/>
                <a:gd name="T30" fmla="*/ 0 w 1676"/>
                <a:gd name="T31" fmla="*/ 571 h 1065"/>
                <a:gd name="T32" fmla="*/ 11 w 1676"/>
                <a:gd name="T33" fmla="*/ 703 h 1065"/>
                <a:gd name="T34" fmla="*/ 50 w 1676"/>
                <a:gd name="T35" fmla="*/ 824 h 1065"/>
                <a:gd name="T36" fmla="*/ 108 w 1676"/>
                <a:gd name="T37" fmla="*/ 933 h 1065"/>
                <a:gd name="T38" fmla="*/ 184 w 1676"/>
                <a:gd name="T39" fmla="*/ 1029 h 1065"/>
                <a:gd name="T40" fmla="*/ 198 w 1676"/>
                <a:gd name="T41" fmla="*/ 1024 h 1065"/>
                <a:gd name="T42" fmla="*/ 160 w 1676"/>
                <a:gd name="T43" fmla="*/ 941 h 1065"/>
                <a:gd name="T44" fmla="*/ 135 w 1676"/>
                <a:gd name="T45" fmla="*/ 851 h 1065"/>
                <a:gd name="T46" fmla="*/ 121 w 1676"/>
                <a:gd name="T47" fmla="*/ 757 h 1065"/>
                <a:gd name="T48" fmla="*/ 121 w 1676"/>
                <a:gd name="T49" fmla="*/ 673 h 1065"/>
                <a:gd name="T50" fmla="*/ 132 w 1676"/>
                <a:gd name="T51" fmla="*/ 574 h 1065"/>
                <a:gd name="T52" fmla="*/ 171 w 1676"/>
                <a:gd name="T53" fmla="*/ 448 h 1065"/>
                <a:gd name="T54" fmla="*/ 229 w 1676"/>
                <a:gd name="T55" fmla="*/ 335 h 1065"/>
                <a:gd name="T56" fmla="*/ 308 w 1676"/>
                <a:gd name="T57" fmla="*/ 236 h 1065"/>
                <a:gd name="T58" fmla="*/ 404 w 1676"/>
                <a:gd name="T59" fmla="*/ 157 h 1065"/>
                <a:gd name="T60" fmla="*/ 514 w 1676"/>
                <a:gd name="T61" fmla="*/ 96 h 1065"/>
                <a:gd name="T62" fmla="*/ 605 w 1676"/>
                <a:gd name="T63" fmla="*/ 63 h 1065"/>
                <a:gd name="T64" fmla="*/ 668 w 1676"/>
                <a:gd name="T65" fmla="*/ 49 h 1065"/>
                <a:gd name="T66" fmla="*/ 731 w 1676"/>
                <a:gd name="T67" fmla="*/ 44 h 1065"/>
                <a:gd name="T68" fmla="*/ 1516 w 1676"/>
                <a:gd name="T69" fmla="*/ 42 h 1065"/>
                <a:gd name="T70" fmla="*/ 1597 w 1676"/>
                <a:gd name="T71" fmla="*/ 47 h 1065"/>
                <a:gd name="T72" fmla="*/ 1676 w 1676"/>
                <a:gd name="T73" fmla="*/ 63 h 1065"/>
                <a:gd name="T74" fmla="*/ 1613 w 1676"/>
                <a:gd name="T75" fmla="*/ 36 h 1065"/>
                <a:gd name="T76" fmla="*/ 1547 w 1676"/>
                <a:gd name="T77" fmla="*/ 17 h 1065"/>
                <a:gd name="T78" fmla="*/ 1476 w 1676"/>
                <a:gd name="T79" fmla="*/ 3 h 1065"/>
                <a:gd name="T80" fmla="*/ 1404 w 1676"/>
                <a:gd name="T81" fmla="*/ 0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76" h="1065">
                  <a:moveTo>
                    <a:pt x="1404" y="0"/>
                  </a:moveTo>
                  <a:lnTo>
                    <a:pt x="682" y="0"/>
                  </a:lnTo>
                  <a:lnTo>
                    <a:pt x="632" y="0"/>
                  </a:lnTo>
                  <a:lnTo>
                    <a:pt x="585" y="6"/>
                  </a:lnTo>
                  <a:lnTo>
                    <a:pt x="542" y="15"/>
                  </a:lnTo>
                  <a:lnTo>
                    <a:pt x="497" y="25"/>
                  </a:lnTo>
                  <a:lnTo>
                    <a:pt x="456" y="42"/>
                  </a:lnTo>
                  <a:lnTo>
                    <a:pt x="415" y="58"/>
                  </a:lnTo>
                  <a:lnTo>
                    <a:pt x="377" y="83"/>
                  </a:lnTo>
                  <a:lnTo>
                    <a:pt x="339" y="107"/>
                  </a:lnTo>
                  <a:lnTo>
                    <a:pt x="322" y="116"/>
                  </a:lnTo>
                  <a:lnTo>
                    <a:pt x="305" y="119"/>
                  </a:lnTo>
                  <a:lnTo>
                    <a:pt x="294" y="116"/>
                  </a:lnTo>
                  <a:lnTo>
                    <a:pt x="286" y="110"/>
                  </a:lnTo>
                  <a:lnTo>
                    <a:pt x="278" y="101"/>
                  </a:lnTo>
                  <a:lnTo>
                    <a:pt x="276" y="91"/>
                  </a:lnTo>
                  <a:lnTo>
                    <a:pt x="278" y="74"/>
                  </a:lnTo>
                  <a:lnTo>
                    <a:pt x="286" y="55"/>
                  </a:lnTo>
                  <a:lnTo>
                    <a:pt x="299" y="33"/>
                  </a:lnTo>
                  <a:lnTo>
                    <a:pt x="319" y="6"/>
                  </a:lnTo>
                  <a:lnTo>
                    <a:pt x="283" y="31"/>
                  </a:lnTo>
                  <a:lnTo>
                    <a:pt x="247" y="55"/>
                  </a:lnTo>
                  <a:lnTo>
                    <a:pt x="215" y="83"/>
                  </a:lnTo>
                  <a:lnTo>
                    <a:pt x="184" y="113"/>
                  </a:lnTo>
                  <a:lnTo>
                    <a:pt x="143" y="159"/>
                  </a:lnTo>
                  <a:lnTo>
                    <a:pt x="108" y="209"/>
                  </a:lnTo>
                  <a:lnTo>
                    <a:pt x="74" y="261"/>
                  </a:lnTo>
                  <a:lnTo>
                    <a:pt x="50" y="319"/>
                  </a:lnTo>
                  <a:lnTo>
                    <a:pt x="28" y="380"/>
                  </a:lnTo>
                  <a:lnTo>
                    <a:pt x="11" y="439"/>
                  </a:lnTo>
                  <a:lnTo>
                    <a:pt x="4" y="506"/>
                  </a:lnTo>
                  <a:lnTo>
                    <a:pt x="0" y="571"/>
                  </a:lnTo>
                  <a:lnTo>
                    <a:pt x="4" y="637"/>
                  </a:lnTo>
                  <a:lnTo>
                    <a:pt x="11" y="703"/>
                  </a:lnTo>
                  <a:lnTo>
                    <a:pt x="28" y="763"/>
                  </a:lnTo>
                  <a:lnTo>
                    <a:pt x="50" y="824"/>
                  </a:lnTo>
                  <a:lnTo>
                    <a:pt x="74" y="881"/>
                  </a:lnTo>
                  <a:lnTo>
                    <a:pt x="108" y="933"/>
                  </a:lnTo>
                  <a:lnTo>
                    <a:pt x="143" y="982"/>
                  </a:lnTo>
                  <a:lnTo>
                    <a:pt x="184" y="1029"/>
                  </a:lnTo>
                  <a:lnTo>
                    <a:pt x="220" y="1065"/>
                  </a:lnTo>
                  <a:lnTo>
                    <a:pt x="198" y="1024"/>
                  </a:lnTo>
                  <a:lnTo>
                    <a:pt x="177" y="982"/>
                  </a:lnTo>
                  <a:lnTo>
                    <a:pt x="160" y="941"/>
                  </a:lnTo>
                  <a:lnTo>
                    <a:pt x="146" y="898"/>
                  </a:lnTo>
                  <a:lnTo>
                    <a:pt x="135" y="851"/>
                  </a:lnTo>
                  <a:lnTo>
                    <a:pt x="126" y="804"/>
                  </a:lnTo>
                  <a:lnTo>
                    <a:pt x="121" y="757"/>
                  </a:lnTo>
                  <a:lnTo>
                    <a:pt x="119" y="709"/>
                  </a:lnTo>
                  <a:lnTo>
                    <a:pt x="121" y="673"/>
                  </a:lnTo>
                  <a:lnTo>
                    <a:pt x="121" y="640"/>
                  </a:lnTo>
                  <a:lnTo>
                    <a:pt x="132" y="574"/>
                  </a:lnTo>
                  <a:lnTo>
                    <a:pt x="148" y="511"/>
                  </a:lnTo>
                  <a:lnTo>
                    <a:pt x="171" y="448"/>
                  </a:lnTo>
                  <a:lnTo>
                    <a:pt x="198" y="390"/>
                  </a:lnTo>
                  <a:lnTo>
                    <a:pt x="229" y="335"/>
                  </a:lnTo>
                  <a:lnTo>
                    <a:pt x="267" y="286"/>
                  </a:lnTo>
                  <a:lnTo>
                    <a:pt x="308" y="236"/>
                  </a:lnTo>
                  <a:lnTo>
                    <a:pt x="355" y="195"/>
                  </a:lnTo>
                  <a:lnTo>
                    <a:pt x="404" y="157"/>
                  </a:lnTo>
                  <a:lnTo>
                    <a:pt x="456" y="124"/>
                  </a:lnTo>
                  <a:lnTo>
                    <a:pt x="514" y="96"/>
                  </a:lnTo>
                  <a:lnTo>
                    <a:pt x="575" y="72"/>
                  </a:lnTo>
                  <a:lnTo>
                    <a:pt x="605" y="63"/>
                  </a:lnTo>
                  <a:lnTo>
                    <a:pt x="636" y="55"/>
                  </a:lnTo>
                  <a:lnTo>
                    <a:pt x="668" y="49"/>
                  </a:lnTo>
                  <a:lnTo>
                    <a:pt x="701" y="47"/>
                  </a:lnTo>
                  <a:lnTo>
                    <a:pt x="731" y="44"/>
                  </a:lnTo>
                  <a:lnTo>
                    <a:pt x="767" y="42"/>
                  </a:lnTo>
                  <a:lnTo>
                    <a:pt x="1516" y="42"/>
                  </a:lnTo>
                  <a:lnTo>
                    <a:pt x="1558" y="44"/>
                  </a:lnTo>
                  <a:lnTo>
                    <a:pt x="1597" y="47"/>
                  </a:lnTo>
                  <a:lnTo>
                    <a:pt x="1638" y="55"/>
                  </a:lnTo>
                  <a:lnTo>
                    <a:pt x="1676" y="63"/>
                  </a:lnTo>
                  <a:lnTo>
                    <a:pt x="1644" y="49"/>
                  </a:lnTo>
                  <a:lnTo>
                    <a:pt x="1613" y="36"/>
                  </a:lnTo>
                  <a:lnTo>
                    <a:pt x="1581" y="25"/>
                  </a:lnTo>
                  <a:lnTo>
                    <a:pt x="1547" y="17"/>
                  </a:lnTo>
                  <a:lnTo>
                    <a:pt x="1511" y="9"/>
                  </a:lnTo>
                  <a:lnTo>
                    <a:pt x="1476" y="3"/>
                  </a:lnTo>
                  <a:lnTo>
                    <a:pt x="1440" y="0"/>
                  </a:lnTo>
                  <a:lnTo>
                    <a:pt x="1404" y="0"/>
                  </a:lnTo>
                  <a:close/>
                </a:path>
              </a:pathLst>
            </a:custGeom>
            <a:solidFill>
              <a:srgbClr val="C9CA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90"/>
            <p:cNvSpPr>
              <a:spLocks/>
            </p:cNvSpPr>
            <p:nvPr/>
          </p:nvSpPr>
          <p:spPr bwMode="auto">
            <a:xfrm>
              <a:off x="4332288" y="3914775"/>
              <a:ext cx="77788" cy="249238"/>
            </a:xfrm>
            <a:custGeom>
              <a:avLst/>
              <a:gdLst>
                <a:gd name="T0" fmla="*/ 347 w 347"/>
                <a:gd name="T1" fmla="*/ 0 h 1101"/>
                <a:gd name="T2" fmla="*/ 307 w 347"/>
                <a:gd name="T3" fmla="*/ 23 h 1101"/>
                <a:gd name="T4" fmla="*/ 273 w 347"/>
                <a:gd name="T5" fmla="*/ 47 h 1101"/>
                <a:gd name="T6" fmla="*/ 237 w 347"/>
                <a:gd name="T7" fmla="*/ 75 h 1101"/>
                <a:gd name="T8" fmla="*/ 203 w 347"/>
                <a:gd name="T9" fmla="*/ 102 h 1101"/>
                <a:gd name="T10" fmla="*/ 174 w 347"/>
                <a:gd name="T11" fmla="*/ 135 h 1101"/>
                <a:gd name="T12" fmla="*/ 145 w 347"/>
                <a:gd name="T13" fmla="*/ 168 h 1101"/>
                <a:gd name="T14" fmla="*/ 118 w 347"/>
                <a:gd name="T15" fmla="*/ 203 h 1101"/>
                <a:gd name="T16" fmla="*/ 96 w 347"/>
                <a:gd name="T17" fmla="*/ 239 h 1101"/>
                <a:gd name="T18" fmla="*/ 75 w 347"/>
                <a:gd name="T19" fmla="*/ 277 h 1101"/>
                <a:gd name="T20" fmla="*/ 55 w 347"/>
                <a:gd name="T21" fmla="*/ 319 h 1101"/>
                <a:gd name="T22" fmla="*/ 39 w 347"/>
                <a:gd name="T23" fmla="*/ 360 h 1101"/>
                <a:gd name="T24" fmla="*/ 25 w 347"/>
                <a:gd name="T25" fmla="*/ 401 h 1101"/>
                <a:gd name="T26" fmla="*/ 14 w 347"/>
                <a:gd name="T27" fmla="*/ 448 h 1101"/>
                <a:gd name="T28" fmla="*/ 6 w 347"/>
                <a:gd name="T29" fmla="*/ 492 h 1101"/>
                <a:gd name="T30" fmla="*/ 0 w 347"/>
                <a:gd name="T31" fmla="*/ 538 h 1101"/>
                <a:gd name="T32" fmla="*/ 0 w 347"/>
                <a:gd name="T33" fmla="*/ 585 h 1101"/>
                <a:gd name="T34" fmla="*/ 0 w 347"/>
                <a:gd name="T35" fmla="*/ 624 h 1101"/>
                <a:gd name="T36" fmla="*/ 3 w 347"/>
                <a:gd name="T37" fmla="*/ 662 h 1101"/>
                <a:gd name="T38" fmla="*/ 8 w 347"/>
                <a:gd name="T39" fmla="*/ 700 h 1101"/>
                <a:gd name="T40" fmla="*/ 17 w 347"/>
                <a:gd name="T41" fmla="*/ 739 h 1101"/>
                <a:gd name="T42" fmla="*/ 25 w 347"/>
                <a:gd name="T43" fmla="*/ 775 h 1101"/>
                <a:gd name="T44" fmla="*/ 36 w 347"/>
                <a:gd name="T45" fmla="*/ 811 h 1101"/>
                <a:gd name="T46" fmla="*/ 50 w 347"/>
                <a:gd name="T47" fmla="*/ 843 h 1101"/>
                <a:gd name="T48" fmla="*/ 66 w 347"/>
                <a:gd name="T49" fmla="*/ 879 h 1101"/>
                <a:gd name="T50" fmla="*/ 82 w 347"/>
                <a:gd name="T51" fmla="*/ 908 h 1101"/>
                <a:gd name="T52" fmla="*/ 102 w 347"/>
                <a:gd name="T53" fmla="*/ 942 h 1101"/>
                <a:gd name="T54" fmla="*/ 121 w 347"/>
                <a:gd name="T55" fmla="*/ 972 h 1101"/>
                <a:gd name="T56" fmla="*/ 143 w 347"/>
                <a:gd name="T57" fmla="*/ 1000 h 1101"/>
                <a:gd name="T58" fmla="*/ 165 w 347"/>
                <a:gd name="T59" fmla="*/ 1027 h 1101"/>
                <a:gd name="T60" fmla="*/ 190 w 347"/>
                <a:gd name="T61" fmla="*/ 1054 h 1101"/>
                <a:gd name="T62" fmla="*/ 217 w 347"/>
                <a:gd name="T63" fmla="*/ 1079 h 1101"/>
                <a:gd name="T64" fmla="*/ 244 w 347"/>
                <a:gd name="T65" fmla="*/ 1101 h 1101"/>
                <a:gd name="T66" fmla="*/ 228 w 347"/>
                <a:gd name="T67" fmla="*/ 1079 h 1101"/>
                <a:gd name="T68" fmla="*/ 192 w 347"/>
                <a:gd name="T69" fmla="*/ 1043 h 1101"/>
                <a:gd name="T70" fmla="*/ 151 w 347"/>
                <a:gd name="T71" fmla="*/ 996 h 1101"/>
                <a:gd name="T72" fmla="*/ 116 w 347"/>
                <a:gd name="T73" fmla="*/ 947 h 1101"/>
                <a:gd name="T74" fmla="*/ 82 w 347"/>
                <a:gd name="T75" fmla="*/ 895 h 1101"/>
                <a:gd name="T76" fmla="*/ 58 w 347"/>
                <a:gd name="T77" fmla="*/ 838 h 1101"/>
                <a:gd name="T78" fmla="*/ 36 w 347"/>
                <a:gd name="T79" fmla="*/ 777 h 1101"/>
                <a:gd name="T80" fmla="*/ 19 w 347"/>
                <a:gd name="T81" fmla="*/ 717 h 1101"/>
                <a:gd name="T82" fmla="*/ 12 w 347"/>
                <a:gd name="T83" fmla="*/ 651 h 1101"/>
                <a:gd name="T84" fmla="*/ 8 w 347"/>
                <a:gd name="T85" fmla="*/ 585 h 1101"/>
                <a:gd name="T86" fmla="*/ 12 w 347"/>
                <a:gd name="T87" fmla="*/ 520 h 1101"/>
                <a:gd name="T88" fmla="*/ 19 w 347"/>
                <a:gd name="T89" fmla="*/ 453 h 1101"/>
                <a:gd name="T90" fmla="*/ 36 w 347"/>
                <a:gd name="T91" fmla="*/ 394 h 1101"/>
                <a:gd name="T92" fmla="*/ 58 w 347"/>
                <a:gd name="T93" fmla="*/ 333 h 1101"/>
                <a:gd name="T94" fmla="*/ 82 w 347"/>
                <a:gd name="T95" fmla="*/ 275 h 1101"/>
                <a:gd name="T96" fmla="*/ 116 w 347"/>
                <a:gd name="T97" fmla="*/ 223 h 1101"/>
                <a:gd name="T98" fmla="*/ 151 w 347"/>
                <a:gd name="T99" fmla="*/ 173 h 1101"/>
                <a:gd name="T100" fmla="*/ 192 w 347"/>
                <a:gd name="T101" fmla="*/ 127 h 1101"/>
                <a:gd name="T102" fmla="*/ 223 w 347"/>
                <a:gd name="T103" fmla="*/ 97 h 1101"/>
                <a:gd name="T104" fmla="*/ 255 w 347"/>
                <a:gd name="T105" fmla="*/ 69 h 1101"/>
                <a:gd name="T106" fmla="*/ 291 w 347"/>
                <a:gd name="T107" fmla="*/ 45 h 1101"/>
                <a:gd name="T108" fmla="*/ 327 w 347"/>
                <a:gd name="T109" fmla="*/ 20 h 1101"/>
                <a:gd name="T110" fmla="*/ 347 w 347"/>
                <a:gd name="T111" fmla="*/ 0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7" h="1101">
                  <a:moveTo>
                    <a:pt x="347" y="0"/>
                  </a:moveTo>
                  <a:lnTo>
                    <a:pt x="307" y="23"/>
                  </a:lnTo>
                  <a:lnTo>
                    <a:pt x="273" y="47"/>
                  </a:lnTo>
                  <a:lnTo>
                    <a:pt x="237" y="75"/>
                  </a:lnTo>
                  <a:lnTo>
                    <a:pt x="203" y="102"/>
                  </a:lnTo>
                  <a:lnTo>
                    <a:pt x="174" y="135"/>
                  </a:lnTo>
                  <a:lnTo>
                    <a:pt x="145" y="168"/>
                  </a:lnTo>
                  <a:lnTo>
                    <a:pt x="118" y="203"/>
                  </a:lnTo>
                  <a:lnTo>
                    <a:pt x="96" y="239"/>
                  </a:lnTo>
                  <a:lnTo>
                    <a:pt x="75" y="277"/>
                  </a:lnTo>
                  <a:lnTo>
                    <a:pt x="55" y="319"/>
                  </a:lnTo>
                  <a:lnTo>
                    <a:pt x="39" y="360"/>
                  </a:lnTo>
                  <a:lnTo>
                    <a:pt x="25" y="401"/>
                  </a:lnTo>
                  <a:lnTo>
                    <a:pt x="14" y="448"/>
                  </a:lnTo>
                  <a:lnTo>
                    <a:pt x="6" y="492"/>
                  </a:lnTo>
                  <a:lnTo>
                    <a:pt x="0" y="538"/>
                  </a:lnTo>
                  <a:lnTo>
                    <a:pt x="0" y="585"/>
                  </a:lnTo>
                  <a:lnTo>
                    <a:pt x="0" y="624"/>
                  </a:lnTo>
                  <a:lnTo>
                    <a:pt x="3" y="662"/>
                  </a:lnTo>
                  <a:lnTo>
                    <a:pt x="8" y="700"/>
                  </a:lnTo>
                  <a:lnTo>
                    <a:pt x="17" y="739"/>
                  </a:lnTo>
                  <a:lnTo>
                    <a:pt x="25" y="775"/>
                  </a:lnTo>
                  <a:lnTo>
                    <a:pt x="36" y="811"/>
                  </a:lnTo>
                  <a:lnTo>
                    <a:pt x="50" y="843"/>
                  </a:lnTo>
                  <a:lnTo>
                    <a:pt x="66" y="879"/>
                  </a:lnTo>
                  <a:lnTo>
                    <a:pt x="82" y="908"/>
                  </a:lnTo>
                  <a:lnTo>
                    <a:pt x="102" y="942"/>
                  </a:lnTo>
                  <a:lnTo>
                    <a:pt x="121" y="972"/>
                  </a:lnTo>
                  <a:lnTo>
                    <a:pt x="143" y="1000"/>
                  </a:lnTo>
                  <a:lnTo>
                    <a:pt x="165" y="1027"/>
                  </a:lnTo>
                  <a:lnTo>
                    <a:pt x="190" y="1054"/>
                  </a:lnTo>
                  <a:lnTo>
                    <a:pt x="217" y="1079"/>
                  </a:lnTo>
                  <a:lnTo>
                    <a:pt x="244" y="1101"/>
                  </a:lnTo>
                  <a:lnTo>
                    <a:pt x="228" y="1079"/>
                  </a:lnTo>
                  <a:lnTo>
                    <a:pt x="192" y="1043"/>
                  </a:lnTo>
                  <a:lnTo>
                    <a:pt x="151" y="996"/>
                  </a:lnTo>
                  <a:lnTo>
                    <a:pt x="116" y="947"/>
                  </a:lnTo>
                  <a:lnTo>
                    <a:pt x="82" y="895"/>
                  </a:lnTo>
                  <a:lnTo>
                    <a:pt x="58" y="838"/>
                  </a:lnTo>
                  <a:lnTo>
                    <a:pt x="36" y="777"/>
                  </a:lnTo>
                  <a:lnTo>
                    <a:pt x="19" y="717"/>
                  </a:lnTo>
                  <a:lnTo>
                    <a:pt x="12" y="651"/>
                  </a:lnTo>
                  <a:lnTo>
                    <a:pt x="8" y="585"/>
                  </a:lnTo>
                  <a:lnTo>
                    <a:pt x="12" y="520"/>
                  </a:lnTo>
                  <a:lnTo>
                    <a:pt x="19" y="453"/>
                  </a:lnTo>
                  <a:lnTo>
                    <a:pt x="36" y="394"/>
                  </a:lnTo>
                  <a:lnTo>
                    <a:pt x="58" y="333"/>
                  </a:lnTo>
                  <a:lnTo>
                    <a:pt x="82" y="275"/>
                  </a:lnTo>
                  <a:lnTo>
                    <a:pt x="116" y="223"/>
                  </a:lnTo>
                  <a:lnTo>
                    <a:pt x="151" y="173"/>
                  </a:lnTo>
                  <a:lnTo>
                    <a:pt x="192" y="127"/>
                  </a:lnTo>
                  <a:lnTo>
                    <a:pt x="223" y="97"/>
                  </a:lnTo>
                  <a:lnTo>
                    <a:pt x="255" y="69"/>
                  </a:lnTo>
                  <a:lnTo>
                    <a:pt x="291" y="45"/>
                  </a:lnTo>
                  <a:lnTo>
                    <a:pt x="327" y="20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6437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191"/>
            <p:cNvSpPr>
              <a:spLocks/>
            </p:cNvSpPr>
            <p:nvPr/>
          </p:nvSpPr>
          <p:spPr bwMode="auto">
            <a:xfrm>
              <a:off x="4362451" y="3929063"/>
              <a:ext cx="460375" cy="298450"/>
            </a:xfrm>
            <a:custGeom>
              <a:avLst/>
              <a:gdLst>
                <a:gd name="T0" fmla="*/ 2028 w 2028"/>
                <a:gd name="T1" fmla="*/ 692 h 1315"/>
                <a:gd name="T2" fmla="*/ 2017 w 2028"/>
                <a:gd name="T3" fmla="*/ 791 h 1315"/>
                <a:gd name="T4" fmla="*/ 1979 w 2028"/>
                <a:gd name="T5" fmla="*/ 915 h 1315"/>
                <a:gd name="T6" fmla="*/ 1921 w 2028"/>
                <a:gd name="T7" fmla="*/ 1027 h 1315"/>
                <a:gd name="T8" fmla="*/ 1842 w 2028"/>
                <a:gd name="T9" fmla="*/ 1123 h 1315"/>
                <a:gd name="T10" fmla="*/ 1748 w 2028"/>
                <a:gd name="T11" fmla="*/ 1203 h 1315"/>
                <a:gd name="T12" fmla="*/ 1638 w 2028"/>
                <a:gd name="T13" fmla="*/ 1262 h 1315"/>
                <a:gd name="T14" fmla="*/ 1520 w 2028"/>
                <a:gd name="T15" fmla="*/ 1302 h 1315"/>
                <a:gd name="T16" fmla="*/ 1457 w 2028"/>
                <a:gd name="T17" fmla="*/ 1312 h 1315"/>
                <a:gd name="T18" fmla="*/ 1390 w 2028"/>
                <a:gd name="T19" fmla="*/ 1315 h 1315"/>
                <a:gd name="T20" fmla="*/ 608 w 2028"/>
                <a:gd name="T21" fmla="*/ 1315 h 1315"/>
                <a:gd name="T22" fmla="*/ 542 w 2028"/>
                <a:gd name="T23" fmla="*/ 1307 h 1315"/>
                <a:gd name="T24" fmla="*/ 452 w 2028"/>
                <a:gd name="T25" fmla="*/ 1285 h 1315"/>
                <a:gd name="T26" fmla="*/ 335 w 2028"/>
                <a:gd name="T27" fmla="*/ 1235 h 1315"/>
                <a:gd name="T28" fmla="*/ 234 w 2028"/>
                <a:gd name="T29" fmla="*/ 1165 h 1315"/>
                <a:gd name="T30" fmla="*/ 146 w 2028"/>
                <a:gd name="T31" fmla="*/ 1077 h 1315"/>
                <a:gd name="T32" fmla="*/ 78 w 2028"/>
                <a:gd name="T33" fmla="*/ 972 h 1315"/>
                <a:gd name="T34" fmla="*/ 31 w 2028"/>
                <a:gd name="T35" fmla="*/ 854 h 1315"/>
                <a:gd name="T36" fmla="*/ 4 w 2028"/>
                <a:gd name="T37" fmla="*/ 725 h 1315"/>
                <a:gd name="T38" fmla="*/ 0 w 2028"/>
                <a:gd name="T39" fmla="*/ 660 h 1315"/>
                <a:gd name="T40" fmla="*/ 4 w 2028"/>
                <a:gd name="T41" fmla="*/ 591 h 1315"/>
                <a:gd name="T42" fmla="*/ 31 w 2028"/>
                <a:gd name="T43" fmla="*/ 464 h 1315"/>
                <a:gd name="T44" fmla="*/ 78 w 2028"/>
                <a:gd name="T45" fmla="*/ 347 h 1315"/>
                <a:gd name="T46" fmla="*/ 146 w 2028"/>
                <a:gd name="T47" fmla="*/ 243 h 1315"/>
                <a:gd name="T48" fmla="*/ 234 w 2028"/>
                <a:gd name="T49" fmla="*/ 151 h 1315"/>
                <a:gd name="T50" fmla="*/ 335 w 2028"/>
                <a:gd name="T51" fmla="*/ 81 h 1315"/>
                <a:gd name="T52" fmla="*/ 452 w 2028"/>
                <a:gd name="T53" fmla="*/ 31 h 1315"/>
                <a:gd name="T54" fmla="*/ 542 w 2028"/>
                <a:gd name="T55" fmla="*/ 9 h 1315"/>
                <a:gd name="T56" fmla="*/ 608 w 2028"/>
                <a:gd name="T57" fmla="*/ 4 h 1315"/>
                <a:gd name="T58" fmla="*/ 1390 w 2028"/>
                <a:gd name="T59" fmla="*/ 0 h 1315"/>
                <a:gd name="T60" fmla="*/ 1457 w 2028"/>
                <a:gd name="T61" fmla="*/ 6 h 1315"/>
                <a:gd name="T62" fmla="*/ 1520 w 2028"/>
                <a:gd name="T63" fmla="*/ 14 h 1315"/>
                <a:gd name="T64" fmla="*/ 1638 w 2028"/>
                <a:gd name="T65" fmla="*/ 52 h 1315"/>
                <a:gd name="T66" fmla="*/ 1748 w 2028"/>
                <a:gd name="T67" fmla="*/ 113 h 1315"/>
                <a:gd name="T68" fmla="*/ 1842 w 2028"/>
                <a:gd name="T69" fmla="*/ 196 h 1315"/>
                <a:gd name="T70" fmla="*/ 1921 w 2028"/>
                <a:gd name="T71" fmla="*/ 291 h 1315"/>
                <a:gd name="T72" fmla="*/ 1979 w 2028"/>
                <a:gd name="T73" fmla="*/ 404 h 1315"/>
                <a:gd name="T74" fmla="*/ 2017 w 2028"/>
                <a:gd name="T75" fmla="*/ 527 h 1315"/>
                <a:gd name="T76" fmla="*/ 2028 w 2028"/>
                <a:gd name="T77" fmla="*/ 626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5">
                  <a:moveTo>
                    <a:pt x="2028" y="660"/>
                  </a:moveTo>
                  <a:lnTo>
                    <a:pt x="2028" y="692"/>
                  </a:lnTo>
                  <a:lnTo>
                    <a:pt x="2026" y="725"/>
                  </a:lnTo>
                  <a:lnTo>
                    <a:pt x="2017" y="791"/>
                  </a:lnTo>
                  <a:lnTo>
                    <a:pt x="2001" y="854"/>
                  </a:lnTo>
                  <a:lnTo>
                    <a:pt x="1979" y="915"/>
                  </a:lnTo>
                  <a:lnTo>
                    <a:pt x="1952" y="972"/>
                  </a:lnTo>
                  <a:lnTo>
                    <a:pt x="1921" y="1027"/>
                  </a:lnTo>
                  <a:lnTo>
                    <a:pt x="1883" y="1077"/>
                  </a:lnTo>
                  <a:lnTo>
                    <a:pt x="1842" y="1123"/>
                  </a:lnTo>
                  <a:lnTo>
                    <a:pt x="1797" y="1165"/>
                  </a:lnTo>
                  <a:lnTo>
                    <a:pt x="1748" y="1203"/>
                  </a:lnTo>
                  <a:lnTo>
                    <a:pt x="1696" y="1235"/>
                  </a:lnTo>
                  <a:lnTo>
                    <a:pt x="1638" y="1262"/>
                  </a:lnTo>
                  <a:lnTo>
                    <a:pt x="1581" y="1285"/>
                  </a:lnTo>
                  <a:lnTo>
                    <a:pt x="1520" y="1302"/>
                  </a:lnTo>
                  <a:lnTo>
                    <a:pt x="1487" y="1307"/>
                  </a:lnTo>
                  <a:lnTo>
                    <a:pt x="1457" y="1312"/>
                  </a:lnTo>
                  <a:lnTo>
                    <a:pt x="1424" y="1315"/>
                  </a:lnTo>
                  <a:lnTo>
                    <a:pt x="1390" y="1315"/>
                  </a:lnTo>
                  <a:lnTo>
                    <a:pt x="641" y="1315"/>
                  </a:lnTo>
                  <a:lnTo>
                    <a:pt x="608" y="1315"/>
                  </a:lnTo>
                  <a:lnTo>
                    <a:pt x="575" y="1312"/>
                  </a:lnTo>
                  <a:lnTo>
                    <a:pt x="542" y="1307"/>
                  </a:lnTo>
                  <a:lnTo>
                    <a:pt x="512" y="1302"/>
                  </a:lnTo>
                  <a:lnTo>
                    <a:pt x="452" y="1285"/>
                  </a:lnTo>
                  <a:lnTo>
                    <a:pt x="391" y="1262"/>
                  </a:lnTo>
                  <a:lnTo>
                    <a:pt x="335" y="1235"/>
                  </a:lnTo>
                  <a:lnTo>
                    <a:pt x="283" y="1203"/>
                  </a:lnTo>
                  <a:lnTo>
                    <a:pt x="234" y="1165"/>
                  </a:lnTo>
                  <a:lnTo>
                    <a:pt x="188" y="1123"/>
                  </a:lnTo>
                  <a:lnTo>
                    <a:pt x="146" y="1077"/>
                  </a:lnTo>
                  <a:lnTo>
                    <a:pt x="110" y="1027"/>
                  </a:lnTo>
                  <a:lnTo>
                    <a:pt x="78" y="972"/>
                  </a:lnTo>
                  <a:lnTo>
                    <a:pt x="53" y="915"/>
                  </a:lnTo>
                  <a:lnTo>
                    <a:pt x="31" y="854"/>
                  </a:lnTo>
                  <a:lnTo>
                    <a:pt x="15" y="791"/>
                  </a:lnTo>
                  <a:lnTo>
                    <a:pt x="4" y="725"/>
                  </a:lnTo>
                  <a:lnTo>
                    <a:pt x="4" y="692"/>
                  </a:lnTo>
                  <a:lnTo>
                    <a:pt x="0" y="660"/>
                  </a:lnTo>
                  <a:lnTo>
                    <a:pt x="4" y="626"/>
                  </a:lnTo>
                  <a:lnTo>
                    <a:pt x="4" y="591"/>
                  </a:lnTo>
                  <a:lnTo>
                    <a:pt x="15" y="527"/>
                  </a:lnTo>
                  <a:lnTo>
                    <a:pt x="31" y="464"/>
                  </a:lnTo>
                  <a:lnTo>
                    <a:pt x="53" y="404"/>
                  </a:lnTo>
                  <a:lnTo>
                    <a:pt x="78" y="347"/>
                  </a:lnTo>
                  <a:lnTo>
                    <a:pt x="110" y="291"/>
                  </a:lnTo>
                  <a:lnTo>
                    <a:pt x="146" y="243"/>
                  </a:lnTo>
                  <a:lnTo>
                    <a:pt x="188" y="196"/>
                  </a:lnTo>
                  <a:lnTo>
                    <a:pt x="234" y="151"/>
                  </a:lnTo>
                  <a:lnTo>
                    <a:pt x="283" y="113"/>
                  </a:lnTo>
                  <a:lnTo>
                    <a:pt x="335" y="81"/>
                  </a:lnTo>
                  <a:lnTo>
                    <a:pt x="391" y="52"/>
                  </a:lnTo>
                  <a:lnTo>
                    <a:pt x="452" y="31"/>
                  </a:lnTo>
                  <a:lnTo>
                    <a:pt x="512" y="14"/>
                  </a:lnTo>
                  <a:lnTo>
                    <a:pt x="542" y="9"/>
                  </a:lnTo>
                  <a:lnTo>
                    <a:pt x="575" y="6"/>
                  </a:lnTo>
                  <a:lnTo>
                    <a:pt x="608" y="4"/>
                  </a:lnTo>
                  <a:lnTo>
                    <a:pt x="641" y="0"/>
                  </a:lnTo>
                  <a:lnTo>
                    <a:pt x="1390" y="0"/>
                  </a:lnTo>
                  <a:lnTo>
                    <a:pt x="1424" y="4"/>
                  </a:lnTo>
                  <a:lnTo>
                    <a:pt x="1457" y="6"/>
                  </a:lnTo>
                  <a:lnTo>
                    <a:pt x="1487" y="9"/>
                  </a:lnTo>
                  <a:lnTo>
                    <a:pt x="1520" y="14"/>
                  </a:lnTo>
                  <a:lnTo>
                    <a:pt x="1581" y="31"/>
                  </a:lnTo>
                  <a:lnTo>
                    <a:pt x="1638" y="52"/>
                  </a:lnTo>
                  <a:lnTo>
                    <a:pt x="1696" y="81"/>
                  </a:lnTo>
                  <a:lnTo>
                    <a:pt x="1748" y="113"/>
                  </a:lnTo>
                  <a:lnTo>
                    <a:pt x="1797" y="151"/>
                  </a:lnTo>
                  <a:lnTo>
                    <a:pt x="1842" y="196"/>
                  </a:lnTo>
                  <a:lnTo>
                    <a:pt x="1883" y="243"/>
                  </a:lnTo>
                  <a:lnTo>
                    <a:pt x="1921" y="291"/>
                  </a:lnTo>
                  <a:lnTo>
                    <a:pt x="1952" y="347"/>
                  </a:lnTo>
                  <a:lnTo>
                    <a:pt x="1979" y="404"/>
                  </a:lnTo>
                  <a:lnTo>
                    <a:pt x="2001" y="464"/>
                  </a:lnTo>
                  <a:lnTo>
                    <a:pt x="2017" y="527"/>
                  </a:lnTo>
                  <a:lnTo>
                    <a:pt x="2026" y="591"/>
                  </a:lnTo>
                  <a:lnTo>
                    <a:pt x="2028" y="626"/>
                  </a:lnTo>
                  <a:lnTo>
                    <a:pt x="2028" y="660"/>
                  </a:lnTo>
                  <a:close/>
                </a:path>
              </a:pathLst>
            </a:custGeom>
            <a:solidFill>
              <a:srgbClr val="D9E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192"/>
            <p:cNvSpPr>
              <a:spLocks/>
            </p:cNvSpPr>
            <p:nvPr/>
          </p:nvSpPr>
          <p:spPr bwMode="auto">
            <a:xfrm>
              <a:off x="4360863" y="3927475"/>
              <a:ext cx="463550" cy="301625"/>
            </a:xfrm>
            <a:custGeom>
              <a:avLst/>
              <a:gdLst>
                <a:gd name="T0" fmla="*/ 2024 w 2044"/>
                <a:gd name="T1" fmla="*/ 732 h 1330"/>
                <a:gd name="T2" fmla="*/ 1977 w 2044"/>
                <a:gd name="T3" fmla="*/ 919 h 1330"/>
                <a:gd name="T4" fmla="*/ 1885 w 2044"/>
                <a:gd name="T5" fmla="*/ 1078 h 1330"/>
                <a:gd name="T6" fmla="*/ 1750 w 2044"/>
                <a:gd name="T7" fmla="*/ 1204 h 1330"/>
                <a:gd name="T8" fmla="*/ 1585 w 2044"/>
                <a:gd name="T9" fmla="*/ 1284 h 1330"/>
                <a:gd name="T10" fmla="*/ 1431 w 2044"/>
                <a:gd name="T11" fmla="*/ 1314 h 1330"/>
                <a:gd name="T12" fmla="*/ 615 w 2044"/>
                <a:gd name="T13" fmla="*/ 1314 h 1330"/>
                <a:gd name="T14" fmla="*/ 459 w 2044"/>
                <a:gd name="T15" fmla="*/ 1284 h 1330"/>
                <a:gd name="T16" fmla="*/ 294 w 2044"/>
                <a:gd name="T17" fmla="*/ 1204 h 1330"/>
                <a:gd name="T18" fmla="*/ 162 w 2044"/>
                <a:gd name="T19" fmla="*/ 1078 h 1330"/>
                <a:gd name="T20" fmla="*/ 65 w 2044"/>
                <a:gd name="T21" fmla="*/ 919 h 1330"/>
                <a:gd name="T22" fmla="*/ 18 w 2044"/>
                <a:gd name="T23" fmla="*/ 732 h 1330"/>
                <a:gd name="T24" fmla="*/ 29 w 2044"/>
                <a:gd name="T25" fmla="*/ 534 h 1330"/>
                <a:gd name="T26" fmla="*/ 93 w 2044"/>
                <a:gd name="T27" fmla="*/ 356 h 1330"/>
                <a:gd name="T28" fmla="*/ 200 w 2044"/>
                <a:gd name="T29" fmla="*/ 208 h 1330"/>
                <a:gd name="T30" fmla="*/ 346 w 2044"/>
                <a:gd name="T31" fmla="*/ 95 h 1330"/>
                <a:gd name="T32" fmla="*/ 519 w 2044"/>
                <a:gd name="T33" fmla="*/ 30 h 1330"/>
                <a:gd name="T34" fmla="*/ 615 w 2044"/>
                <a:gd name="T35" fmla="*/ 19 h 1330"/>
                <a:gd name="T36" fmla="*/ 1431 w 2044"/>
                <a:gd name="T37" fmla="*/ 19 h 1330"/>
                <a:gd name="T38" fmla="*/ 1525 w 2044"/>
                <a:gd name="T39" fmla="*/ 30 h 1330"/>
                <a:gd name="T40" fmla="*/ 1698 w 2044"/>
                <a:gd name="T41" fmla="*/ 95 h 1330"/>
                <a:gd name="T42" fmla="*/ 1843 w 2044"/>
                <a:gd name="T43" fmla="*/ 208 h 1330"/>
                <a:gd name="T44" fmla="*/ 1953 w 2044"/>
                <a:gd name="T45" fmla="*/ 356 h 1330"/>
                <a:gd name="T46" fmla="*/ 2016 w 2044"/>
                <a:gd name="T47" fmla="*/ 534 h 1330"/>
                <a:gd name="T48" fmla="*/ 2035 w 2044"/>
                <a:gd name="T49" fmla="*/ 667 h 1330"/>
                <a:gd name="T50" fmla="*/ 2041 w 2044"/>
                <a:gd name="T51" fmla="*/ 598 h 1330"/>
                <a:gd name="T52" fmla="*/ 1995 w 2044"/>
                <a:gd name="T53" fmla="*/ 406 h 1330"/>
                <a:gd name="T54" fmla="*/ 1898 w 2044"/>
                <a:gd name="T55" fmla="*/ 244 h 1330"/>
                <a:gd name="T56" fmla="*/ 1761 w 2044"/>
                <a:gd name="T57" fmla="*/ 115 h 1330"/>
                <a:gd name="T58" fmla="*/ 1590 w 2044"/>
                <a:gd name="T59" fmla="*/ 30 h 1330"/>
                <a:gd name="T60" fmla="*/ 1496 w 2044"/>
                <a:gd name="T61" fmla="*/ 7 h 1330"/>
                <a:gd name="T62" fmla="*/ 1397 w 2044"/>
                <a:gd name="T63" fmla="*/ 0 h 1330"/>
                <a:gd name="T64" fmla="*/ 582 w 2044"/>
                <a:gd name="T65" fmla="*/ 5 h 1330"/>
                <a:gd name="T66" fmla="*/ 486 w 2044"/>
                <a:gd name="T67" fmla="*/ 21 h 1330"/>
                <a:gd name="T68" fmla="*/ 337 w 2044"/>
                <a:gd name="T69" fmla="*/ 82 h 1330"/>
                <a:gd name="T70" fmla="*/ 189 w 2044"/>
                <a:gd name="T71" fmla="*/ 194 h 1330"/>
                <a:gd name="T72" fmla="*/ 79 w 2044"/>
                <a:gd name="T73" fmla="*/ 348 h 1330"/>
                <a:gd name="T74" fmla="*/ 13 w 2044"/>
                <a:gd name="T75" fmla="*/ 532 h 1330"/>
                <a:gd name="T76" fmla="*/ 0 w 2044"/>
                <a:gd name="T77" fmla="*/ 667 h 1330"/>
                <a:gd name="T78" fmla="*/ 13 w 2044"/>
                <a:gd name="T79" fmla="*/ 800 h 1330"/>
                <a:gd name="T80" fmla="*/ 79 w 2044"/>
                <a:gd name="T81" fmla="*/ 982 h 1330"/>
                <a:gd name="T82" fmla="*/ 189 w 2044"/>
                <a:gd name="T83" fmla="*/ 1136 h 1330"/>
                <a:gd name="T84" fmla="*/ 337 w 2044"/>
                <a:gd name="T85" fmla="*/ 1251 h 1330"/>
                <a:gd name="T86" fmla="*/ 486 w 2044"/>
                <a:gd name="T87" fmla="*/ 1309 h 1330"/>
                <a:gd name="T88" fmla="*/ 582 w 2044"/>
                <a:gd name="T89" fmla="*/ 1328 h 1330"/>
                <a:gd name="T90" fmla="*/ 1397 w 2044"/>
                <a:gd name="T91" fmla="*/ 1330 h 1330"/>
                <a:gd name="T92" fmla="*/ 1496 w 2044"/>
                <a:gd name="T93" fmla="*/ 1322 h 1330"/>
                <a:gd name="T94" fmla="*/ 1590 w 2044"/>
                <a:gd name="T95" fmla="*/ 1300 h 1330"/>
                <a:gd name="T96" fmla="*/ 1761 w 2044"/>
                <a:gd name="T97" fmla="*/ 1217 h 1330"/>
                <a:gd name="T98" fmla="*/ 1898 w 2044"/>
                <a:gd name="T99" fmla="*/ 1089 h 1330"/>
                <a:gd name="T100" fmla="*/ 1995 w 2044"/>
                <a:gd name="T101" fmla="*/ 924 h 1330"/>
                <a:gd name="T102" fmla="*/ 2041 w 2044"/>
                <a:gd name="T103" fmla="*/ 735 h 1330"/>
                <a:gd name="T104" fmla="*/ 2035 w 2044"/>
                <a:gd name="T105" fmla="*/ 667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30">
                  <a:moveTo>
                    <a:pt x="2035" y="667"/>
                  </a:moveTo>
                  <a:lnTo>
                    <a:pt x="2027" y="667"/>
                  </a:lnTo>
                  <a:lnTo>
                    <a:pt x="2024" y="732"/>
                  </a:lnTo>
                  <a:lnTo>
                    <a:pt x="2016" y="795"/>
                  </a:lnTo>
                  <a:lnTo>
                    <a:pt x="2000" y="859"/>
                  </a:lnTo>
                  <a:lnTo>
                    <a:pt x="1977" y="919"/>
                  </a:lnTo>
                  <a:lnTo>
                    <a:pt x="1953" y="974"/>
                  </a:lnTo>
                  <a:lnTo>
                    <a:pt x="1920" y="1028"/>
                  </a:lnTo>
                  <a:lnTo>
                    <a:pt x="1885" y="1078"/>
                  </a:lnTo>
                  <a:lnTo>
                    <a:pt x="1843" y="1125"/>
                  </a:lnTo>
                  <a:lnTo>
                    <a:pt x="1799" y="1165"/>
                  </a:lnTo>
                  <a:lnTo>
                    <a:pt x="1750" y="1204"/>
                  </a:lnTo>
                  <a:lnTo>
                    <a:pt x="1698" y="1237"/>
                  </a:lnTo>
                  <a:lnTo>
                    <a:pt x="1642" y="1264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64" y="1311"/>
                  </a:lnTo>
                  <a:lnTo>
                    <a:pt x="1431" y="1314"/>
                  </a:lnTo>
                  <a:lnTo>
                    <a:pt x="1397" y="1314"/>
                  </a:lnTo>
                  <a:lnTo>
                    <a:pt x="648" y="1314"/>
                  </a:lnTo>
                  <a:lnTo>
                    <a:pt x="615" y="1314"/>
                  </a:lnTo>
                  <a:lnTo>
                    <a:pt x="582" y="1311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0" y="1264"/>
                  </a:lnTo>
                  <a:lnTo>
                    <a:pt x="346" y="1237"/>
                  </a:lnTo>
                  <a:lnTo>
                    <a:pt x="294" y="1204"/>
                  </a:lnTo>
                  <a:lnTo>
                    <a:pt x="247" y="1165"/>
                  </a:lnTo>
                  <a:lnTo>
                    <a:pt x="200" y="1125"/>
                  </a:lnTo>
                  <a:lnTo>
                    <a:pt x="162" y="1078"/>
                  </a:lnTo>
                  <a:lnTo>
                    <a:pt x="123" y="1028"/>
                  </a:lnTo>
                  <a:lnTo>
                    <a:pt x="93" y="974"/>
                  </a:lnTo>
                  <a:lnTo>
                    <a:pt x="65" y="919"/>
                  </a:lnTo>
                  <a:lnTo>
                    <a:pt x="47" y="859"/>
                  </a:lnTo>
                  <a:lnTo>
                    <a:pt x="29" y="795"/>
                  </a:lnTo>
                  <a:lnTo>
                    <a:pt x="18" y="732"/>
                  </a:lnTo>
                  <a:lnTo>
                    <a:pt x="16" y="667"/>
                  </a:lnTo>
                  <a:lnTo>
                    <a:pt x="18" y="600"/>
                  </a:lnTo>
                  <a:lnTo>
                    <a:pt x="29" y="534"/>
                  </a:lnTo>
                  <a:lnTo>
                    <a:pt x="47" y="471"/>
                  </a:lnTo>
                  <a:lnTo>
                    <a:pt x="65" y="414"/>
                  </a:lnTo>
                  <a:lnTo>
                    <a:pt x="93" y="356"/>
                  </a:lnTo>
                  <a:lnTo>
                    <a:pt x="123" y="304"/>
                  </a:lnTo>
                  <a:lnTo>
                    <a:pt x="162" y="252"/>
                  </a:lnTo>
                  <a:lnTo>
                    <a:pt x="200" y="208"/>
                  </a:lnTo>
                  <a:lnTo>
                    <a:pt x="247" y="164"/>
                  </a:lnTo>
                  <a:lnTo>
                    <a:pt x="294" y="129"/>
                  </a:lnTo>
                  <a:lnTo>
                    <a:pt x="346" y="95"/>
                  </a:lnTo>
                  <a:lnTo>
                    <a:pt x="400" y="68"/>
                  </a:lnTo>
                  <a:lnTo>
                    <a:pt x="459" y="46"/>
                  </a:lnTo>
                  <a:lnTo>
                    <a:pt x="519" y="30"/>
                  </a:lnTo>
                  <a:lnTo>
                    <a:pt x="551" y="25"/>
                  </a:lnTo>
                  <a:lnTo>
                    <a:pt x="582" y="21"/>
                  </a:lnTo>
                  <a:lnTo>
                    <a:pt x="615" y="19"/>
                  </a:lnTo>
                  <a:lnTo>
                    <a:pt x="648" y="16"/>
                  </a:lnTo>
                  <a:lnTo>
                    <a:pt x="1397" y="16"/>
                  </a:lnTo>
                  <a:lnTo>
                    <a:pt x="1431" y="19"/>
                  </a:lnTo>
                  <a:lnTo>
                    <a:pt x="1464" y="21"/>
                  </a:lnTo>
                  <a:lnTo>
                    <a:pt x="1494" y="25"/>
                  </a:lnTo>
                  <a:lnTo>
                    <a:pt x="1525" y="30"/>
                  </a:lnTo>
                  <a:lnTo>
                    <a:pt x="1585" y="46"/>
                  </a:lnTo>
                  <a:lnTo>
                    <a:pt x="1642" y="68"/>
                  </a:lnTo>
                  <a:lnTo>
                    <a:pt x="1698" y="95"/>
                  </a:lnTo>
                  <a:lnTo>
                    <a:pt x="1750" y="129"/>
                  </a:lnTo>
                  <a:lnTo>
                    <a:pt x="1799" y="164"/>
                  </a:lnTo>
                  <a:lnTo>
                    <a:pt x="1843" y="208"/>
                  </a:lnTo>
                  <a:lnTo>
                    <a:pt x="1885" y="252"/>
                  </a:lnTo>
                  <a:lnTo>
                    <a:pt x="1920" y="304"/>
                  </a:lnTo>
                  <a:lnTo>
                    <a:pt x="1953" y="356"/>
                  </a:lnTo>
                  <a:lnTo>
                    <a:pt x="1977" y="414"/>
                  </a:lnTo>
                  <a:lnTo>
                    <a:pt x="2000" y="471"/>
                  </a:lnTo>
                  <a:lnTo>
                    <a:pt x="2016" y="534"/>
                  </a:lnTo>
                  <a:lnTo>
                    <a:pt x="2024" y="600"/>
                  </a:lnTo>
                  <a:lnTo>
                    <a:pt x="2027" y="667"/>
                  </a:lnTo>
                  <a:lnTo>
                    <a:pt x="2035" y="667"/>
                  </a:lnTo>
                  <a:lnTo>
                    <a:pt x="2044" y="667"/>
                  </a:lnTo>
                  <a:lnTo>
                    <a:pt x="2044" y="631"/>
                  </a:lnTo>
                  <a:lnTo>
                    <a:pt x="2041" y="598"/>
                  </a:lnTo>
                  <a:lnTo>
                    <a:pt x="2033" y="532"/>
                  </a:lnTo>
                  <a:lnTo>
                    <a:pt x="2016" y="469"/>
                  </a:lnTo>
                  <a:lnTo>
                    <a:pt x="1995" y="406"/>
                  </a:lnTo>
                  <a:lnTo>
                    <a:pt x="1966" y="348"/>
                  </a:lnTo>
                  <a:lnTo>
                    <a:pt x="1934" y="293"/>
                  </a:lnTo>
                  <a:lnTo>
                    <a:pt x="1898" y="244"/>
                  </a:lnTo>
                  <a:lnTo>
                    <a:pt x="1856" y="194"/>
                  </a:lnTo>
                  <a:lnTo>
                    <a:pt x="1810" y="153"/>
                  </a:lnTo>
                  <a:lnTo>
                    <a:pt x="1761" y="115"/>
                  </a:lnTo>
                  <a:lnTo>
                    <a:pt x="1705" y="82"/>
                  </a:lnTo>
                  <a:lnTo>
                    <a:pt x="1651" y="54"/>
                  </a:lnTo>
                  <a:lnTo>
                    <a:pt x="1590" y="30"/>
                  </a:lnTo>
                  <a:lnTo>
                    <a:pt x="1560" y="21"/>
                  </a:lnTo>
                  <a:lnTo>
                    <a:pt x="1527" y="13"/>
                  </a:lnTo>
                  <a:lnTo>
                    <a:pt x="1496" y="7"/>
                  </a:lnTo>
                  <a:lnTo>
                    <a:pt x="1464" y="5"/>
                  </a:lnTo>
                  <a:lnTo>
                    <a:pt x="1431" y="2"/>
                  </a:lnTo>
                  <a:lnTo>
                    <a:pt x="1397" y="0"/>
                  </a:lnTo>
                  <a:lnTo>
                    <a:pt x="648" y="0"/>
                  </a:lnTo>
                  <a:lnTo>
                    <a:pt x="612" y="2"/>
                  </a:lnTo>
                  <a:lnTo>
                    <a:pt x="582" y="5"/>
                  </a:lnTo>
                  <a:lnTo>
                    <a:pt x="549" y="7"/>
                  </a:lnTo>
                  <a:lnTo>
                    <a:pt x="517" y="13"/>
                  </a:lnTo>
                  <a:lnTo>
                    <a:pt x="486" y="21"/>
                  </a:lnTo>
                  <a:lnTo>
                    <a:pt x="456" y="30"/>
                  </a:lnTo>
                  <a:lnTo>
                    <a:pt x="395" y="54"/>
                  </a:lnTo>
                  <a:lnTo>
                    <a:pt x="337" y="82"/>
                  </a:lnTo>
                  <a:lnTo>
                    <a:pt x="285" y="115"/>
                  </a:lnTo>
                  <a:lnTo>
                    <a:pt x="236" y="153"/>
                  </a:lnTo>
                  <a:lnTo>
                    <a:pt x="189" y="194"/>
                  </a:lnTo>
                  <a:lnTo>
                    <a:pt x="148" y="244"/>
                  </a:lnTo>
                  <a:lnTo>
                    <a:pt x="110" y="293"/>
                  </a:lnTo>
                  <a:lnTo>
                    <a:pt x="79" y="348"/>
                  </a:lnTo>
                  <a:lnTo>
                    <a:pt x="52" y="406"/>
                  </a:lnTo>
                  <a:lnTo>
                    <a:pt x="29" y="469"/>
                  </a:lnTo>
                  <a:lnTo>
                    <a:pt x="13" y="532"/>
                  </a:lnTo>
                  <a:lnTo>
                    <a:pt x="2" y="598"/>
                  </a:lnTo>
                  <a:lnTo>
                    <a:pt x="2" y="631"/>
                  </a:lnTo>
                  <a:lnTo>
                    <a:pt x="0" y="667"/>
                  </a:lnTo>
                  <a:lnTo>
                    <a:pt x="2" y="699"/>
                  </a:lnTo>
                  <a:lnTo>
                    <a:pt x="2" y="735"/>
                  </a:lnTo>
                  <a:lnTo>
                    <a:pt x="13" y="800"/>
                  </a:lnTo>
                  <a:lnTo>
                    <a:pt x="29" y="864"/>
                  </a:lnTo>
                  <a:lnTo>
                    <a:pt x="52" y="924"/>
                  </a:lnTo>
                  <a:lnTo>
                    <a:pt x="79" y="982"/>
                  </a:lnTo>
                  <a:lnTo>
                    <a:pt x="110" y="1037"/>
                  </a:lnTo>
                  <a:lnTo>
                    <a:pt x="148" y="1089"/>
                  </a:lnTo>
                  <a:lnTo>
                    <a:pt x="189" y="1136"/>
                  </a:lnTo>
                  <a:lnTo>
                    <a:pt x="236" y="1179"/>
                  </a:lnTo>
                  <a:lnTo>
                    <a:pt x="285" y="1217"/>
                  </a:lnTo>
                  <a:lnTo>
                    <a:pt x="337" y="1251"/>
                  </a:lnTo>
                  <a:lnTo>
                    <a:pt x="395" y="1278"/>
                  </a:lnTo>
                  <a:lnTo>
                    <a:pt x="456" y="1300"/>
                  </a:lnTo>
                  <a:lnTo>
                    <a:pt x="486" y="1309"/>
                  </a:lnTo>
                  <a:lnTo>
                    <a:pt x="517" y="1316"/>
                  </a:lnTo>
                  <a:lnTo>
                    <a:pt x="549" y="1322"/>
                  </a:lnTo>
                  <a:lnTo>
                    <a:pt x="582" y="1328"/>
                  </a:lnTo>
                  <a:lnTo>
                    <a:pt x="612" y="1330"/>
                  </a:lnTo>
                  <a:lnTo>
                    <a:pt x="648" y="1330"/>
                  </a:lnTo>
                  <a:lnTo>
                    <a:pt x="1397" y="1330"/>
                  </a:lnTo>
                  <a:lnTo>
                    <a:pt x="1431" y="1330"/>
                  </a:lnTo>
                  <a:lnTo>
                    <a:pt x="1464" y="1328"/>
                  </a:lnTo>
                  <a:lnTo>
                    <a:pt x="1496" y="1322"/>
                  </a:lnTo>
                  <a:lnTo>
                    <a:pt x="1527" y="1316"/>
                  </a:lnTo>
                  <a:lnTo>
                    <a:pt x="1560" y="1309"/>
                  </a:lnTo>
                  <a:lnTo>
                    <a:pt x="1590" y="1300"/>
                  </a:lnTo>
                  <a:lnTo>
                    <a:pt x="1651" y="1278"/>
                  </a:lnTo>
                  <a:lnTo>
                    <a:pt x="1705" y="1251"/>
                  </a:lnTo>
                  <a:lnTo>
                    <a:pt x="1761" y="1217"/>
                  </a:lnTo>
                  <a:lnTo>
                    <a:pt x="1810" y="1179"/>
                  </a:lnTo>
                  <a:lnTo>
                    <a:pt x="1856" y="1136"/>
                  </a:lnTo>
                  <a:lnTo>
                    <a:pt x="1898" y="1089"/>
                  </a:lnTo>
                  <a:lnTo>
                    <a:pt x="1934" y="1037"/>
                  </a:lnTo>
                  <a:lnTo>
                    <a:pt x="1966" y="982"/>
                  </a:lnTo>
                  <a:lnTo>
                    <a:pt x="1995" y="924"/>
                  </a:lnTo>
                  <a:lnTo>
                    <a:pt x="2016" y="864"/>
                  </a:lnTo>
                  <a:lnTo>
                    <a:pt x="2033" y="800"/>
                  </a:lnTo>
                  <a:lnTo>
                    <a:pt x="2041" y="735"/>
                  </a:lnTo>
                  <a:lnTo>
                    <a:pt x="2044" y="699"/>
                  </a:lnTo>
                  <a:lnTo>
                    <a:pt x="2044" y="667"/>
                  </a:lnTo>
                  <a:lnTo>
                    <a:pt x="2035" y="66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193"/>
            <p:cNvSpPr>
              <a:spLocks/>
            </p:cNvSpPr>
            <p:nvPr/>
          </p:nvSpPr>
          <p:spPr bwMode="auto">
            <a:xfrm>
              <a:off x="4364038" y="3989388"/>
              <a:ext cx="130175" cy="234950"/>
            </a:xfrm>
            <a:custGeom>
              <a:avLst/>
              <a:gdLst>
                <a:gd name="T0" fmla="*/ 132 w 571"/>
                <a:gd name="T1" fmla="*/ 0 h 1040"/>
                <a:gd name="T2" fmla="*/ 101 w 571"/>
                <a:gd name="T3" fmla="*/ 42 h 1040"/>
                <a:gd name="T4" fmla="*/ 77 w 571"/>
                <a:gd name="T5" fmla="*/ 85 h 1040"/>
                <a:gd name="T6" fmla="*/ 55 w 571"/>
                <a:gd name="T7" fmla="*/ 135 h 1040"/>
                <a:gd name="T8" fmla="*/ 36 w 571"/>
                <a:gd name="T9" fmla="*/ 182 h 1040"/>
                <a:gd name="T10" fmla="*/ 19 w 571"/>
                <a:gd name="T11" fmla="*/ 234 h 1040"/>
                <a:gd name="T12" fmla="*/ 8 w 571"/>
                <a:gd name="T13" fmla="*/ 286 h 1040"/>
                <a:gd name="T14" fmla="*/ 2 w 571"/>
                <a:gd name="T15" fmla="*/ 340 h 1040"/>
                <a:gd name="T16" fmla="*/ 0 w 571"/>
                <a:gd name="T17" fmla="*/ 396 h 1040"/>
                <a:gd name="T18" fmla="*/ 2 w 571"/>
                <a:gd name="T19" fmla="*/ 461 h 1040"/>
                <a:gd name="T20" fmla="*/ 13 w 571"/>
                <a:gd name="T21" fmla="*/ 524 h 1040"/>
                <a:gd name="T22" fmla="*/ 31 w 571"/>
                <a:gd name="T23" fmla="*/ 588 h 1040"/>
                <a:gd name="T24" fmla="*/ 49 w 571"/>
                <a:gd name="T25" fmla="*/ 648 h 1040"/>
                <a:gd name="T26" fmla="*/ 77 w 571"/>
                <a:gd name="T27" fmla="*/ 703 h 1040"/>
                <a:gd name="T28" fmla="*/ 107 w 571"/>
                <a:gd name="T29" fmla="*/ 757 h 1040"/>
                <a:gd name="T30" fmla="*/ 146 w 571"/>
                <a:gd name="T31" fmla="*/ 807 h 1040"/>
                <a:gd name="T32" fmla="*/ 184 w 571"/>
                <a:gd name="T33" fmla="*/ 854 h 1040"/>
                <a:gd name="T34" fmla="*/ 225 w 571"/>
                <a:gd name="T35" fmla="*/ 889 h 1040"/>
                <a:gd name="T36" fmla="*/ 267 w 571"/>
                <a:gd name="T37" fmla="*/ 925 h 1040"/>
                <a:gd name="T38" fmla="*/ 313 w 571"/>
                <a:gd name="T39" fmla="*/ 955 h 1040"/>
                <a:gd name="T40" fmla="*/ 360 w 571"/>
                <a:gd name="T41" fmla="*/ 980 h 1040"/>
                <a:gd name="T42" fmla="*/ 409 w 571"/>
                <a:gd name="T43" fmla="*/ 1002 h 1040"/>
                <a:gd name="T44" fmla="*/ 461 w 571"/>
                <a:gd name="T45" fmla="*/ 1018 h 1040"/>
                <a:gd name="T46" fmla="*/ 517 w 571"/>
                <a:gd name="T47" fmla="*/ 1032 h 1040"/>
                <a:gd name="T48" fmla="*/ 571 w 571"/>
                <a:gd name="T49" fmla="*/ 1040 h 1040"/>
                <a:gd name="T50" fmla="*/ 522 w 571"/>
                <a:gd name="T51" fmla="*/ 1027 h 1040"/>
                <a:gd name="T52" fmla="*/ 478 w 571"/>
                <a:gd name="T53" fmla="*/ 1007 h 1040"/>
                <a:gd name="T54" fmla="*/ 434 w 571"/>
                <a:gd name="T55" fmla="*/ 985 h 1040"/>
                <a:gd name="T56" fmla="*/ 391 w 571"/>
                <a:gd name="T57" fmla="*/ 960 h 1040"/>
                <a:gd name="T58" fmla="*/ 352 w 571"/>
                <a:gd name="T59" fmla="*/ 930 h 1040"/>
                <a:gd name="T60" fmla="*/ 313 w 571"/>
                <a:gd name="T61" fmla="*/ 901 h 1040"/>
                <a:gd name="T62" fmla="*/ 280 w 571"/>
                <a:gd name="T63" fmla="*/ 865 h 1040"/>
                <a:gd name="T64" fmla="*/ 247 w 571"/>
                <a:gd name="T65" fmla="*/ 829 h 1040"/>
                <a:gd name="T66" fmla="*/ 220 w 571"/>
                <a:gd name="T67" fmla="*/ 788 h 1040"/>
                <a:gd name="T68" fmla="*/ 195 w 571"/>
                <a:gd name="T69" fmla="*/ 746 h 1040"/>
                <a:gd name="T70" fmla="*/ 173 w 571"/>
                <a:gd name="T71" fmla="*/ 703 h 1040"/>
                <a:gd name="T72" fmla="*/ 154 w 571"/>
                <a:gd name="T73" fmla="*/ 656 h 1040"/>
                <a:gd name="T74" fmla="*/ 141 w 571"/>
                <a:gd name="T75" fmla="*/ 610 h 1040"/>
                <a:gd name="T76" fmla="*/ 130 w 571"/>
                <a:gd name="T77" fmla="*/ 560 h 1040"/>
                <a:gd name="T78" fmla="*/ 121 w 571"/>
                <a:gd name="T79" fmla="*/ 507 h 1040"/>
                <a:gd name="T80" fmla="*/ 121 w 571"/>
                <a:gd name="T81" fmla="*/ 455 h 1040"/>
                <a:gd name="T82" fmla="*/ 121 w 571"/>
                <a:gd name="T83" fmla="*/ 403 h 1040"/>
                <a:gd name="T84" fmla="*/ 130 w 571"/>
                <a:gd name="T85" fmla="*/ 354 h 1040"/>
                <a:gd name="T86" fmla="*/ 137 w 571"/>
                <a:gd name="T87" fmla="*/ 304 h 1040"/>
                <a:gd name="T88" fmla="*/ 154 w 571"/>
                <a:gd name="T89" fmla="*/ 258 h 1040"/>
                <a:gd name="T90" fmla="*/ 170 w 571"/>
                <a:gd name="T91" fmla="*/ 214 h 1040"/>
                <a:gd name="T92" fmla="*/ 193 w 571"/>
                <a:gd name="T93" fmla="*/ 171 h 1040"/>
                <a:gd name="T94" fmla="*/ 217 w 571"/>
                <a:gd name="T95" fmla="*/ 130 h 1040"/>
                <a:gd name="T96" fmla="*/ 245 w 571"/>
                <a:gd name="T97" fmla="*/ 88 h 1040"/>
                <a:gd name="T98" fmla="*/ 187 w 571"/>
                <a:gd name="T99" fmla="*/ 47 h 1040"/>
                <a:gd name="T100" fmla="*/ 132 w 571"/>
                <a:gd name="T101" fmla="*/ 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71" h="1040">
                  <a:moveTo>
                    <a:pt x="132" y="0"/>
                  </a:moveTo>
                  <a:lnTo>
                    <a:pt x="101" y="42"/>
                  </a:lnTo>
                  <a:lnTo>
                    <a:pt x="77" y="85"/>
                  </a:lnTo>
                  <a:lnTo>
                    <a:pt x="55" y="135"/>
                  </a:lnTo>
                  <a:lnTo>
                    <a:pt x="36" y="182"/>
                  </a:lnTo>
                  <a:lnTo>
                    <a:pt x="19" y="234"/>
                  </a:lnTo>
                  <a:lnTo>
                    <a:pt x="8" y="286"/>
                  </a:lnTo>
                  <a:lnTo>
                    <a:pt x="2" y="340"/>
                  </a:lnTo>
                  <a:lnTo>
                    <a:pt x="0" y="396"/>
                  </a:lnTo>
                  <a:lnTo>
                    <a:pt x="2" y="461"/>
                  </a:lnTo>
                  <a:lnTo>
                    <a:pt x="13" y="524"/>
                  </a:lnTo>
                  <a:lnTo>
                    <a:pt x="31" y="588"/>
                  </a:lnTo>
                  <a:lnTo>
                    <a:pt x="49" y="648"/>
                  </a:lnTo>
                  <a:lnTo>
                    <a:pt x="77" y="703"/>
                  </a:lnTo>
                  <a:lnTo>
                    <a:pt x="107" y="757"/>
                  </a:lnTo>
                  <a:lnTo>
                    <a:pt x="146" y="807"/>
                  </a:lnTo>
                  <a:lnTo>
                    <a:pt x="184" y="854"/>
                  </a:lnTo>
                  <a:lnTo>
                    <a:pt x="225" y="889"/>
                  </a:lnTo>
                  <a:lnTo>
                    <a:pt x="267" y="925"/>
                  </a:lnTo>
                  <a:lnTo>
                    <a:pt x="313" y="955"/>
                  </a:lnTo>
                  <a:lnTo>
                    <a:pt x="360" y="980"/>
                  </a:lnTo>
                  <a:lnTo>
                    <a:pt x="409" y="1002"/>
                  </a:lnTo>
                  <a:lnTo>
                    <a:pt x="461" y="1018"/>
                  </a:lnTo>
                  <a:lnTo>
                    <a:pt x="517" y="1032"/>
                  </a:lnTo>
                  <a:lnTo>
                    <a:pt x="571" y="1040"/>
                  </a:lnTo>
                  <a:lnTo>
                    <a:pt x="522" y="1027"/>
                  </a:lnTo>
                  <a:lnTo>
                    <a:pt x="478" y="1007"/>
                  </a:lnTo>
                  <a:lnTo>
                    <a:pt x="434" y="985"/>
                  </a:lnTo>
                  <a:lnTo>
                    <a:pt x="391" y="960"/>
                  </a:lnTo>
                  <a:lnTo>
                    <a:pt x="352" y="930"/>
                  </a:lnTo>
                  <a:lnTo>
                    <a:pt x="313" y="901"/>
                  </a:lnTo>
                  <a:lnTo>
                    <a:pt x="280" y="865"/>
                  </a:lnTo>
                  <a:lnTo>
                    <a:pt x="247" y="829"/>
                  </a:lnTo>
                  <a:lnTo>
                    <a:pt x="220" y="788"/>
                  </a:lnTo>
                  <a:lnTo>
                    <a:pt x="195" y="746"/>
                  </a:lnTo>
                  <a:lnTo>
                    <a:pt x="173" y="703"/>
                  </a:lnTo>
                  <a:lnTo>
                    <a:pt x="154" y="656"/>
                  </a:lnTo>
                  <a:lnTo>
                    <a:pt x="141" y="610"/>
                  </a:lnTo>
                  <a:lnTo>
                    <a:pt x="130" y="560"/>
                  </a:lnTo>
                  <a:lnTo>
                    <a:pt x="121" y="507"/>
                  </a:lnTo>
                  <a:lnTo>
                    <a:pt x="121" y="455"/>
                  </a:lnTo>
                  <a:lnTo>
                    <a:pt x="121" y="403"/>
                  </a:lnTo>
                  <a:lnTo>
                    <a:pt x="130" y="354"/>
                  </a:lnTo>
                  <a:lnTo>
                    <a:pt x="137" y="304"/>
                  </a:lnTo>
                  <a:lnTo>
                    <a:pt x="154" y="258"/>
                  </a:lnTo>
                  <a:lnTo>
                    <a:pt x="170" y="214"/>
                  </a:lnTo>
                  <a:lnTo>
                    <a:pt x="193" y="171"/>
                  </a:lnTo>
                  <a:lnTo>
                    <a:pt x="217" y="130"/>
                  </a:lnTo>
                  <a:lnTo>
                    <a:pt x="245" y="88"/>
                  </a:lnTo>
                  <a:lnTo>
                    <a:pt x="187" y="47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194"/>
            <p:cNvSpPr>
              <a:spLocks/>
            </p:cNvSpPr>
            <p:nvPr/>
          </p:nvSpPr>
          <p:spPr bwMode="auto">
            <a:xfrm>
              <a:off x="4362451" y="3987800"/>
              <a:ext cx="142875" cy="239713"/>
            </a:xfrm>
            <a:custGeom>
              <a:avLst/>
              <a:gdLst>
                <a:gd name="T0" fmla="*/ 135 w 632"/>
                <a:gd name="T1" fmla="*/ 0 h 1059"/>
                <a:gd name="T2" fmla="*/ 105 w 632"/>
                <a:gd name="T3" fmla="*/ 44 h 1059"/>
                <a:gd name="T4" fmla="*/ 81 w 632"/>
                <a:gd name="T5" fmla="*/ 91 h 1059"/>
                <a:gd name="T6" fmla="*/ 56 w 632"/>
                <a:gd name="T7" fmla="*/ 138 h 1059"/>
                <a:gd name="T8" fmla="*/ 36 w 632"/>
                <a:gd name="T9" fmla="*/ 186 h 1059"/>
                <a:gd name="T10" fmla="*/ 22 w 632"/>
                <a:gd name="T11" fmla="*/ 239 h 1059"/>
                <a:gd name="T12" fmla="*/ 11 w 632"/>
                <a:gd name="T13" fmla="*/ 291 h 1059"/>
                <a:gd name="T14" fmla="*/ 4 w 632"/>
                <a:gd name="T15" fmla="*/ 346 h 1059"/>
                <a:gd name="T16" fmla="*/ 0 w 632"/>
                <a:gd name="T17" fmla="*/ 404 h 1059"/>
                <a:gd name="T18" fmla="*/ 4 w 632"/>
                <a:gd name="T19" fmla="*/ 469 h 1059"/>
                <a:gd name="T20" fmla="*/ 15 w 632"/>
                <a:gd name="T21" fmla="*/ 535 h 1059"/>
                <a:gd name="T22" fmla="*/ 31 w 632"/>
                <a:gd name="T23" fmla="*/ 596 h 1059"/>
                <a:gd name="T24" fmla="*/ 51 w 632"/>
                <a:gd name="T25" fmla="*/ 656 h 1059"/>
                <a:gd name="T26" fmla="*/ 78 w 632"/>
                <a:gd name="T27" fmla="*/ 713 h 1059"/>
                <a:gd name="T28" fmla="*/ 108 w 632"/>
                <a:gd name="T29" fmla="*/ 769 h 1059"/>
                <a:gd name="T30" fmla="*/ 146 w 632"/>
                <a:gd name="T31" fmla="*/ 817 h 1059"/>
                <a:gd name="T32" fmla="*/ 184 w 632"/>
                <a:gd name="T33" fmla="*/ 864 h 1059"/>
                <a:gd name="T34" fmla="*/ 231 w 632"/>
                <a:gd name="T35" fmla="*/ 905 h 1059"/>
                <a:gd name="T36" fmla="*/ 278 w 632"/>
                <a:gd name="T37" fmla="*/ 943 h 1059"/>
                <a:gd name="T38" fmla="*/ 330 w 632"/>
                <a:gd name="T39" fmla="*/ 977 h 1059"/>
                <a:gd name="T40" fmla="*/ 386 w 632"/>
                <a:gd name="T41" fmla="*/ 1004 h 1059"/>
                <a:gd name="T42" fmla="*/ 443 w 632"/>
                <a:gd name="T43" fmla="*/ 1029 h 1059"/>
                <a:gd name="T44" fmla="*/ 506 w 632"/>
                <a:gd name="T45" fmla="*/ 1046 h 1059"/>
                <a:gd name="T46" fmla="*/ 567 w 632"/>
                <a:gd name="T47" fmla="*/ 1056 h 1059"/>
                <a:gd name="T48" fmla="*/ 600 w 632"/>
                <a:gd name="T49" fmla="*/ 1059 h 1059"/>
                <a:gd name="T50" fmla="*/ 632 w 632"/>
                <a:gd name="T51" fmla="*/ 1059 h 1059"/>
                <a:gd name="T52" fmla="*/ 580 w 632"/>
                <a:gd name="T53" fmla="*/ 1048 h 1059"/>
                <a:gd name="T54" fmla="*/ 526 w 632"/>
                <a:gd name="T55" fmla="*/ 1040 h 1059"/>
                <a:gd name="T56" fmla="*/ 470 w 632"/>
                <a:gd name="T57" fmla="*/ 1026 h 1059"/>
                <a:gd name="T58" fmla="*/ 418 w 632"/>
                <a:gd name="T59" fmla="*/ 1010 h 1059"/>
                <a:gd name="T60" fmla="*/ 369 w 632"/>
                <a:gd name="T61" fmla="*/ 988 h 1059"/>
                <a:gd name="T62" fmla="*/ 322 w 632"/>
                <a:gd name="T63" fmla="*/ 963 h 1059"/>
                <a:gd name="T64" fmla="*/ 276 w 632"/>
                <a:gd name="T65" fmla="*/ 933 h 1059"/>
                <a:gd name="T66" fmla="*/ 234 w 632"/>
                <a:gd name="T67" fmla="*/ 897 h 1059"/>
                <a:gd name="T68" fmla="*/ 193 w 632"/>
                <a:gd name="T69" fmla="*/ 862 h 1059"/>
                <a:gd name="T70" fmla="*/ 155 w 632"/>
                <a:gd name="T71" fmla="*/ 815 h 1059"/>
                <a:gd name="T72" fmla="*/ 116 w 632"/>
                <a:gd name="T73" fmla="*/ 765 h 1059"/>
                <a:gd name="T74" fmla="*/ 86 w 632"/>
                <a:gd name="T75" fmla="*/ 711 h 1059"/>
                <a:gd name="T76" fmla="*/ 58 w 632"/>
                <a:gd name="T77" fmla="*/ 656 h 1059"/>
                <a:gd name="T78" fmla="*/ 40 w 632"/>
                <a:gd name="T79" fmla="*/ 596 h 1059"/>
                <a:gd name="T80" fmla="*/ 22 w 632"/>
                <a:gd name="T81" fmla="*/ 532 h 1059"/>
                <a:gd name="T82" fmla="*/ 11 w 632"/>
                <a:gd name="T83" fmla="*/ 469 h 1059"/>
                <a:gd name="T84" fmla="*/ 9 w 632"/>
                <a:gd name="T85" fmla="*/ 404 h 1059"/>
                <a:gd name="T86" fmla="*/ 11 w 632"/>
                <a:gd name="T87" fmla="*/ 348 h 1059"/>
                <a:gd name="T88" fmla="*/ 17 w 632"/>
                <a:gd name="T89" fmla="*/ 294 h 1059"/>
                <a:gd name="T90" fmla="*/ 28 w 632"/>
                <a:gd name="T91" fmla="*/ 242 h 1059"/>
                <a:gd name="T92" fmla="*/ 45 w 632"/>
                <a:gd name="T93" fmla="*/ 190 h 1059"/>
                <a:gd name="T94" fmla="*/ 64 w 632"/>
                <a:gd name="T95" fmla="*/ 143 h 1059"/>
                <a:gd name="T96" fmla="*/ 86 w 632"/>
                <a:gd name="T97" fmla="*/ 93 h 1059"/>
                <a:gd name="T98" fmla="*/ 110 w 632"/>
                <a:gd name="T99" fmla="*/ 50 h 1059"/>
                <a:gd name="T100" fmla="*/ 141 w 632"/>
                <a:gd name="T101" fmla="*/ 8 h 1059"/>
                <a:gd name="T102" fmla="*/ 139 w 632"/>
                <a:gd name="T103" fmla="*/ 5 h 1059"/>
                <a:gd name="T104" fmla="*/ 135 w 632"/>
                <a:gd name="T105" fmla="*/ 0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059">
                  <a:moveTo>
                    <a:pt x="135" y="0"/>
                  </a:moveTo>
                  <a:lnTo>
                    <a:pt x="105" y="44"/>
                  </a:lnTo>
                  <a:lnTo>
                    <a:pt x="81" y="91"/>
                  </a:lnTo>
                  <a:lnTo>
                    <a:pt x="56" y="138"/>
                  </a:lnTo>
                  <a:lnTo>
                    <a:pt x="36" y="186"/>
                  </a:lnTo>
                  <a:lnTo>
                    <a:pt x="22" y="239"/>
                  </a:lnTo>
                  <a:lnTo>
                    <a:pt x="11" y="291"/>
                  </a:lnTo>
                  <a:lnTo>
                    <a:pt x="4" y="346"/>
                  </a:lnTo>
                  <a:lnTo>
                    <a:pt x="0" y="404"/>
                  </a:lnTo>
                  <a:lnTo>
                    <a:pt x="4" y="469"/>
                  </a:lnTo>
                  <a:lnTo>
                    <a:pt x="15" y="535"/>
                  </a:lnTo>
                  <a:lnTo>
                    <a:pt x="31" y="596"/>
                  </a:lnTo>
                  <a:lnTo>
                    <a:pt x="51" y="656"/>
                  </a:lnTo>
                  <a:lnTo>
                    <a:pt x="78" y="713"/>
                  </a:lnTo>
                  <a:lnTo>
                    <a:pt x="108" y="769"/>
                  </a:lnTo>
                  <a:lnTo>
                    <a:pt x="146" y="817"/>
                  </a:lnTo>
                  <a:lnTo>
                    <a:pt x="184" y="864"/>
                  </a:lnTo>
                  <a:lnTo>
                    <a:pt x="231" y="905"/>
                  </a:lnTo>
                  <a:lnTo>
                    <a:pt x="278" y="943"/>
                  </a:lnTo>
                  <a:lnTo>
                    <a:pt x="330" y="977"/>
                  </a:lnTo>
                  <a:lnTo>
                    <a:pt x="386" y="1004"/>
                  </a:lnTo>
                  <a:lnTo>
                    <a:pt x="443" y="1029"/>
                  </a:lnTo>
                  <a:lnTo>
                    <a:pt x="506" y="1046"/>
                  </a:lnTo>
                  <a:lnTo>
                    <a:pt x="567" y="1056"/>
                  </a:lnTo>
                  <a:lnTo>
                    <a:pt x="600" y="1059"/>
                  </a:lnTo>
                  <a:lnTo>
                    <a:pt x="632" y="1059"/>
                  </a:lnTo>
                  <a:lnTo>
                    <a:pt x="580" y="1048"/>
                  </a:lnTo>
                  <a:lnTo>
                    <a:pt x="526" y="1040"/>
                  </a:lnTo>
                  <a:lnTo>
                    <a:pt x="470" y="1026"/>
                  </a:lnTo>
                  <a:lnTo>
                    <a:pt x="418" y="1010"/>
                  </a:lnTo>
                  <a:lnTo>
                    <a:pt x="369" y="988"/>
                  </a:lnTo>
                  <a:lnTo>
                    <a:pt x="322" y="963"/>
                  </a:lnTo>
                  <a:lnTo>
                    <a:pt x="276" y="933"/>
                  </a:lnTo>
                  <a:lnTo>
                    <a:pt x="234" y="897"/>
                  </a:lnTo>
                  <a:lnTo>
                    <a:pt x="193" y="862"/>
                  </a:lnTo>
                  <a:lnTo>
                    <a:pt x="155" y="815"/>
                  </a:lnTo>
                  <a:lnTo>
                    <a:pt x="116" y="765"/>
                  </a:lnTo>
                  <a:lnTo>
                    <a:pt x="86" y="711"/>
                  </a:lnTo>
                  <a:lnTo>
                    <a:pt x="58" y="656"/>
                  </a:lnTo>
                  <a:lnTo>
                    <a:pt x="40" y="596"/>
                  </a:lnTo>
                  <a:lnTo>
                    <a:pt x="22" y="532"/>
                  </a:lnTo>
                  <a:lnTo>
                    <a:pt x="11" y="469"/>
                  </a:lnTo>
                  <a:lnTo>
                    <a:pt x="9" y="404"/>
                  </a:lnTo>
                  <a:lnTo>
                    <a:pt x="11" y="348"/>
                  </a:lnTo>
                  <a:lnTo>
                    <a:pt x="17" y="294"/>
                  </a:lnTo>
                  <a:lnTo>
                    <a:pt x="28" y="242"/>
                  </a:lnTo>
                  <a:lnTo>
                    <a:pt x="45" y="190"/>
                  </a:lnTo>
                  <a:lnTo>
                    <a:pt x="64" y="143"/>
                  </a:lnTo>
                  <a:lnTo>
                    <a:pt x="86" y="93"/>
                  </a:lnTo>
                  <a:lnTo>
                    <a:pt x="110" y="50"/>
                  </a:lnTo>
                  <a:lnTo>
                    <a:pt x="141" y="8"/>
                  </a:lnTo>
                  <a:lnTo>
                    <a:pt x="139" y="5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195"/>
            <p:cNvSpPr>
              <a:spLocks/>
            </p:cNvSpPr>
            <p:nvPr/>
          </p:nvSpPr>
          <p:spPr bwMode="auto">
            <a:xfrm>
              <a:off x="4800601" y="4011613"/>
              <a:ext cx="17463" cy="39688"/>
            </a:xfrm>
            <a:custGeom>
              <a:avLst/>
              <a:gdLst>
                <a:gd name="T0" fmla="*/ 24 w 82"/>
                <a:gd name="T1" fmla="*/ 0 h 176"/>
                <a:gd name="T2" fmla="*/ 0 w 82"/>
                <a:gd name="T3" fmla="*/ 11 h 176"/>
                <a:gd name="T4" fmla="*/ 24 w 82"/>
                <a:gd name="T5" fmla="*/ 50 h 176"/>
                <a:gd name="T6" fmla="*/ 46 w 82"/>
                <a:gd name="T7" fmla="*/ 92 h 176"/>
                <a:gd name="T8" fmla="*/ 65 w 82"/>
                <a:gd name="T9" fmla="*/ 133 h 176"/>
                <a:gd name="T10" fmla="*/ 82 w 82"/>
                <a:gd name="T11" fmla="*/ 176 h 176"/>
                <a:gd name="T12" fmla="*/ 71 w 82"/>
                <a:gd name="T13" fmla="*/ 130 h 176"/>
                <a:gd name="T14" fmla="*/ 58 w 82"/>
                <a:gd name="T15" fmla="*/ 86 h 176"/>
                <a:gd name="T16" fmla="*/ 43 w 82"/>
                <a:gd name="T17" fmla="*/ 42 h 176"/>
                <a:gd name="T18" fmla="*/ 24 w 82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176">
                  <a:moveTo>
                    <a:pt x="24" y="0"/>
                  </a:moveTo>
                  <a:lnTo>
                    <a:pt x="0" y="11"/>
                  </a:lnTo>
                  <a:lnTo>
                    <a:pt x="24" y="50"/>
                  </a:lnTo>
                  <a:lnTo>
                    <a:pt x="46" y="92"/>
                  </a:lnTo>
                  <a:lnTo>
                    <a:pt x="65" y="133"/>
                  </a:lnTo>
                  <a:lnTo>
                    <a:pt x="82" y="176"/>
                  </a:lnTo>
                  <a:lnTo>
                    <a:pt x="71" y="130"/>
                  </a:lnTo>
                  <a:lnTo>
                    <a:pt x="58" y="86"/>
                  </a:lnTo>
                  <a:lnTo>
                    <a:pt x="43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196"/>
            <p:cNvSpPr>
              <a:spLocks/>
            </p:cNvSpPr>
            <p:nvPr/>
          </p:nvSpPr>
          <p:spPr bwMode="auto">
            <a:xfrm>
              <a:off x="4805363" y="4011613"/>
              <a:ext cx="17463" cy="55563"/>
            </a:xfrm>
            <a:custGeom>
              <a:avLst/>
              <a:gdLst>
                <a:gd name="T0" fmla="*/ 5 w 74"/>
                <a:gd name="T1" fmla="*/ 0 h 250"/>
                <a:gd name="T2" fmla="*/ 0 w 74"/>
                <a:gd name="T3" fmla="*/ 5 h 250"/>
                <a:gd name="T4" fmla="*/ 19 w 74"/>
                <a:gd name="T5" fmla="*/ 47 h 250"/>
                <a:gd name="T6" fmla="*/ 34 w 74"/>
                <a:gd name="T7" fmla="*/ 91 h 250"/>
                <a:gd name="T8" fmla="*/ 47 w 74"/>
                <a:gd name="T9" fmla="*/ 135 h 250"/>
                <a:gd name="T10" fmla="*/ 58 w 74"/>
                <a:gd name="T11" fmla="*/ 181 h 250"/>
                <a:gd name="T12" fmla="*/ 66 w 74"/>
                <a:gd name="T13" fmla="*/ 214 h 250"/>
                <a:gd name="T14" fmla="*/ 74 w 74"/>
                <a:gd name="T15" fmla="*/ 250 h 250"/>
                <a:gd name="T16" fmla="*/ 72 w 74"/>
                <a:gd name="T17" fmla="*/ 217 h 250"/>
                <a:gd name="T18" fmla="*/ 66 w 74"/>
                <a:gd name="T19" fmla="*/ 184 h 250"/>
                <a:gd name="T20" fmla="*/ 52 w 74"/>
                <a:gd name="T21" fmla="*/ 121 h 250"/>
                <a:gd name="T22" fmla="*/ 30 w 74"/>
                <a:gd name="T23" fmla="*/ 61 h 250"/>
                <a:gd name="T24" fmla="*/ 5 w 74"/>
                <a:gd name="T2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250">
                  <a:moveTo>
                    <a:pt x="5" y="0"/>
                  </a:moveTo>
                  <a:lnTo>
                    <a:pt x="0" y="5"/>
                  </a:lnTo>
                  <a:lnTo>
                    <a:pt x="19" y="47"/>
                  </a:lnTo>
                  <a:lnTo>
                    <a:pt x="34" y="91"/>
                  </a:lnTo>
                  <a:lnTo>
                    <a:pt x="47" y="135"/>
                  </a:lnTo>
                  <a:lnTo>
                    <a:pt x="58" y="181"/>
                  </a:lnTo>
                  <a:lnTo>
                    <a:pt x="66" y="214"/>
                  </a:lnTo>
                  <a:lnTo>
                    <a:pt x="74" y="250"/>
                  </a:lnTo>
                  <a:lnTo>
                    <a:pt x="72" y="217"/>
                  </a:lnTo>
                  <a:lnTo>
                    <a:pt x="66" y="184"/>
                  </a:lnTo>
                  <a:lnTo>
                    <a:pt x="52" y="121"/>
                  </a:lnTo>
                  <a:lnTo>
                    <a:pt x="30" y="6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197"/>
            <p:cNvSpPr>
              <a:spLocks/>
            </p:cNvSpPr>
            <p:nvPr/>
          </p:nvSpPr>
          <p:spPr bwMode="auto">
            <a:xfrm>
              <a:off x="4394201" y="3957638"/>
              <a:ext cx="428625" cy="269875"/>
            </a:xfrm>
            <a:custGeom>
              <a:avLst/>
              <a:gdLst>
                <a:gd name="T0" fmla="*/ 1887 w 1889"/>
                <a:gd name="T1" fmla="*/ 656 h 1191"/>
                <a:gd name="T2" fmla="*/ 1865 w 1889"/>
                <a:gd name="T3" fmla="*/ 773 h 1191"/>
                <a:gd name="T4" fmla="*/ 1818 w 1889"/>
                <a:gd name="T5" fmla="*/ 881 h 1191"/>
                <a:gd name="T6" fmla="*/ 1755 w 1889"/>
                <a:gd name="T7" fmla="*/ 974 h 1191"/>
                <a:gd name="T8" fmla="*/ 1675 w 1889"/>
                <a:gd name="T9" fmla="*/ 1057 h 1191"/>
                <a:gd name="T10" fmla="*/ 1579 w 1889"/>
                <a:gd name="T11" fmla="*/ 1120 h 1191"/>
                <a:gd name="T12" fmla="*/ 1472 w 1889"/>
                <a:gd name="T13" fmla="*/ 1163 h 1191"/>
                <a:gd name="T14" fmla="*/ 1356 w 1889"/>
                <a:gd name="T15" fmla="*/ 1188 h 1191"/>
                <a:gd name="T16" fmla="*/ 596 w 1889"/>
                <a:gd name="T17" fmla="*/ 1191 h 1191"/>
                <a:gd name="T18" fmla="*/ 475 w 1889"/>
                <a:gd name="T19" fmla="*/ 1180 h 1191"/>
                <a:gd name="T20" fmla="*/ 362 w 1889"/>
                <a:gd name="T21" fmla="*/ 1145 h 1191"/>
                <a:gd name="T22" fmla="*/ 261 w 1889"/>
                <a:gd name="T23" fmla="*/ 1090 h 1191"/>
                <a:gd name="T24" fmla="*/ 173 w 1889"/>
                <a:gd name="T25" fmla="*/ 1018 h 1191"/>
                <a:gd name="T26" fmla="*/ 101 w 1889"/>
                <a:gd name="T27" fmla="*/ 928 h 1191"/>
                <a:gd name="T28" fmla="*/ 45 w 1889"/>
                <a:gd name="T29" fmla="*/ 829 h 1191"/>
                <a:gd name="T30" fmla="*/ 11 w 1889"/>
                <a:gd name="T31" fmla="*/ 716 h 1191"/>
                <a:gd name="T32" fmla="*/ 0 w 1889"/>
                <a:gd name="T33" fmla="*/ 595 h 1191"/>
                <a:gd name="T34" fmla="*/ 11 w 1889"/>
                <a:gd name="T35" fmla="*/ 478 h 1191"/>
                <a:gd name="T36" fmla="*/ 45 w 1889"/>
                <a:gd name="T37" fmla="*/ 365 h 1191"/>
                <a:gd name="T38" fmla="*/ 101 w 1889"/>
                <a:gd name="T39" fmla="*/ 264 h 1191"/>
                <a:gd name="T40" fmla="*/ 173 w 1889"/>
                <a:gd name="T41" fmla="*/ 176 h 1191"/>
                <a:gd name="T42" fmla="*/ 261 w 1889"/>
                <a:gd name="T43" fmla="*/ 102 h 1191"/>
                <a:gd name="T44" fmla="*/ 362 w 1889"/>
                <a:gd name="T45" fmla="*/ 47 h 1191"/>
                <a:gd name="T46" fmla="*/ 475 w 1889"/>
                <a:gd name="T47" fmla="*/ 14 h 1191"/>
                <a:gd name="T48" fmla="*/ 596 w 1889"/>
                <a:gd name="T49" fmla="*/ 0 h 1191"/>
                <a:gd name="T50" fmla="*/ 1356 w 1889"/>
                <a:gd name="T51" fmla="*/ 6 h 1191"/>
                <a:gd name="T52" fmla="*/ 1472 w 1889"/>
                <a:gd name="T53" fmla="*/ 27 h 1191"/>
                <a:gd name="T54" fmla="*/ 1579 w 1889"/>
                <a:gd name="T55" fmla="*/ 74 h 1191"/>
                <a:gd name="T56" fmla="*/ 1675 w 1889"/>
                <a:gd name="T57" fmla="*/ 137 h 1191"/>
                <a:gd name="T58" fmla="*/ 1755 w 1889"/>
                <a:gd name="T59" fmla="*/ 217 h 1191"/>
                <a:gd name="T60" fmla="*/ 1818 w 1889"/>
                <a:gd name="T61" fmla="*/ 313 h 1191"/>
                <a:gd name="T62" fmla="*/ 1865 w 1889"/>
                <a:gd name="T63" fmla="*/ 420 h 1191"/>
                <a:gd name="T64" fmla="*/ 1887 w 1889"/>
                <a:gd name="T65" fmla="*/ 536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89" h="1191">
                  <a:moveTo>
                    <a:pt x="1889" y="595"/>
                  </a:moveTo>
                  <a:lnTo>
                    <a:pt x="1887" y="656"/>
                  </a:lnTo>
                  <a:lnTo>
                    <a:pt x="1878" y="716"/>
                  </a:lnTo>
                  <a:lnTo>
                    <a:pt x="1865" y="773"/>
                  </a:lnTo>
                  <a:lnTo>
                    <a:pt x="1843" y="829"/>
                  </a:lnTo>
                  <a:lnTo>
                    <a:pt x="1818" y="881"/>
                  </a:lnTo>
                  <a:lnTo>
                    <a:pt x="1788" y="928"/>
                  </a:lnTo>
                  <a:lnTo>
                    <a:pt x="1755" y="974"/>
                  </a:lnTo>
                  <a:lnTo>
                    <a:pt x="1716" y="1018"/>
                  </a:lnTo>
                  <a:lnTo>
                    <a:pt x="1675" y="1057"/>
                  </a:lnTo>
                  <a:lnTo>
                    <a:pt x="1629" y="1090"/>
                  </a:lnTo>
                  <a:lnTo>
                    <a:pt x="1579" y="1120"/>
                  </a:lnTo>
                  <a:lnTo>
                    <a:pt x="1527" y="1145"/>
                  </a:lnTo>
                  <a:lnTo>
                    <a:pt x="1472" y="1163"/>
                  </a:lnTo>
                  <a:lnTo>
                    <a:pt x="1414" y="1180"/>
                  </a:lnTo>
                  <a:lnTo>
                    <a:pt x="1356" y="1188"/>
                  </a:lnTo>
                  <a:lnTo>
                    <a:pt x="1296" y="1191"/>
                  </a:lnTo>
                  <a:lnTo>
                    <a:pt x="596" y="1191"/>
                  </a:lnTo>
                  <a:lnTo>
                    <a:pt x="533" y="1188"/>
                  </a:lnTo>
                  <a:lnTo>
                    <a:pt x="475" y="1180"/>
                  </a:lnTo>
                  <a:lnTo>
                    <a:pt x="417" y="1163"/>
                  </a:lnTo>
                  <a:lnTo>
                    <a:pt x="362" y="1145"/>
                  </a:lnTo>
                  <a:lnTo>
                    <a:pt x="310" y="1120"/>
                  </a:lnTo>
                  <a:lnTo>
                    <a:pt x="261" y="1090"/>
                  </a:lnTo>
                  <a:lnTo>
                    <a:pt x="216" y="1057"/>
                  </a:lnTo>
                  <a:lnTo>
                    <a:pt x="173" y="1018"/>
                  </a:lnTo>
                  <a:lnTo>
                    <a:pt x="133" y="974"/>
                  </a:lnTo>
                  <a:lnTo>
                    <a:pt x="101" y="928"/>
                  </a:lnTo>
                  <a:lnTo>
                    <a:pt x="70" y="881"/>
                  </a:lnTo>
                  <a:lnTo>
                    <a:pt x="45" y="829"/>
                  </a:lnTo>
                  <a:lnTo>
                    <a:pt x="24" y="773"/>
                  </a:lnTo>
                  <a:lnTo>
                    <a:pt x="11" y="716"/>
                  </a:lnTo>
                  <a:lnTo>
                    <a:pt x="2" y="656"/>
                  </a:lnTo>
                  <a:lnTo>
                    <a:pt x="0" y="595"/>
                  </a:lnTo>
                  <a:lnTo>
                    <a:pt x="2" y="536"/>
                  </a:lnTo>
                  <a:lnTo>
                    <a:pt x="11" y="478"/>
                  </a:lnTo>
                  <a:lnTo>
                    <a:pt x="24" y="420"/>
                  </a:lnTo>
                  <a:lnTo>
                    <a:pt x="45" y="365"/>
                  </a:lnTo>
                  <a:lnTo>
                    <a:pt x="70" y="313"/>
                  </a:lnTo>
                  <a:lnTo>
                    <a:pt x="101" y="264"/>
                  </a:lnTo>
                  <a:lnTo>
                    <a:pt x="133" y="217"/>
                  </a:lnTo>
                  <a:lnTo>
                    <a:pt x="173" y="176"/>
                  </a:lnTo>
                  <a:lnTo>
                    <a:pt x="216" y="137"/>
                  </a:lnTo>
                  <a:lnTo>
                    <a:pt x="261" y="102"/>
                  </a:lnTo>
                  <a:lnTo>
                    <a:pt x="310" y="74"/>
                  </a:lnTo>
                  <a:lnTo>
                    <a:pt x="362" y="47"/>
                  </a:lnTo>
                  <a:lnTo>
                    <a:pt x="417" y="27"/>
                  </a:lnTo>
                  <a:lnTo>
                    <a:pt x="475" y="14"/>
                  </a:lnTo>
                  <a:lnTo>
                    <a:pt x="533" y="6"/>
                  </a:lnTo>
                  <a:lnTo>
                    <a:pt x="596" y="0"/>
                  </a:lnTo>
                  <a:lnTo>
                    <a:pt x="1296" y="0"/>
                  </a:lnTo>
                  <a:lnTo>
                    <a:pt x="1356" y="6"/>
                  </a:lnTo>
                  <a:lnTo>
                    <a:pt x="1414" y="14"/>
                  </a:lnTo>
                  <a:lnTo>
                    <a:pt x="1472" y="27"/>
                  </a:lnTo>
                  <a:lnTo>
                    <a:pt x="1527" y="47"/>
                  </a:lnTo>
                  <a:lnTo>
                    <a:pt x="1579" y="74"/>
                  </a:lnTo>
                  <a:lnTo>
                    <a:pt x="1629" y="102"/>
                  </a:lnTo>
                  <a:lnTo>
                    <a:pt x="1675" y="137"/>
                  </a:lnTo>
                  <a:lnTo>
                    <a:pt x="1716" y="176"/>
                  </a:lnTo>
                  <a:lnTo>
                    <a:pt x="1755" y="217"/>
                  </a:lnTo>
                  <a:lnTo>
                    <a:pt x="1788" y="264"/>
                  </a:lnTo>
                  <a:lnTo>
                    <a:pt x="1818" y="313"/>
                  </a:lnTo>
                  <a:lnTo>
                    <a:pt x="1843" y="365"/>
                  </a:lnTo>
                  <a:lnTo>
                    <a:pt x="1865" y="420"/>
                  </a:lnTo>
                  <a:lnTo>
                    <a:pt x="1878" y="478"/>
                  </a:lnTo>
                  <a:lnTo>
                    <a:pt x="1887" y="536"/>
                  </a:lnTo>
                  <a:lnTo>
                    <a:pt x="1889" y="595"/>
                  </a:lnTo>
                  <a:close/>
                </a:path>
              </a:pathLst>
            </a:custGeom>
            <a:solidFill>
              <a:srgbClr val="9CB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198"/>
            <p:cNvSpPr>
              <a:spLocks/>
            </p:cNvSpPr>
            <p:nvPr/>
          </p:nvSpPr>
          <p:spPr bwMode="auto">
            <a:xfrm>
              <a:off x="4391026" y="3956050"/>
              <a:ext cx="433388" cy="273050"/>
            </a:xfrm>
            <a:custGeom>
              <a:avLst/>
              <a:gdLst>
                <a:gd name="T0" fmla="*/ 1887 w 1907"/>
                <a:gd name="T1" fmla="*/ 663 h 1206"/>
                <a:gd name="T2" fmla="*/ 1846 w 1907"/>
                <a:gd name="T3" fmla="*/ 830 h 1206"/>
                <a:gd name="T4" fmla="*/ 1759 w 1907"/>
                <a:gd name="T5" fmla="*/ 976 h 1206"/>
                <a:gd name="T6" fmla="*/ 1631 w 1907"/>
                <a:gd name="T7" fmla="*/ 1091 h 1206"/>
                <a:gd name="T8" fmla="*/ 1478 w 1907"/>
                <a:gd name="T9" fmla="*/ 1163 h 1206"/>
                <a:gd name="T10" fmla="*/ 1305 w 1907"/>
                <a:gd name="T11" fmla="*/ 1190 h 1206"/>
                <a:gd name="T12" fmla="*/ 484 w 1907"/>
                <a:gd name="T13" fmla="*/ 1179 h 1206"/>
                <a:gd name="T14" fmla="*/ 324 w 1907"/>
                <a:gd name="T15" fmla="*/ 1118 h 1206"/>
                <a:gd name="T16" fmla="*/ 187 w 1907"/>
                <a:gd name="T17" fmla="*/ 1017 h 1206"/>
                <a:gd name="T18" fmla="*/ 85 w 1907"/>
                <a:gd name="T19" fmla="*/ 883 h 1206"/>
                <a:gd name="T20" fmla="*/ 27 w 1907"/>
                <a:gd name="T21" fmla="*/ 721 h 1206"/>
                <a:gd name="T22" fmla="*/ 20 w 1907"/>
                <a:gd name="T23" fmla="*/ 543 h 1206"/>
                <a:gd name="T24" fmla="*/ 61 w 1907"/>
                <a:gd name="T25" fmla="*/ 375 h 1206"/>
                <a:gd name="T26" fmla="*/ 151 w 1907"/>
                <a:gd name="T27" fmla="*/ 230 h 1206"/>
                <a:gd name="T28" fmla="*/ 275 w 1907"/>
                <a:gd name="T29" fmla="*/ 117 h 1206"/>
                <a:gd name="T30" fmla="*/ 428 w 1907"/>
                <a:gd name="T31" fmla="*/ 43 h 1206"/>
                <a:gd name="T32" fmla="*/ 605 w 1907"/>
                <a:gd name="T33" fmla="*/ 16 h 1206"/>
                <a:gd name="T34" fmla="*/ 1423 w 1907"/>
                <a:gd name="T35" fmla="*/ 29 h 1206"/>
                <a:gd name="T36" fmla="*/ 1586 w 1907"/>
                <a:gd name="T37" fmla="*/ 86 h 1206"/>
                <a:gd name="T38" fmla="*/ 1719 w 1907"/>
                <a:gd name="T39" fmla="*/ 189 h 1206"/>
                <a:gd name="T40" fmla="*/ 1822 w 1907"/>
                <a:gd name="T41" fmla="*/ 323 h 1206"/>
                <a:gd name="T42" fmla="*/ 1879 w 1907"/>
                <a:gd name="T43" fmla="*/ 485 h 1206"/>
                <a:gd name="T44" fmla="*/ 1898 w 1907"/>
                <a:gd name="T45" fmla="*/ 602 h 1206"/>
                <a:gd name="T46" fmla="*/ 1896 w 1907"/>
                <a:gd name="T47" fmla="*/ 482 h 1206"/>
                <a:gd name="T48" fmla="*/ 1835 w 1907"/>
                <a:gd name="T49" fmla="*/ 315 h 1206"/>
                <a:gd name="T50" fmla="*/ 1730 w 1907"/>
                <a:gd name="T51" fmla="*/ 178 h 1206"/>
                <a:gd name="T52" fmla="*/ 1591 w 1907"/>
                <a:gd name="T53" fmla="*/ 73 h 1206"/>
                <a:gd name="T54" fmla="*/ 1426 w 1907"/>
                <a:gd name="T55" fmla="*/ 13 h 1206"/>
                <a:gd name="T56" fmla="*/ 605 w 1907"/>
                <a:gd name="T57" fmla="*/ 0 h 1206"/>
                <a:gd name="T58" fmla="*/ 423 w 1907"/>
                <a:gd name="T59" fmla="*/ 27 h 1206"/>
                <a:gd name="T60" fmla="*/ 266 w 1907"/>
                <a:gd name="T61" fmla="*/ 104 h 1206"/>
                <a:gd name="T62" fmla="*/ 137 w 1907"/>
                <a:gd name="T63" fmla="*/ 219 h 1206"/>
                <a:gd name="T64" fmla="*/ 47 w 1907"/>
                <a:gd name="T65" fmla="*/ 370 h 1206"/>
                <a:gd name="T66" fmla="*/ 3 w 1907"/>
                <a:gd name="T67" fmla="*/ 543 h 1206"/>
                <a:gd name="T68" fmla="*/ 11 w 1907"/>
                <a:gd name="T69" fmla="*/ 726 h 1206"/>
                <a:gd name="T70" fmla="*/ 72 w 1907"/>
                <a:gd name="T71" fmla="*/ 891 h 1206"/>
                <a:gd name="T72" fmla="*/ 176 w 1907"/>
                <a:gd name="T73" fmla="*/ 1030 h 1206"/>
                <a:gd name="T74" fmla="*/ 315 w 1907"/>
                <a:gd name="T75" fmla="*/ 1135 h 1206"/>
                <a:gd name="T76" fmla="*/ 481 w 1907"/>
                <a:gd name="T77" fmla="*/ 1195 h 1206"/>
                <a:gd name="T78" fmla="*/ 1305 w 1907"/>
                <a:gd name="T79" fmla="*/ 1206 h 1206"/>
                <a:gd name="T80" fmla="*/ 1483 w 1907"/>
                <a:gd name="T81" fmla="*/ 1179 h 1206"/>
                <a:gd name="T82" fmla="*/ 1643 w 1907"/>
                <a:gd name="T83" fmla="*/ 1105 h 1206"/>
                <a:gd name="T84" fmla="*/ 1769 w 1907"/>
                <a:gd name="T85" fmla="*/ 987 h 1206"/>
                <a:gd name="T86" fmla="*/ 1860 w 1907"/>
                <a:gd name="T87" fmla="*/ 839 h 1206"/>
                <a:gd name="T88" fmla="*/ 1904 w 1907"/>
                <a:gd name="T89" fmla="*/ 665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07" h="1206">
                  <a:moveTo>
                    <a:pt x="1898" y="602"/>
                  </a:moveTo>
                  <a:lnTo>
                    <a:pt x="1890" y="602"/>
                  </a:lnTo>
                  <a:lnTo>
                    <a:pt x="1887" y="663"/>
                  </a:lnTo>
                  <a:lnTo>
                    <a:pt x="1879" y="721"/>
                  </a:lnTo>
                  <a:lnTo>
                    <a:pt x="1865" y="778"/>
                  </a:lnTo>
                  <a:lnTo>
                    <a:pt x="1846" y="830"/>
                  </a:lnTo>
                  <a:lnTo>
                    <a:pt x="1822" y="883"/>
                  </a:lnTo>
                  <a:lnTo>
                    <a:pt x="1791" y="931"/>
                  </a:lnTo>
                  <a:lnTo>
                    <a:pt x="1759" y="976"/>
                  </a:lnTo>
                  <a:lnTo>
                    <a:pt x="1719" y="1017"/>
                  </a:lnTo>
                  <a:lnTo>
                    <a:pt x="1678" y="1055"/>
                  </a:lnTo>
                  <a:lnTo>
                    <a:pt x="1631" y="1091"/>
                  </a:lnTo>
                  <a:lnTo>
                    <a:pt x="1586" y="1118"/>
                  </a:lnTo>
                  <a:lnTo>
                    <a:pt x="1533" y="1143"/>
                  </a:lnTo>
                  <a:lnTo>
                    <a:pt x="1478" y="1163"/>
                  </a:lnTo>
                  <a:lnTo>
                    <a:pt x="1423" y="1179"/>
                  </a:lnTo>
                  <a:lnTo>
                    <a:pt x="1363" y="1187"/>
                  </a:lnTo>
                  <a:lnTo>
                    <a:pt x="1305" y="1190"/>
                  </a:lnTo>
                  <a:lnTo>
                    <a:pt x="605" y="1190"/>
                  </a:lnTo>
                  <a:lnTo>
                    <a:pt x="544" y="1187"/>
                  </a:lnTo>
                  <a:lnTo>
                    <a:pt x="484" y="1179"/>
                  </a:lnTo>
                  <a:lnTo>
                    <a:pt x="428" y="1163"/>
                  </a:lnTo>
                  <a:lnTo>
                    <a:pt x="374" y="1143"/>
                  </a:lnTo>
                  <a:lnTo>
                    <a:pt x="324" y="1118"/>
                  </a:lnTo>
                  <a:lnTo>
                    <a:pt x="275" y="1091"/>
                  </a:lnTo>
                  <a:lnTo>
                    <a:pt x="228" y="1055"/>
                  </a:lnTo>
                  <a:lnTo>
                    <a:pt x="187" y="1017"/>
                  </a:lnTo>
                  <a:lnTo>
                    <a:pt x="151" y="976"/>
                  </a:lnTo>
                  <a:lnTo>
                    <a:pt x="115" y="931"/>
                  </a:lnTo>
                  <a:lnTo>
                    <a:pt x="85" y="883"/>
                  </a:lnTo>
                  <a:lnTo>
                    <a:pt x="61" y="830"/>
                  </a:lnTo>
                  <a:lnTo>
                    <a:pt x="41" y="778"/>
                  </a:lnTo>
                  <a:lnTo>
                    <a:pt x="27" y="721"/>
                  </a:lnTo>
                  <a:lnTo>
                    <a:pt x="20" y="663"/>
                  </a:lnTo>
                  <a:lnTo>
                    <a:pt x="16" y="602"/>
                  </a:lnTo>
                  <a:lnTo>
                    <a:pt x="20" y="543"/>
                  </a:lnTo>
                  <a:lnTo>
                    <a:pt x="27" y="485"/>
                  </a:lnTo>
                  <a:lnTo>
                    <a:pt x="41" y="430"/>
                  </a:lnTo>
                  <a:lnTo>
                    <a:pt x="61" y="375"/>
                  </a:lnTo>
                  <a:lnTo>
                    <a:pt x="85" y="323"/>
                  </a:lnTo>
                  <a:lnTo>
                    <a:pt x="115" y="277"/>
                  </a:lnTo>
                  <a:lnTo>
                    <a:pt x="151" y="230"/>
                  </a:lnTo>
                  <a:lnTo>
                    <a:pt x="187" y="189"/>
                  </a:lnTo>
                  <a:lnTo>
                    <a:pt x="228" y="149"/>
                  </a:lnTo>
                  <a:lnTo>
                    <a:pt x="275" y="117"/>
                  </a:lnTo>
                  <a:lnTo>
                    <a:pt x="324" y="86"/>
                  </a:lnTo>
                  <a:lnTo>
                    <a:pt x="374" y="63"/>
                  </a:lnTo>
                  <a:lnTo>
                    <a:pt x="428" y="43"/>
                  </a:lnTo>
                  <a:lnTo>
                    <a:pt x="484" y="29"/>
                  </a:lnTo>
                  <a:lnTo>
                    <a:pt x="544" y="21"/>
                  </a:lnTo>
                  <a:lnTo>
                    <a:pt x="605" y="16"/>
                  </a:lnTo>
                  <a:lnTo>
                    <a:pt x="1305" y="16"/>
                  </a:lnTo>
                  <a:lnTo>
                    <a:pt x="1363" y="21"/>
                  </a:lnTo>
                  <a:lnTo>
                    <a:pt x="1423" y="29"/>
                  </a:lnTo>
                  <a:lnTo>
                    <a:pt x="1478" y="43"/>
                  </a:lnTo>
                  <a:lnTo>
                    <a:pt x="1533" y="63"/>
                  </a:lnTo>
                  <a:lnTo>
                    <a:pt x="1586" y="86"/>
                  </a:lnTo>
                  <a:lnTo>
                    <a:pt x="1631" y="117"/>
                  </a:lnTo>
                  <a:lnTo>
                    <a:pt x="1678" y="149"/>
                  </a:lnTo>
                  <a:lnTo>
                    <a:pt x="1719" y="189"/>
                  </a:lnTo>
                  <a:lnTo>
                    <a:pt x="1759" y="230"/>
                  </a:lnTo>
                  <a:lnTo>
                    <a:pt x="1791" y="277"/>
                  </a:lnTo>
                  <a:lnTo>
                    <a:pt x="1822" y="323"/>
                  </a:lnTo>
                  <a:lnTo>
                    <a:pt x="1846" y="375"/>
                  </a:lnTo>
                  <a:lnTo>
                    <a:pt x="1865" y="430"/>
                  </a:lnTo>
                  <a:lnTo>
                    <a:pt x="1879" y="485"/>
                  </a:lnTo>
                  <a:lnTo>
                    <a:pt x="1887" y="543"/>
                  </a:lnTo>
                  <a:lnTo>
                    <a:pt x="1890" y="602"/>
                  </a:lnTo>
                  <a:lnTo>
                    <a:pt x="1898" y="602"/>
                  </a:lnTo>
                  <a:lnTo>
                    <a:pt x="1907" y="602"/>
                  </a:lnTo>
                  <a:lnTo>
                    <a:pt x="1904" y="543"/>
                  </a:lnTo>
                  <a:lnTo>
                    <a:pt x="1896" y="482"/>
                  </a:lnTo>
                  <a:lnTo>
                    <a:pt x="1882" y="424"/>
                  </a:lnTo>
                  <a:lnTo>
                    <a:pt x="1860" y="370"/>
                  </a:lnTo>
                  <a:lnTo>
                    <a:pt x="1835" y="315"/>
                  </a:lnTo>
                  <a:lnTo>
                    <a:pt x="1805" y="266"/>
                  </a:lnTo>
                  <a:lnTo>
                    <a:pt x="1769" y="219"/>
                  </a:lnTo>
                  <a:lnTo>
                    <a:pt x="1730" y="178"/>
                  </a:lnTo>
                  <a:lnTo>
                    <a:pt x="1687" y="139"/>
                  </a:lnTo>
                  <a:lnTo>
                    <a:pt x="1643" y="104"/>
                  </a:lnTo>
                  <a:lnTo>
                    <a:pt x="1591" y="73"/>
                  </a:lnTo>
                  <a:lnTo>
                    <a:pt x="1539" y="48"/>
                  </a:lnTo>
                  <a:lnTo>
                    <a:pt x="1483" y="27"/>
                  </a:lnTo>
                  <a:lnTo>
                    <a:pt x="1426" y="13"/>
                  </a:lnTo>
                  <a:lnTo>
                    <a:pt x="1365" y="5"/>
                  </a:lnTo>
                  <a:lnTo>
                    <a:pt x="1305" y="0"/>
                  </a:lnTo>
                  <a:lnTo>
                    <a:pt x="605" y="0"/>
                  </a:lnTo>
                  <a:lnTo>
                    <a:pt x="542" y="5"/>
                  </a:lnTo>
                  <a:lnTo>
                    <a:pt x="481" y="13"/>
                  </a:lnTo>
                  <a:lnTo>
                    <a:pt x="423" y="27"/>
                  </a:lnTo>
                  <a:lnTo>
                    <a:pt x="368" y="48"/>
                  </a:lnTo>
                  <a:lnTo>
                    <a:pt x="315" y="73"/>
                  </a:lnTo>
                  <a:lnTo>
                    <a:pt x="266" y="104"/>
                  </a:lnTo>
                  <a:lnTo>
                    <a:pt x="220" y="139"/>
                  </a:lnTo>
                  <a:lnTo>
                    <a:pt x="176" y="178"/>
                  </a:lnTo>
                  <a:lnTo>
                    <a:pt x="137" y="219"/>
                  </a:lnTo>
                  <a:lnTo>
                    <a:pt x="101" y="266"/>
                  </a:lnTo>
                  <a:lnTo>
                    <a:pt x="72" y="315"/>
                  </a:lnTo>
                  <a:lnTo>
                    <a:pt x="47" y="370"/>
                  </a:lnTo>
                  <a:lnTo>
                    <a:pt x="27" y="424"/>
                  </a:lnTo>
                  <a:lnTo>
                    <a:pt x="11" y="482"/>
                  </a:lnTo>
                  <a:lnTo>
                    <a:pt x="3" y="543"/>
                  </a:lnTo>
                  <a:lnTo>
                    <a:pt x="0" y="602"/>
                  </a:lnTo>
                  <a:lnTo>
                    <a:pt x="3" y="665"/>
                  </a:lnTo>
                  <a:lnTo>
                    <a:pt x="11" y="726"/>
                  </a:lnTo>
                  <a:lnTo>
                    <a:pt x="27" y="784"/>
                  </a:lnTo>
                  <a:lnTo>
                    <a:pt x="47" y="839"/>
                  </a:lnTo>
                  <a:lnTo>
                    <a:pt x="72" y="891"/>
                  </a:lnTo>
                  <a:lnTo>
                    <a:pt x="101" y="940"/>
                  </a:lnTo>
                  <a:lnTo>
                    <a:pt x="137" y="987"/>
                  </a:lnTo>
                  <a:lnTo>
                    <a:pt x="176" y="1030"/>
                  </a:lnTo>
                  <a:lnTo>
                    <a:pt x="220" y="1069"/>
                  </a:lnTo>
                  <a:lnTo>
                    <a:pt x="266" y="1105"/>
                  </a:lnTo>
                  <a:lnTo>
                    <a:pt x="315" y="1135"/>
                  </a:lnTo>
                  <a:lnTo>
                    <a:pt x="368" y="1160"/>
                  </a:lnTo>
                  <a:lnTo>
                    <a:pt x="423" y="1179"/>
                  </a:lnTo>
                  <a:lnTo>
                    <a:pt x="481" y="1195"/>
                  </a:lnTo>
                  <a:lnTo>
                    <a:pt x="542" y="1204"/>
                  </a:lnTo>
                  <a:lnTo>
                    <a:pt x="605" y="1206"/>
                  </a:lnTo>
                  <a:lnTo>
                    <a:pt x="1305" y="1206"/>
                  </a:lnTo>
                  <a:lnTo>
                    <a:pt x="1365" y="1204"/>
                  </a:lnTo>
                  <a:lnTo>
                    <a:pt x="1426" y="1195"/>
                  </a:lnTo>
                  <a:lnTo>
                    <a:pt x="1483" y="1179"/>
                  </a:lnTo>
                  <a:lnTo>
                    <a:pt x="1539" y="1160"/>
                  </a:lnTo>
                  <a:lnTo>
                    <a:pt x="1591" y="1135"/>
                  </a:lnTo>
                  <a:lnTo>
                    <a:pt x="1643" y="1105"/>
                  </a:lnTo>
                  <a:lnTo>
                    <a:pt x="1687" y="1069"/>
                  </a:lnTo>
                  <a:lnTo>
                    <a:pt x="1730" y="1030"/>
                  </a:lnTo>
                  <a:lnTo>
                    <a:pt x="1769" y="987"/>
                  </a:lnTo>
                  <a:lnTo>
                    <a:pt x="1805" y="940"/>
                  </a:lnTo>
                  <a:lnTo>
                    <a:pt x="1835" y="891"/>
                  </a:lnTo>
                  <a:lnTo>
                    <a:pt x="1860" y="839"/>
                  </a:lnTo>
                  <a:lnTo>
                    <a:pt x="1882" y="784"/>
                  </a:lnTo>
                  <a:lnTo>
                    <a:pt x="1896" y="726"/>
                  </a:lnTo>
                  <a:lnTo>
                    <a:pt x="1904" y="665"/>
                  </a:lnTo>
                  <a:lnTo>
                    <a:pt x="1907" y="602"/>
                  </a:lnTo>
                  <a:lnTo>
                    <a:pt x="1898" y="602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199"/>
            <p:cNvSpPr>
              <a:spLocks/>
            </p:cNvSpPr>
            <p:nvPr/>
          </p:nvSpPr>
          <p:spPr bwMode="auto">
            <a:xfrm>
              <a:off x="4395788" y="3963988"/>
              <a:ext cx="185738" cy="261938"/>
            </a:xfrm>
            <a:custGeom>
              <a:avLst/>
              <a:gdLst>
                <a:gd name="T0" fmla="*/ 734 w 821"/>
                <a:gd name="T1" fmla="*/ 0 h 1152"/>
                <a:gd name="T2" fmla="*/ 722 w 821"/>
                <a:gd name="T3" fmla="*/ 559 h 1152"/>
                <a:gd name="T4" fmla="*/ 659 w 821"/>
                <a:gd name="T5" fmla="*/ 505 h 1152"/>
                <a:gd name="T6" fmla="*/ 600 w 821"/>
                <a:gd name="T7" fmla="*/ 449 h 1152"/>
                <a:gd name="T8" fmla="*/ 542 w 821"/>
                <a:gd name="T9" fmla="*/ 389 h 1152"/>
                <a:gd name="T10" fmla="*/ 490 w 821"/>
                <a:gd name="T11" fmla="*/ 329 h 1152"/>
                <a:gd name="T12" fmla="*/ 437 w 821"/>
                <a:gd name="T13" fmla="*/ 262 h 1152"/>
                <a:gd name="T14" fmla="*/ 387 w 821"/>
                <a:gd name="T15" fmla="*/ 197 h 1152"/>
                <a:gd name="T16" fmla="*/ 341 w 821"/>
                <a:gd name="T17" fmla="*/ 129 h 1152"/>
                <a:gd name="T18" fmla="*/ 297 w 821"/>
                <a:gd name="T19" fmla="*/ 54 h 1152"/>
                <a:gd name="T20" fmla="*/ 265 w 821"/>
                <a:gd name="T21" fmla="*/ 77 h 1152"/>
                <a:gd name="T22" fmla="*/ 231 w 821"/>
                <a:gd name="T23" fmla="*/ 98 h 1152"/>
                <a:gd name="T24" fmla="*/ 201 w 821"/>
                <a:gd name="T25" fmla="*/ 123 h 1152"/>
                <a:gd name="T26" fmla="*/ 171 w 821"/>
                <a:gd name="T27" fmla="*/ 151 h 1152"/>
                <a:gd name="T28" fmla="*/ 135 w 821"/>
                <a:gd name="T29" fmla="*/ 192 h 1152"/>
                <a:gd name="T30" fmla="*/ 99 w 821"/>
                <a:gd name="T31" fmla="*/ 239 h 1152"/>
                <a:gd name="T32" fmla="*/ 69 w 821"/>
                <a:gd name="T33" fmla="*/ 285 h 1152"/>
                <a:gd name="T34" fmla="*/ 45 w 821"/>
                <a:gd name="T35" fmla="*/ 337 h 1152"/>
                <a:gd name="T36" fmla="*/ 25 w 821"/>
                <a:gd name="T37" fmla="*/ 392 h 1152"/>
                <a:gd name="T38" fmla="*/ 11 w 821"/>
                <a:gd name="T39" fmla="*/ 447 h 1152"/>
                <a:gd name="T40" fmla="*/ 4 w 821"/>
                <a:gd name="T41" fmla="*/ 505 h 1152"/>
                <a:gd name="T42" fmla="*/ 0 w 821"/>
                <a:gd name="T43" fmla="*/ 564 h 1152"/>
                <a:gd name="T44" fmla="*/ 4 w 821"/>
                <a:gd name="T45" fmla="*/ 625 h 1152"/>
                <a:gd name="T46" fmla="*/ 11 w 821"/>
                <a:gd name="T47" fmla="*/ 683 h 1152"/>
                <a:gd name="T48" fmla="*/ 25 w 821"/>
                <a:gd name="T49" fmla="*/ 740 h 1152"/>
                <a:gd name="T50" fmla="*/ 45 w 821"/>
                <a:gd name="T51" fmla="*/ 792 h 1152"/>
                <a:gd name="T52" fmla="*/ 69 w 821"/>
                <a:gd name="T53" fmla="*/ 845 h 1152"/>
                <a:gd name="T54" fmla="*/ 99 w 821"/>
                <a:gd name="T55" fmla="*/ 893 h 1152"/>
                <a:gd name="T56" fmla="*/ 135 w 821"/>
                <a:gd name="T57" fmla="*/ 938 h 1152"/>
                <a:gd name="T58" fmla="*/ 171 w 821"/>
                <a:gd name="T59" fmla="*/ 979 h 1152"/>
                <a:gd name="T60" fmla="*/ 212 w 821"/>
                <a:gd name="T61" fmla="*/ 1017 h 1152"/>
                <a:gd name="T62" fmla="*/ 259 w 821"/>
                <a:gd name="T63" fmla="*/ 1053 h 1152"/>
                <a:gd name="T64" fmla="*/ 308 w 821"/>
                <a:gd name="T65" fmla="*/ 1080 h 1152"/>
                <a:gd name="T66" fmla="*/ 358 w 821"/>
                <a:gd name="T67" fmla="*/ 1105 h 1152"/>
                <a:gd name="T68" fmla="*/ 412 w 821"/>
                <a:gd name="T69" fmla="*/ 1125 h 1152"/>
                <a:gd name="T70" fmla="*/ 468 w 821"/>
                <a:gd name="T71" fmla="*/ 1141 h 1152"/>
                <a:gd name="T72" fmla="*/ 528 w 821"/>
                <a:gd name="T73" fmla="*/ 1149 h 1152"/>
                <a:gd name="T74" fmla="*/ 589 w 821"/>
                <a:gd name="T75" fmla="*/ 1152 h 1152"/>
                <a:gd name="T76" fmla="*/ 704 w 821"/>
                <a:gd name="T77" fmla="*/ 1152 h 1152"/>
                <a:gd name="T78" fmla="*/ 720 w 821"/>
                <a:gd name="T79" fmla="*/ 1127 h 1152"/>
                <a:gd name="T80" fmla="*/ 734 w 821"/>
                <a:gd name="T81" fmla="*/ 1100 h 1152"/>
                <a:gd name="T82" fmla="*/ 762 w 821"/>
                <a:gd name="T83" fmla="*/ 1042 h 1152"/>
                <a:gd name="T84" fmla="*/ 781 w 821"/>
                <a:gd name="T85" fmla="*/ 981 h 1152"/>
                <a:gd name="T86" fmla="*/ 797 w 821"/>
                <a:gd name="T87" fmla="*/ 916 h 1152"/>
                <a:gd name="T88" fmla="*/ 808 w 821"/>
                <a:gd name="T89" fmla="*/ 850 h 1152"/>
                <a:gd name="T90" fmla="*/ 816 w 821"/>
                <a:gd name="T91" fmla="*/ 782 h 1152"/>
                <a:gd name="T92" fmla="*/ 821 w 821"/>
                <a:gd name="T93" fmla="*/ 713 h 1152"/>
                <a:gd name="T94" fmla="*/ 821 w 821"/>
                <a:gd name="T95" fmla="*/ 641 h 1152"/>
                <a:gd name="T96" fmla="*/ 821 w 821"/>
                <a:gd name="T97" fmla="*/ 564 h 1152"/>
                <a:gd name="T98" fmla="*/ 816 w 821"/>
                <a:gd name="T99" fmla="*/ 490 h 1152"/>
                <a:gd name="T100" fmla="*/ 811 w 821"/>
                <a:gd name="T101" fmla="*/ 413 h 1152"/>
                <a:gd name="T102" fmla="*/ 800 w 821"/>
                <a:gd name="T103" fmla="*/ 340 h 1152"/>
                <a:gd name="T104" fmla="*/ 792 w 821"/>
                <a:gd name="T105" fmla="*/ 268 h 1152"/>
                <a:gd name="T106" fmla="*/ 781 w 821"/>
                <a:gd name="T107" fmla="*/ 205 h 1152"/>
                <a:gd name="T108" fmla="*/ 758 w 821"/>
                <a:gd name="T109" fmla="*/ 93 h 1152"/>
                <a:gd name="T110" fmla="*/ 740 w 821"/>
                <a:gd name="T111" fmla="*/ 14 h 1152"/>
                <a:gd name="T112" fmla="*/ 734 w 821"/>
                <a:gd name="T113" fmla="*/ 0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21" h="1152">
                  <a:moveTo>
                    <a:pt x="734" y="0"/>
                  </a:moveTo>
                  <a:lnTo>
                    <a:pt x="722" y="559"/>
                  </a:lnTo>
                  <a:lnTo>
                    <a:pt x="659" y="505"/>
                  </a:lnTo>
                  <a:lnTo>
                    <a:pt x="600" y="449"/>
                  </a:lnTo>
                  <a:lnTo>
                    <a:pt x="542" y="389"/>
                  </a:lnTo>
                  <a:lnTo>
                    <a:pt x="490" y="329"/>
                  </a:lnTo>
                  <a:lnTo>
                    <a:pt x="437" y="262"/>
                  </a:lnTo>
                  <a:lnTo>
                    <a:pt x="387" y="197"/>
                  </a:lnTo>
                  <a:lnTo>
                    <a:pt x="341" y="129"/>
                  </a:lnTo>
                  <a:lnTo>
                    <a:pt x="297" y="54"/>
                  </a:lnTo>
                  <a:lnTo>
                    <a:pt x="265" y="77"/>
                  </a:lnTo>
                  <a:lnTo>
                    <a:pt x="231" y="98"/>
                  </a:lnTo>
                  <a:lnTo>
                    <a:pt x="201" y="123"/>
                  </a:lnTo>
                  <a:lnTo>
                    <a:pt x="171" y="151"/>
                  </a:lnTo>
                  <a:lnTo>
                    <a:pt x="135" y="192"/>
                  </a:lnTo>
                  <a:lnTo>
                    <a:pt x="99" y="239"/>
                  </a:lnTo>
                  <a:lnTo>
                    <a:pt x="69" y="285"/>
                  </a:lnTo>
                  <a:lnTo>
                    <a:pt x="45" y="337"/>
                  </a:lnTo>
                  <a:lnTo>
                    <a:pt x="25" y="392"/>
                  </a:lnTo>
                  <a:lnTo>
                    <a:pt x="11" y="447"/>
                  </a:lnTo>
                  <a:lnTo>
                    <a:pt x="4" y="505"/>
                  </a:lnTo>
                  <a:lnTo>
                    <a:pt x="0" y="564"/>
                  </a:lnTo>
                  <a:lnTo>
                    <a:pt x="4" y="625"/>
                  </a:lnTo>
                  <a:lnTo>
                    <a:pt x="11" y="683"/>
                  </a:lnTo>
                  <a:lnTo>
                    <a:pt x="25" y="740"/>
                  </a:lnTo>
                  <a:lnTo>
                    <a:pt x="45" y="792"/>
                  </a:lnTo>
                  <a:lnTo>
                    <a:pt x="69" y="845"/>
                  </a:lnTo>
                  <a:lnTo>
                    <a:pt x="99" y="893"/>
                  </a:lnTo>
                  <a:lnTo>
                    <a:pt x="135" y="938"/>
                  </a:lnTo>
                  <a:lnTo>
                    <a:pt x="171" y="979"/>
                  </a:lnTo>
                  <a:lnTo>
                    <a:pt x="212" y="1017"/>
                  </a:lnTo>
                  <a:lnTo>
                    <a:pt x="259" y="1053"/>
                  </a:lnTo>
                  <a:lnTo>
                    <a:pt x="308" y="1080"/>
                  </a:lnTo>
                  <a:lnTo>
                    <a:pt x="358" y="1105"/>
                  </a:lnTo>
                  <a:lnTo>
                    <a:pt x="412" y="1125"/>
                  </a:lnTo>
                  <a:lnTo>
                    <a:pt x="468" y="1141"/>
                  </a:lnTo>
                  <a:lnTo>
                    <a:pt x="528" y="1149"/>
                  </a:lnTo>
                  <a:lnTo>
                    <a:pt x="589" y="1152"/>
                  </a:lnTo>
                  <a:lnTo>
                    <a:pt x="704" y="1152"/>
                  </a:lnTo>
                  <a:lnTo>
                    <a:pt x="720" y="1127"/>
                  </a:lnTo>
                  <a:lnTo>
                    <a:pt x="734" y="1100"/>
                  </a:lnTo>
                  <a:lnTo>
                    <a:pt x="762" y="1042"/>
                  </a:lnTo>
                  <a:lnTo>
                    <a:pt x="781" y="981"/>
                  </a:lnTo>
                  <a:lnTo>
                    <a:pt x="797" y="916"/>
                  </a:lnTo>
                  <a:lnTo>
                    <a:pt x="808" y="850"/>
                  </a:lnTo>
                  <a:lnTo>
                    <a:pt x="816" y="782"/>
                  </a:lnTo>
                  <a:lnTo>
                    <a:pt x="821" y="713"/>
                  </a:lnTo>
                  <a:lnTo>
                    <a:pt x="821" y="641"/>
                  </a:lnTo>
                  <a:lnTo>
                    <a:pt x="821" y="564"/>
                  </a:lnTo>
                  <a:lnTo>
                    <a:pt x="816" y="490"/>
                  </a:lnTo>
                  <a:lnTo>
                    <a:pt x="811" y="413"/>
                  </a:lnTo>
                  <a:lnTo>
                    <a:pt x="800" y="340"/>
                  </a:lnTo>
                  <a:lnTo>
                    <a:pt x="792" y="268"/>
                  </a:lnTo>
                  <a:lnTo>
                    <a:pt x="781" y="205"/>
                  </a:lnTo>
                  <a:lnTo>
                    <a:pt x="758" y="93"/>
                  </a:lnTo>
                  <a:lnTo>
                    <a:pt x="740" y="14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200"/>
            <p:cNvSpPr>
              <a:spLocks/>
            </p:cNvSpPr>
            <p:nvPr/>
          </p:nvSpPr>
          <p:spPr bwMode="auto">
            <a:xfrm>
              <a:off x="4394201" y="3975100"/>
              <a:ext cx="160338" cy="252413"/>
            </a:xfrm>
            <a:custGeom>
              <a:avLst/>
              <a:gdLst>
                <a:gd name="T0" fmla="*/ 268 w 711"/>
                <a:gd name="T1" fmla="*/ 20 h 1112"/>
                <a:gd name="T2" fmla="*/ 205 w 711"/>
                <a:gd name="T3" fmla="*/ 67 h 1112"/>
                <a:gd name="T4" fmla="*/ 150 w 711"/>
                <a:gd name="T5" fmla="*/ 122 h 1112"/>
                <a:gd name="T6" fmla="*/ 104 w 711"/>
                <a:gd name="T7" fmla="*/ 182 h 1112"/>
                <a:gd name="T8" fmla="*/ 63 w 711"/>
                <a:gd name="T9" fmla="*/ 248 h 1112"/>
                <a:gd name="T10" fmla="*/ 32 w 711"/>
                <a:gd name="T11" fmla="*/ 319 h 1112"/>
                <a:gd name="T12" fmla="*/ 11 w 711"/>
                <a:gd name="T13" fmla="*/ 396 h 1112"/>
                <a:gd name="T14" fmla="*/ 0 w 711"/>
                <a:gd name="T15" fmla="*/ 475 h 1112"/>
                <a:gd name="T16" fmla="*/ 2 w 711"/>
                <a:gd name="T17" fmla="*/ 577 h 1112"/>
                <a:gd name="T18" fmla="*/ 24 w 711"/>
                <a:gd name="T19" fmla="*/ 694 h 1112"/>
                <a:gd name="T20" fmla="*/ 70 w 711"/>
                <a:gd name="T21" fmla="*/ 802 h 1112"/>
                <a:gd name="T22" fmla="*/ 133 w 711"/>
                <a:gd name="T23" fmla="*/ 895 h 1112"/>
                <a:gd name="T24" fmla="*/ 216 w 711"/>
                <a:gd name="T25" fmla="*/ 978 h 1112"/>
                <a:gd name="T26" fmla="*/ 310 w 711"/>
                <a:gd name="T27" fmla="*/ 1041 h 1112"/>
                <a:gd name="T28" fmla="*/ 417 w 711"/>
                <a:gd name="T29" fmla="*/ 1084 h 1112"/>
                <a:gd name="T30" fmla="*/ 533 w 711"/>
                <a:gd name="T31" fmla="*/ 1109 h 1112"/>
                <a:gd name="T32" fmla="*/ 708 w 711"/>
                <a:gd name="T33" fmla="*/ 1112 h 1112"/>
                <a:gd name="T34" fmla="*/ 711 w 711"/>
                <a:gd name="T35" fmla="*/ 1104 h 1112"/>
                <a:gd name="T36" fmla="*/ 535 w 711"/>
                <a:gd name="T37" fmla="*/ 1101 h 1112"/>
                <a:gd name="T38" fmla="*/ 419 w 711"/>
                <a:gd name="T39" fmla="*/ 1077 h 1112"/>
                <a:gd name="T40" fmla="*/ 315 w 711"/>
                <a:gd name="T41" fmla="*/ 1032 h 1112"/>
                <a:gd name="T42" fmla="*/ 219 w 711"/>
                <a:gd name="T43" fmla="*/ 969 h 1112"/>
                <a:gd name="T44" fmla="*/ 142 w 711"/>
                <a:gd name="T45" fmla="*/ 890 h 1112"/>
                <a:gd name="T46" fmla="*/ 76 w 711"/>
                <a:gd name="T47" fmla="*/ 797 h 1112"/>
                <a:gd name="T48" fmla="*/ 32 w 711"/>
                <a:gd name="T49" fmla="*/ 692 h 1112"/>
                <a:gd name="T50" fmla="*/ 11 w 711"/>
                <a:gd name="T51" fmla="*/ 577 h 1112"/>
                <a:gd name="T52" fmla="*/ 11 w 711"/>
                <a:gd name="T53" fmla="*/ 457 h 1112"/>
                <a:gd name="T54" fmla="*/ 32 w 711"/>
                <a:gd name="T55" fmla="*/ 344 h 1112"/>
                <a:gd name="T56" fmla="*/ 76 w 711"/>
                <a:gd name="T57" fmla="*/ 237 h 1112"/>
                <a:gd name="T58" fmla="*/ 142 w 711"/>
                <a:gd name="T59" fmla="*/ 144 h 1112"/>
                <a:gd name="T60" fmla="*/ 208 w 711"/>
                <a:gd name="T61" fmla="*/ 75 h 1112"/>
                <a:gd name="T62" fmla="*/ 272 w 711"/>
                <a:gd name="T63" fmla="*/ 29 h 1112"/>
                <a:gd name="T64" fmla="*/ 301 w 711"/>
                <a:gd name="T65" fmla="*/ 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1" h="1112">
                  <a:moveTo>
                    <a:pt x="301" y="0"/>
                  </a:moveTo>
                  <a:lnTo>
                    <a:pt x="268" y="20"/>
                  </a:lnTo>
                  <a:lnTo>
                    <a:pt x="236" y="42"/>
                  </a:lnTo>
                  <a:lnTo>
                    <a:pt x="205" y="67"/>
                  </a:lnTo>
                  <a:lnTo>
                    <a:pt x="178" y="92"/>
                  </a:lnTo>
                  <a:lnTo>
                    <a:pt x="150" y="122"/>
                  </a:lnTo>
                  <a:lnTo>
                    <a:pt x="126" y="149"/>
                  </a:lnTo>
                  <a:lnTo>
                    <a:pt x="104" y="182"/>
                  </a:lnTo>
                  <a:lnTo>
                    <a:pt x="81" y="214"/>
                  </a:lnTo>
                  <a:lnTo>
                    <a:pt x="63" y="248"/>
                  </a:lnTo>
                  <a:lnTo>
                    <a:pt x="45" y="284"/>
                  </a:lnTo>
                  <a:lnTo>
                    <a:pt x="32" y="319"/>
                  </a:lnTo>
                  <a:lnTo>
                    <a:pt x="21" y="358"/>
                  </a:lnTo>
                  <a:lnTo>
                    <a:pt x="11" y="396"/>
                  </a:lnTo>
                  <a:lnTo>
                    <a:pt x="5" y="434"/>
                  </a:lnTo>
                  <a:lnTo>
                    <a:pt x="0" y="475"/>
                  </a:lnTo>
                  <a:lnTo>
                    <a:pt x="0" y="516"/>
                  </a:lnTo>
                  <a:lnTo>
                    <a:pt x="2" y="577"/>
                  </a:lnTo>
                  <a:lnTo>
                    <a:pt x="11" y="637"/>
                  </a:lnTo>
                  <a:lnTo>
                    <a:pt x="24" y="694"/>
                  </a:lnTo>
                  <a:lnTo>
                    <a:pt x="45" y="750"/>
                  </a:lnTo>
                  <a:lnTo>
                    <a:pt x="70" y="802"/>
                  </a:lnTo>
                  <a:lnTo>
                    <a:pt x="101" y="849"/>
                  </a:lnTo>
                  <a:lnTo>
                    <a:pt x="133" y="895"/>
                  </a:lnTo>
                  <a:lnTo>
                    <a:pt x="173" y="939"/>
                  </a:lnTo>
                  <a:lnTo>
                    <a:pt x="216" y="978"/>
                  </a:lnTo>
                  <a:lnTo>
                    <a:pt x="261" y="1011"/>
                  </a:lnTo>
                  <a:lnTo>
                    <a:pt x="310" y="1041"/>
                  </a:lnTo>
                  <a:lnTo>
                    <a:pt x="362" y="1066"/>
                  </a:lnTo>
                  <a:lnTo>
                    <a:pt x="417" y="1084"/>
                  </a:lnTo>
                  <a:lnTo>
                    <a:pt x="475" y="1101"/>
                  </a:lnTo>
                  <a:lnTo>
                    <a:pt x="533" y="1109"/>
                  </a:lnTo>
                  <a:lnTo>
                    <a:pt x="596" y="1112"/>
                  </a:lnTo>
                  <a:lnTo>
                    <a:pt x="708" y="1112"/>
                  </a:lnTo>
                  <a:lnTo>
                    <a:pt x="708" y="1106"/>
                  </a:lnTo>
                  <a:lnTo>
                    <a:pt x="711" y="1104"/>
                  </a:lnTo>
                  <a:lnTo>
                    <a:pt x="596" y="1104"/>
                  </a:lnTo>
                  <a:lnTo>
                    <a:pt x="535" y="1101"/>
                  </a:lnTo>
                  <a:lnTo>
                    <a:pt x="475" y="1093"/>
                  </a:lnTo>
                  <a:lnTo>
                    <a:pt x="419" y="1077"/>
                  </a:lnTo>
                  <a:lnTo>
                    <a:pt x="365" y="1057"/>
                  </a:lnTo>
                  <a:lnTo>
                    <a:pt x="315" y="1032"/>
                  </a:lnTo>
                  <a:lnTo>
                    <a:pt x="266" y="1005"/>
                  </a:lnTo>
                  <a:lnTo>
                    <a:pt x="219" y="969"/>
                  </a:lnTo>
                  <a:lnTo>
                    <a:pt x="178" y="931"/>
                  </a:lnTo>
                  <a:lnTo>
                    <a:pt x="142" y="890"/>
                  </a:lnTo>
                  <a:lnTo>
                    <a:pt x="106" y="845"/>
                  </a:lnTo>
                  <a:lnTo>
                    <a:pt x="76" y="797"/>
                  </a:lnTo>
                  <a:lnTo>
                    <a:pt x="52" y="744"/>
                  </a:lnTo>
                  <a:lnTo>
                    <a:pt x="32" y="692"/>
                  </a:lnTo>
                  <a:lnTo>
                    <a:pt x="18" y="635"/>
                  </a:lnTo>
                  <a:lnTo>
                    <a:pt x="11" y="577"/>
                  </a:lnTo>
                  <a:lnTo>
                    <a:pt x="7" y="516"/>
                  </a:lnTo>
                  <a:lnTo>
                    <a:pt x="11" y="457"/>
                  </a:lnTo>
                  <a:lnTo>
                    <a:pt x="18" y="399"/>
                  </a:lnTo>
                  <a:lnTo>
                    <a:pt x="32" y="344"/>
                  </a:lnTo>
                  <a:lnTo>
                    <a:pt x="52" y="289"/>
                  </a:lnTo>
                  <a:lnTo>
                    <a:pt x="76" y="237"/>
                  </a:lnTo>
                  <a:lnTo>
                    <a:pt x="106" y="191"/>
                  </a:lnTo>
                  <a:lnTo>
                    <a:pt x="142" y="144"/>
                  </a:lnTo>
                  <a:lnTo>
                    <a:pt x="178" y="103"/>
                  </a:lnTo>
                  <a:lnTo>
                    <a:pt x="208" y="75"/>
                  </a:lnTo>
                  <a:lnTo>
                    <a:pt x="238" y="50"/>
                  </a:lnTo>
                  <a:lnTo>
                    <a:pt x="272" y="29"/>
                  </a:lnTo>
                  <a:lnTo>
                    <a:pt x="304" y="6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201"/>
            <p:cNvSpPr>
              <a:spLocks/>
            </p:cNvSpPr>
            <p:nvPr/>
          </p:nvSpPr>
          <p:spPr bwMode="auto">
            <a:xfrm>
              <a:off x="4694238" y="4176713"/>
              <a:ext cx="74613" cy="49213"/>
            </a:xfrm>
            <a:custGeom>
              <a:avLst/>
              <a:gdLst>
                <a:gd name="T0" fmla="*/ 57 w 329"/>
                <a:gd name="T1" fmla="*/ 0 h 214"/>
                <a:gd name="T2" fmla="*/ 41 w 329"/>
                <a:gd name="T3" fmla="*/ 74 h 214"/>
                <a:gd name="T4" fmla="*/ 23 w 329"/>
                <a:gd name="T5" fmla="*/ 135 h 214"/>
                <a:gd name="T6" fmla="*/ 0 w 329"/>
                <a:gd name="T7" fmla="*/ 214 h 214"/>
                <a:gd name="T8" fmla="*/ 46 w 329"/>
                <a:gd name="T9" fmla="*/ 209 h 214"/>
                <a:gd name="T10" fmla="*/ 90 w 329"/>
                <a:gd name="T11" fmla="*/ 200 h 214"/>
                <a:gd name="T12" fmla="*/ 133 w 329"/>
                <a:gd name="T13" fmla="*/ 189 h 214"/>
                <a:gd name="T14" fmla="*/ 175 w 329"/>
                <a:gd name="T15" fmla="*/ 176 h 214"/>
                <a:gd name="T16" fmla="*/ 216 w 329"/>
                <a:gd name="T17" fmla="*/ 159 h 214"/>
                <a:gd name="T18" fmla="*/ 255 w 329"/>
                <a:gd name="T19" fmla="*/ 140 h 214"/>
                <a:gd name="T20" fmla="*/ 293 w 329"/>
                <a:gd name="T21" fmla="*/ 115 h 214"/>
                <a:gd name="T22" fmla="*/ 329 w 329"/>
                <a:gd name="T23" fmla="*/ 90 h 214"/>
                <a:gd name="T24" fmla="*/ 261 w 329"/>
                <a:gd name="T25" fmla="*/ 68 h 214"/>
                <a:gd name="T26" fmla="*/ 191 w 329"/>
                <a:gd name="T27" fmla="*/ 47 h 214"/>
                <a:gd name="T28" fmla="*/ 122 w 329"/>
                <a:gd name="T29" fmla="*/ 25 h 214"/>
                <a:gd name="T30" fmla="*/ 57 w 329"/>
                <a:gd name="T31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9" h="214">
                  <a:moveTo>
                    <a:pt x="57" y="0"/>
                  </a:moveTo>
                  <a:lnTo>
                    <a:pt x="41" y="74"/>
                  </a:lnTo>
                  <a:lnTo>
                    <a:pt x="23" y="135"/>
                  </a:lnTo>
                  <a:lnTo>
                    <a:pt x="0" y="214"/>
                  </a:lnTo>
                  <a:lnTo>
                    <a:pt x="46" y="209"/>
                  </a:lnTo>
                  <a:lnTo>
                    <a:pt x="90" y="200"/>
                  </a:lnTo>
                  <a:lnTo>
                    <a:pt x="133" y="189"/>
                  </a:lnTo>
                  <a:lnTo>
                    <a:pt x="175" y="176"/>
                  </a:lnTo>
                  <a:lnTo>
                    <a:pt x="216" y="159"/>
                  </a:lnTo>
                  <a:lnTo>
                    <a:pt x="255" y="140"/>
                  </a:lnTo>
                  <a:lnTo>
                    <a:pt x="293" y="115"/>
                  </a:lnTo>
                  <a:lnTo>
                    <a:pt x="329" y="90"/>
                  </a:lnTo>
                  <a:lnTo>
                    <a:pt x="261" y="68"/>
                  </a:lnTo>
                  <a:lnTo>
                    <a:pt x="191" y="47"/>
                  </a:lnTo>
                  <a:lnTo>
                    <a:pt x="122" y="25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202"/>
            <p:cNvSpPr>
              <a:spLocks/>
            </p:cNvSpPr>
            <p:nvPr/>
          </p:nvSpPr>
          <p:spPr bwMode="auto">
            <a:xfrm>
              <a:off x="4694238" y="4197350"/>
              <a:ext cx="76200" cy="30163"/>
            </a:xfrm>
            <a:custGeom>
              <a:avLst/>
              <a:gdLst>
                <a:gd name="T0" fmla="*/ 333 w 341"/>
                <a:gd name="T1" fmla="*/ 0 h 132"/>
                <a:gd name="T2" fmla="*/ 297 w 341"/>
                <a:gd name="T3" fmla="*/ 25 h 132"/>
                <a:gd name="T4" fmla="*/ 259 w 341"/>
                <a:gd name="T5" fmla="*/ 50 h 132"/>
                <a:gd name="T6" fmla="*/ 220 w 341"/>
                <a:gd name="T7" fmla="*/ 69 h 132"/>
                <a:gd name="T8" fmla="*/ 179 w 341"/>
                <a:gd name="T9" fmla="*/ 86 h 132"/>
                <a:gd name="T10" fmla="*/ 137 w 341"/>
                <a:gd name="T11" fmla="*/ 99 h 132"/>
                <a:gd name="T12" fmla="*/ 94 w 341"/>
                <a:gd name="T13" fmla="*/ 110 h 132"/>
                <a:gd name="T14" fmla="*/ 50 w 341"/>
                <a:gd name="T15" fmla="*/ 119 h 132"/>
                <a:gd name="T16" fmla="*/ 4 w 341"/>
                <a:gd name="T17" fmla="*/ 124 h 132"/>
                <a:gd name="T18" fmla="*/ 0 w 341"/>
                <a:gd name="T19" fmla="*/ 132 h 132"/>
                <a:gd name="T20" fmla="*/ 47 w 341"/>
                <a:gd name="T21" fmla="*/ 126 h 132"/>
                <a:gd name="T22" fmla="*/ 94 w 341"/>
                <a:gd name="T23" fmla="*/ 119 h 132"/>
                <a:gd name="T24" fmla="*/ 141 w 341"/>
                <a:gd name="T25" fmla="*/ 108 h 132"/>
                <a:gd name="T26" fmla="*/ 184 w 341"/>
                <a:gd name="T27" fmla="*/ 94 h 132"/>
                <a:gd name="T28" fmla="*/ 225 w 341"/>
                <a:gd name="T29" fmla="*/ 74 h 132"/>
                <a:gd name="T30" fmla="*/ 267 w 341"/>
                <a:gd name="T31" fmla="*/ 56 h 132"/>
                <a:gd name="T32" fmla="*/ 306 w 341"/>
                <a:gd name="T33" fmla="*/ 31 h 132"/>
                <a:gd name="T34" fmla="*/ 341 w 341"/>
                <a:gd name="T35" fmla="*/ 3 h 132"/>
                <a:gd name="T36" fmla="*/ 333 w 341"/>
                <a:gd name="T3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1" h="132">
                  <a:moveTo>
                    <a:pt x="333" y="0"/>
                  </a:moveTo>
                  <a:lnTo>
                    <a:pt x="297" y="25"/>
                  </a:lnTo>
                  <a:lnTo>
                    <a:pt x="259" y="50"/>
                  </a:lnTo>
                  <a:lnTo>
                    <a:pt x="220" y="69"/>
                  </a:lnTo>
                  <a:lnTo>
                    <a:pt x="179" y="86"/>
                  </a:lnTo>
                  <a:lnTo>
                    <a:pt x="137" y="99"/>
                  </a:lnTo>
                  <a:lnTo>
                    <a:pt x="94" y="110"/>
                  </a:lnTo>
                  <a:lnTo>
                    <a:pt x="50" y="119"/>
                  </a:lnTo>
                  <a:lnTo>
                    <a:pt x="4" y="124"/>
                  </a:lnTo>
                  <a:lnTo>
                    <a:pt x="0" y="132"/>
                  </a:lnTo>
                  <a:lnTo>
                    <a:pt x="47" y="126"/>
                  </a:lnTo>
                  <a:lnTo>
                    <a:pt x="94" y="119"/>
                  </a:lnTo>
                  <a:lnTo>
                    <a:pt x="141" y="108"/>
                  </a:lnTo>
                  <a:lnTo>
                    <a:pt x="184" y="94"/>
                  </a:lnTo>
                  <a:lnTo>
                    <a:pt x="225" y="74"/>
                  </a:lnTo>
                  <a:lnTo>
                    <a:pt x="267" y="56"/>
                  </a:lnTo>
                  <a:lnTo>
                    <a:pt x="306" y="31"/>
                  </a:lnTo>
                  <a:lnTo>
                    <a:pt x="341" y="3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203"/>
            <p:cNvSpPr>
              <a:spLocks/>
            </p:cNvSpPr>
            <p:nvPr/>
          </p:nvSpPr>
          <p:spPr bwMode="auto">
            <a:xfrm>
              <a:off x="4556126" y="3957638"/>
              <a:ext cx="139700" cy="280988"/>
            </a:xfrm>
            <a:custGeom>
              <a:avLst/>
              <a:gdLst>
                <a:gd name="T0" fmla="*/ 31 w 621"/>
                <a:gd name="T1" fmla="*/ 0 h 1241"/>
                <a:gd name="T2" fmla="*/ 41 w 621"/>
                <a:gd name="T3" fmla="*/ 45 h 1241"/>
                <a:gd name="T4" fmla="*/ 66 w 621"/>
                <a:gd name="T5" fmla="*/ 157 h 1241"/>
                <a:gd name="T6" fmla="*/ 83 w 621"/>
                <a:gd name="T7" fmla="*/ 234 h 1241"/>
                <a:gd name="T8" fmla="*/ 97 w 621"/>
                <a:gd name="T9" fmla="*/ 322 h 1241"/>
                <a:gd name="T10" fmla="*/ 110 w 621"/>
                <a:gd name="T11" fmla="*/ 417 h 1241"/>
                <a:gd name="T12" fmla="*/ 119 w 621"/>
                <a:gd name="T13" fmla="*/ 521 h 1241"/>
                <a:gd name="T14" fmla="*/ 124 w 621"/>
                <a:gd name="T15" fmla="*/ 609 h 1241"/>
                <a:gd name="T16" fmla="*/ 124 w 621"/>
                <a:gd name="T17" fmla="*/ 700 h 1241"/>
                <a:gd name="T18" fmla="*/ 121 w 621"/>
                <a:gd name="T19" fmla="*/ 791 h 1241"/>
                <a:gd name="T20" fmla="*/ 110 w 621"/>
                <a:gd name="T21" fmla="*/ 878 h 1241"/>
                <a:gd name="T22" fmla="*/ 105 w 621"/>
                <a:gd name="T23" fmla="*/ 922 h 1241"/>
                <a:gd name="T24" fmla="*/ 97 w 621"/>
                <a:gd name="T25" fmla="*/ 966 h 1241"/>
                <a:gd name="T26" fmla="*/ 86 w 621"/>
                <a:gd name="T27" fmla="*/ 1007 h 1241"/>
                <a:gd name="T28" fmla="*/ 72 w 621"/>
                <a:gd name="T29" fmla="*/ 1046 h 1241"/>
                <a:gd name="T30" fmla="*/ 58 w 621"/>
                <a:gd name="T31" fmla="*/ 1084 h 1241"/>
                <a:gd name="T32" fmla="*/ 41 w 621"/>
                <a:gd name="T33" fmla="*/ 1122 h 1241"/>
                <a:gd name="T34" fmla="*/ 23 w 621"/>
                <a:gd name="T35" fmla="*/ 1158 h 1241"/>
                <a:gd name="T36" fmla="*/ 0 w 621"/>
                <a:gd name="T37" fmla="*/ 1191 h 1241"/>
                <a:gd name="T38" fmla="*/ 11 w 621"/>
                <a:gd name="T39" fmla="*/ 1197 h 1241"/>
                <a:gd name="T40" fmla="*/ 39 w 621"/>
                <a:gd name="T41" fmla="*/ 1208 h 1241"/>
                <a:gd name="T42" fmla="*/ 83 w 621"/>
                <a:gd name="T43" fmla="*/ 1221 h 1241"/>
                <a:gd name="T44" fmla="*/ 110 w 621"/>
                <a:gd name="T45" fmla="*/ 1226 h 1241"/>
                <a:gd name="T46" fmla="*/ 140 w 621"/>
                <a:gd name="T47" fmla="*/ 1232 h 1241"/>
                <a:gd name="T48" fmla="*/ 176 w 621"/>
                <a:gd name="T49" fmla="*/ 1237 h 1241"/>
                <a:gd name="T50" fmla="*/ 214 w 621"/>
                <a:gd name="T51" fmla="*/ 1241 h 1241"/>
                <a:gd name="T52" fmla="*/ 259 w 621"/>
                <a:gd name="T53" fmla="*/ 1241 h 1241"/>
                <a:gd name="T54" fmla="*/ 302 w 621"/>
                <a:gd name="T55" fmla="*/ 1237 h 1241"/>
                <a:gd name="T56" fmla="*/ 352 w 621"/>
                <a:gd name="T57" fmla="*/ 1232 h 1241"/>
                <a:gd name="T58" fmla="*/ 405 w 621"/>
                <a:gd name="T59" fmla="*/ 1224 h 1241"/>
                <a:gd name="T60" fmla="*/ 459 w 621"/>
                <a:gd name="T61" fmla="*/ 1210 h 1241"/>
                <a:gd name="T62" fmla="*/ 517 w 621"/>
                <a:gd name="T63" fmla="*/ 1191 h 1241"/>
                <a:gd name="T64" fmla="*/ 528 w 621"/>
                <a:gd name="T65" fmla="*/ 1161 h 1241"/>
                <a:gd name="T66" fmla="*/ 556 w 621"/>
                <a:gd name="T67" fmla="*/ 1075 h 1241"/>
                <a:gd name="T68" fmla="*/ 569 w 621"/>
                <a:gd name="T69" fmla="*/ 1016 h 1241"/>
                <a:gd name="T70" fmla="*/ 585 w 621"/>
                <a:gd name="T71" fmla="*/ 947 h 1241"/>
                <a:gd name="T72" fmla="*/ 599 w 621"/>
                <a:gd name="T73" fmla="*/ 867 h 1241"/>
                <a:gd name="T74" fmla="*/ 610 w 621"/>
                <a:gd name="T75" fmla="*/ 782 h 1241"/>
                <a:gd name="T76" fmla="*/ 619 w 621"/>
                <a:gd name="T77" fmla="*/ 692 h 1241"/>
                <a:gd name="T78" fmla="*/ 621 w 621"/>
                <a:gd name="T79" fmla="*/ 595 h 1241"/>
                <a:gd name="T80" fmla="*/ 619 w 621"/>
                <a:gd name="T81" fmla="*/ 546 h 1241"/>
                <a:gd name="T82" fmla="*/ 619 w 621"/>
                <a:gd name="T83" fmla="*/ 497 h 1241"/>
                <a:gd name="T84" fmla="*/ 614 w 621"/>
                <a:gd name="T85" fmla="*/ 448 h 1241"/>
                <a:gd name="T86" fmla="*/ 608 w 621"/>
                <a:gd name="T87" fmla="*/ 398 h 1241"/>
                <a:gd name="T88" fmla="*/ 599 w 621"/>
                <a:gd name="T89" fmla="*/ 346 h 1241"/>
                <a:gd name="T90" fmla="*/ 589 w 621"/>
                <a:gd name="T91" fmla="*/ 297 h 1241"/>
                <a:gd name="T92" fmla="*/ 574 w 621"/>
                <a:gd name="T93" fmla="*/ 245 h 1241"/>
                <a:gd name="T94" fmla="*/ 561 w 621"/>
                <a:gd name="T95" fmla="*/ 195 h 1241"/>
                <a:gd name="T96" fmla="*/ 542 w 621"/>
                <a:gd name="T97" fmla="*/ 146 h 1241"/>
                <a:gd name="T98" fmla="*/ 520 w 621"/>
                <a:gd name="T99" fmla="*/ 97 h 1241"/>
                <a:gd name="T100" fmla="*/ 495 w 621"/>
                <a:gd name="T101" fmla="*/ 50 h 1241"/>
                <a:gd name="T102" fmla="*/ 468 w 621"/>
                <a:gd name="T103" fmla="*/ 0 h 1241"/>
                <a:gd name="T104" fmla="*/ 31 w 621"/>
                <a:gd name="T105" fmla="*/ 0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21" h="1241">
                  <a:moveTo>
                    <a:pt x="31" y="0"/>
                  </a:moveTo>
                  <a:lnTo>
                    <a:pt x="41" y="45"/>
                  </a:lnTo>
                  <a:lnTo>
                    <a:pt x="66" y="157"/>
                  </a:lnTo>
                  <a:lnTo>
                    <a:pt x="83" y="234"/>
                  </a:lnTo>
                  <a:lnTo>
                    <a:pt x="97" y="322"/>
                  </a:lnTo>
                  <a:lnTo>
                    <a:pt x="110" y="417"/>
                  </a:lnTo>
                  <a:lnTo>
                    <a:pt x="119" y="521"/>
                  </a:lnTo>
                  <a:lnTo>
                    <a:pt x="124" y="609"/>
                  </a:lnTo>
                  <a:lnTo>
                    <a:pt x="124" y="700"/>
                  </a:lnTo>
                  <a:lnTo>
                    <a:pt x="121" y="791"/>
                  </a:lnTo>
                  <a:lnTo>
                    <a:pt x="110" y="878"/>
                  </a:lnTo>
                  <a:lnTo>
                    <a:pt x="105" y="922"/>
                  </a:lnTo>
                  <a:lnTo>
                    <a:pt x="97" y="966"/>
                  </a:lnTo>
                  <a:lnTo>
                    <a:pt x="86" y="1007"/>
                  </a:lnTo>
                  <a:lnTo>
                    <a:pt x="72" y="1046"/>
                  </a:lnTo>
                  <a:lnTo>
                    <a:pt x="58" y="1084"/>
                  </a:lnTo>
                  <a:lnTo>
                    <a:pt x="41" y="1122"/>
                  </a:lnTo>
                  <a:lnTo>
                    <a:pt x="23" y="1158"/>
                  </a:lnTo>
                  <a:lnTo>
                    <a:pt x="0" y="1191"/>
                  </a:lnTo>
                  <a:lnTo>
                    <a:pt x="11" y="1197"/>
                  </a:lnTo>
                  <a:lnTo>
                    <a:pt x="39" y="1208"/>
                  </a:lnTo>
                  <a:lnTo>
                    <a:pt x="83" y="1221"/>
                  </a:lnTo>
                  <a:lnTo>
                    <a:pt x="110" y="1226"/>
                  </a:lnTo>
                  <a:lnTo>
                    <a:pt x="140" y="1232"/>
                  </a:lnTo>
                  <a:lnTo>
                    <a:pt x="176" y="1237"/>
                  </a:lnTo>
                  <a:lnTo>
                    <a:pt x="214" y="1241"/>
                  </a:lnTo>
                  <a:lnTo>
                    <a:pt x="259" y="1241"/>
                  </a:lnTo>
                  <a:lnTo>
                    <a:pt x="302" y="1237"/>
                  </a:lnTo>
                  <a:lnTo>
                    <a:pt x="352" y="1232"/>
                  </a:lnTo>
                  <a:lnTo>
                    <a:pt x="405" y="1224"/>
                  </a:lnTo>
                  <a:lnTo>
                    <a:pt x="459" y="1210"/>
                  </a:lnTo>
                  <a:lnTo>
                    <a:pt x="517" y="1191"/>
                  </a:lnTo>
                  <a:lnTo>
                    <a:pt x="528" y="1161"/>
                  </a:lnTo>
                  <a:lnTo>
                    <a:pt x="556" y="1075"/>
                  </a:lnTo>
                  <a:lnTo>
                    <a:pt x="569" y="1016"/>
                  </a:lnTo>
                  <a:lnTo>
                    <a:pt x="585" y="947"/>
                  </a:lnTo>
                  <a:lnTo>
                    <a:pt x="599" y="867"/>
                  </a:lnTo>
                  <a:lnTo>
                    <a:pt x="610" y="782"/>
                  </a:lnTo>
                  <a:lnTo>
                    <a:pt x="619" y="692"/>
                  </a:lnTo>
                  <a:lnTo>
                    <a:pt x="621" y="595"/>
                  </a:lnTo>
                  <a:lnTo>
                    <a:pt x="619" y="546"/>
                  </a:lnTo>
                  <a:lnTo>
                    <a:pt x="619" y="497"/>
                  </a:lnTo>
                  <a:lnTo>
                    <a:pt x="614" y="448"/>
                  </a:lnTo>
                  <a:lnTo>
                    <a:pt x="608" y="398"/>
                  </a:lnTo>
                  <a:lnTo>
                    <a:pt x="599" y="346"/>
                  </a:lnTo>
                  <a:lnTo>
                    <a:pt x="589" y="297"/>
                  </a:lnTo>
                  <a:lnTo>
                    <a:pt x="574" y="245"/>
                  </a:lnTo>
                  <a:lnTo>
                    <a:pt x="561" y="195"/>
                  </a:lnTo>
                  <a:lnTo>
                    <a:pt x="542" y="146"/>
                  </a:lnTo>
                  <a:lnTo>
                    <a:pt x="520" y="97"/>
                  </a:lnTo>
                  <a:lnTo>
                    <a:pt x="495" y="50"/>
                  </a:lnTo>
                  <a:lnTo>
                    <a:pt x="468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3D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204"/>
            <p:cNvSpPr>
              <a:spLocks/>
            </p:cNvSpPr>
            <p:nvPr/>
          </p:nvSpPr>
          <p:spPr bwMode="auto">
            <a:xfrm>
              <a:off x="4554538" y="3956050"/>
              <a:ext cx="144463" cy="284163"/>
            </a:xfrm>
            <a:custGeom>
              <a:avLst/>
              <a:gdLst>
                <a:gd name="T0" fmla="*/ 28 w 635"/>
                <a:gd name="T1" fmla="*/ 10 h 1255"/>
                <a:gd name="T2" fmla="*/ 57 w 635"/>
                <a:gd name="T3" fmla="*/ 131 h 1255"/>
                <a:gd name="T4" fmla="*/ 91 w 635"/>
                <a:gd name="T5" fmla="*/ 306 h 1255"/>
                <a:gd name="T6" fmla="*/ 110 w 635"/>
                <a:gd name="T7" fmla="*/ 451 h 1255"/>
                <a:gd name="T8" fmla="*/ 120 w 635"/>
                <a:gd name="T9" fmla="*/ 602 h 1255"/>
                <a:gd name="T10" fmla="*/ 120 w 635"/>
                <a:gd name="T11" fmla="*/ 751 h 1255"/>
                <a:gd name="T12" fmla="*/ 107 w 635"/>
                <a:gd name="T13" fmla="*/ 891 h 1255"/>
                <a:gd name="T14" fmla="*/ 80 w 635"/>
                <a:gd name="T15" fmla="*/ 1023 h 1255"/>
                <a:gd name="T16" fmla="*/ 46 w 635"/>
                <a:gd name="T17" fmla="*/ 1113 h 1255"/>
                <a:gd name="T18" fmla="*/ 16 w 635"/>
                <a:gd name="T19" fmla="*/ 1168 h 1255"/>
                <a:gd name="T20" fmla="*/ 0 w 635"/>
                <a:gd name="T21" fmla="*/ 1201 h 1255"/>
                <a:gd name="T22" fmla="*/ 19 w 635"/>
                <a:gd name="T23" fmla="*/ 1215 h 1255"/>
                <a:gd name="T24" fmla="*/ 68 w 635"/>
                <a:gd name="T25" fmla="*/ 1231 h 1255"/>
                <a:gd name="T26" fmla="*/ 145 w 635"/>
                <a:gd name="T27" fmla="*/ 1248 h 1255"/>
                <a:gd name="T28" fmla="*/ 248 w 635"/>
                <a:gd name="T29" fmla="*/ 1255 h 1255"/>
                <a:gd name="T30" fmla="*/ 376 w 635"/>
                <a:gd name="T31" fmla="*/ 1244 h 1255"/>
                <a:gd name="T32" fmla="*/ 448 w 635"/>
                <a:gd name="T33" fmla="*/ 1231 h 1255"/>
                <a:gd name="T34" fmla="*/ 525 w 635"/>
                <a:gd name="T35" fmla="*/ 1206 h 1255"/>
                <a:gd name="T36" fmla="*/ 547 w 635"/>
                <a:gd name="T37" fmla="*/ 1154 h 1255"/>
                <a:gd name="T38" fmla="*/ 583 w 635"/>
                <a:gd name="T39" fmla="*/ 1023 h 1255"/>
                <a:gd name="T40" fmla="*/ 619 w 635"/>
                <a:gd name="T41" fmla="*/ 834 h 1255"/>
                <a:gd name="T42" fmla="*/ 629 w 635"/>
                <a:gd name="T43" fmla="*/ 721 h 1255"/>
                <a:gd name="T44" fmla="*/ 635 w 635"/>
                <a:gd name="T45" fmla="*/ 600 h 1255"/>
                <a:gd name="T46" fmla="*/ 626 w 635"/>
                <a:gd name="T47" fmla="*/ 451 h 1255"/>
                <a:gd name="T48" fmla="*/ 601 w 635"/>
                <a:gd name="T49" fmla="*/ 300 h 1255"/>
                <a:gd name="T50" fmla="*/ 555 w 635"/>
                <a:gd name="T51" fmla="*/ 149 h 1255"/>
                <a:gd name="T52" fmla="*/ 520 w 635"/>
                <a:gd name="T53" fmla="*/ 76 h 1255"/>
                <a:gd name="T54" fmla="*/ 480 w 635"/>
                <a:gd name="T55" fmla="*/ 5 h 1255"/>
                <a:gd name="T56" fmla="*/ 36 w 635"/>
                <a:gd name="T57" fmla="*/ 0 h 1255"/>
                <a:gd name="T58" fmla="*/ 28 w 635"/>
                <a:gd name="T59" fmla="*/ 10 h 1255"/>
                <a:gd name="T60" fmla="*/ 36 w 635"/>
                <a:gd name="T61" fmla="*/ 16 h 1255"/>
                <a:gd name="T62" fmla="*/ 473 w 635"/>
                <a:gd name="T63" fmla="*/ 7 h 1255"/>
                <a:gd name="T64" fmla="*/ 486 w 635"/>
                <a:gd name="T65" fmla="*/ 48 h 1255"/>
                <a:gd name="T66" fmla="*/ 522 w 635"/>
                <a:gd name="T67" fmla="*/ 120 h 1255"/>
                <a:gd name="T68" fmla="*/ 563 w 635"/>
                <a:gd name="T69" fmla="*/ 230 h 1255"/>
                <a:gd name="T70" fmla="*/ 599 w 635"/>
                <a:gd name="T71" fmla="*/ 378 h 1255"/>
                <a:gd name="T72" fmla="*/ 615 w 635"/>
                <a:gd name="T73" fmla="*/ 528 h 1255"/>
                <a:gd name="T74" fmla="*/ 615 w 635"/>
                <a:gd name="T75" fmla="*/ 660 h 1255"/>
                <a:gd name="T76" fmla="*/ 608 w 635"/>
                <a:gd name="T77" fmla="*/ 775 h 1255"/>
                <a:gd name="T78" fmla="*/ 585 w 635"/>
                <a:gd name="T79" fmla="*/ 931 h 1255"/>
                <a:gd name="T80" fmla="*/ 547 w 635"/>
                <a:gd name="T81" fmla="*/ 1093 h 1255"/>
                <a:gd name="T82" fmla="*/ 520 w 635"/>
                <a:gd name="T83" fmla="*/ 1185 h 1255"/>
                <a:gd name="T84" fmla="*/ 522 w 635"/>
                <a:gd name="T85" fmla="*/ 1198 h 1255"/>
                <a:gd name="T86" fmla="*/ 480 w 635"/>
                <a:gd name="T87" fmla="*/ 1204 h 1255"/>
                <a:gd name="T88" fmla="*/ 374 w 635"/>
                <a:gd name="T89" fmla="*/ 1228 h 1255"/>
                <a:gd name="T90" fmla="*/ 248 w 635"/>
                <a:gd name="T91" fmla="*/ 1239 h 1255"/>
                <a:gd name="T92" fmla="*/ 149 w 635"/>
                <a:gd name="T93" fmla="*/ 1231 h 1255"/>
                <a:gd name="T94" fmla="*/ 71 w 635"/>
                <a:gd name="T95" fmla="*/ 1215 h 1255"/>
                <a:gd name="T96" fmla="*/ 28 w 635"/>
                <a:gd name="T97" fmla="*/ 1198 h 1255"/>
                <a:gd name="T98" fmla="*/ 11 w 635"/>
                <a:gd name="T99" fmla="*/ 1190 h 1255"/>
                <a:gd name="T100" fmla="*/ 14 w 635"/>
                <a:gd name="T101" fmla="*/ 1204 h 1255"/>
                <a:gd name="T102" fmla="*/ 46 w 635"/>
                <a:gd name="T103" fmla="*/ 1149 h 1255"/>
                <a:gd name="T104" fmla="*/ 74 w 635"/>
                <a:gd name="T105" fmla="*/ 1088 h 1255"/>
                <a:gd name="T106" fmla="*/ 113 w 635"/>
                <a:gd name="T107" fmla="*/ 962 h 1255"/>
                <a:gd name="T108" fmla="*/ 132 w 635"/>
                <a:gd name="T109" fmla="*/ 822 h 1255"/>
                <a:gd name="T110" fmla="*/ 138 w 635"/>
                <a:gd name="T111" fmla="*/ 679 h 1255"/>
                <a:gd name="T112" fmla="*/ 132 w 635"/>
                <a:gd name="T113" fmla="*/ 528 h 1255"/>
                <a:gd name="T114" fmla="*/ 110 w 635"/>
                <a:gd name="T115" fmla="*/ 329 h 1255"/>
                <a:gd name="T116" fmla="*/ 80 w 635"/>
                <a:gd name="T117" fmla="*/ 161 h 1255"/>
                <a:gd name="T118" fmla="*/ 41 w 635"/>
                <a:gd name="T119" fmla="*/ 7 h 1255"/>
                <a:gd name="T120" fmla="*/ 36 w 635"/>
                <a:gd name="T121" fmla="*/ 16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35" h="1255">
                  <a:moveTo>
                    <a:pt x="36" y="7"/>
                  </a:moveTo>
                  <a:lnTo>
                    <a:pt x="28" y="10"/>
                  </a:lnTo>
                  <a:lnTo>
                    <a:pt x="39" y="52"/>
                  </a:lnTo>
                  <a:lnTo>
                    <a:pt x="57" y="131"/>
                  </a:lnTo>
                  <a:lnTo>
                    <a:pt x="80" y="243"/>
                  </a:lnTo>
                  <a:lnTo>
                    <a:pt x="91" y="306"/>
                  </a:lnTo>
                  <a:lnTo>
                    <a:pt x="99" y="378"/>
                  </a:lnTo>
                  <a:lnTo>
                    <a:pt x="110" y="451"/>
                  </a:lnTo>
                  <a:lnTo>
                    <a:pt x="115" y="528"/>
                  </a:lnTo>
                  <a:lnTo>
                    <a:pt x="120" y="602"/>
                  </a:lnTo>
                  <a:lnTo>
                    <a:pt x="120" y="679"/>
                  </a:lnTo>
                  <a:lnTo>
                    <a:pt x="120" y="751"/>
                  </a:lnTo>
                  <a:lnTo>
                    <a:pt x="115" y="822"/>
                  </a:lnTo>
                  <a:lnTo>
                    <a:pt x="107" y="891"/>
                  </a:lnTo>
                  <a:lnTo>
                    <a:pt x="96" y="956"/>
                  </a:lnTo>
                  <a:lnTo>
                    <a:pt x="80" y="1023"/>
                  </a:lnTo>
                  <a:lnTo>
                    <a:pt x="57" y="1082"/>
                  </a:lnTo>
                  <a:lnTo>
                    <a:pt x="46" y="1113"/>
                  </a:lnTo>
                  <a:lnTo>
                    <a:pt x="33" y="1140"/>
                  </a:lnTo>
                  <a:lnTo>
                    <a:pt x="16" y="1168"/>
                  </a:lnTo>
                  <a:lnTo>
                    <a:pt x="0" y="1192"/>
                  </a:lnTo>
                  <a:lnTo>
                    <a:pt x="0" y="1201"/>
                  </a:lnTo>
                  <a:lnTo>
                    <a:pt x="3" y="1206"/>
                  </a:lnTo>
                  <a:lnTo>
                    <a:pt x="19" y="1215"/>
                  </a:lnTo>
                  <a:lnTo>
                    <a:pt x="41" y="1223"/>
                  </a:lnTo>
                  <a:lnTo>
                    <a:pt x="68" y="1231"/>
                  </a:lnTo>
                  <a:lnTo>
                    <a:pt x="102" y="1239"/>
                  </a:lnTo>
                  <a:lnTo>
                    <a:pt x="145" y="1248"/>
                  </a:lnTo>
                  <a:lnTo>
                    <a:pt x="192" y="1255"/>
                  </a:lnTo>
                  <a:lnTo>
                    <a:pt x="248" y="1255"/>
                  </a:lnTo>
                  <a:lnTo>
                    <a:pt x="311" y="1253"/>
                  </a:lnTo>
                  <a:lnTo>
                    <a:pt x="376" y="1244"/>
                  </a:lnTo>
                  <a:lnTo>
                    <a:pt x="412" y="1239"/>
                  </a:lnTo>
                  <a:lnTo>
                    <a:pt x="448" y="1231"/>
                  </a:lnTo>
                  <a:lnTo>
                    <a:pt x="486" y="1220"/>
                  </a:lnTo>
                  <a:lnTo>
                    <a:pt x="525" y="1206"/>
                  </a:lnTo>
                  <a:lnTo>
                    <a:pt x="530" y="1201"/>
                  </a:lnTo>
                  <a:lnTo>
                    <a:pt x="547" y="1154"/>
                  </a:lnTo>
                  <a:lnTo>
                    <a:pt x="563" y="1097"/>
                  </a:lnTo>
                  <a:lnTo>
                    <a:pt x="583" y="1023"/>
                  </a:lnTo>
                  <a:lnTo>
                    <a:pt x="601" y="935"/>
                  </a:lnTo>
                  <a:lnTo>
                    <a:pt x="619" y="834"/>
                  </a:lnTo>
                  <a:lnTo>
                    <a:pt x="624" y="778"/>
                  </a:lnTo>
                  <a:lnTo>
                    <a:pt x="629" y="721"/>
                  </a:lnTo>
                  <a:lnTo>
                    <a:pt x="632" y="663"/>
                  </a:lnTo>
                  <a:lnTo>
                    <a:pt x="635" y="600"/>
                  </a:lnTo>
                  <a:lnTo>
                    <a:pt x="632" y="528"/>
                  </a:lnTo>
                  <a:lnTo>
                    <a:pt x="626" y="451"/>
                  </a:lnTo>
                  <a:lnTo>
                    <a:pt x="615" y="375"/>
                  </a:lnTo>
                  <a:lnTo>
                    <a:pt x="601" y="300"/>
                  </a:lnTo>
                  <a:lnTo>
                    <a:pt x="579" y="224"/>
                  </a:lnTo>
                  <a:lnTo>
                    <a:pt x="555" y="149"/>
                  </a:lnTo>
                  <a:lnTo>
                    <a:pt x="538" y="111"/>
                  </a:lnTo>
                  <a:lnTo>
                    <a:pt x="520" y="76"/>
                  </a:lnTo>
                  <a:lnTo>
                    <a:pt x="500" y="40"/>
                  </a:lnTo>
                  <a:lnTo>
                    <a:pt x="480" y="5"/>
                  </a:lnTo>
                  <a:lnTo>
                    <a:pt x="473" y="0"/>
                  </a:lnTo>
                  <a:lnTo>
                    <a:pt x="36" y="0"/>
                  </a:lnTo>
                  <a:lnTo>
                    <a:pt x="28" y="5"/>
                  </a:lnTo>
                  <a:lnTo>
                    <a:pt x="28" y="10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473" y="16"/>
                  </a:lnTo>
                  <a:lnTo>
                    <a:pt x="473" y="7"/>
                  </a:lnTo>
                  <a:lnTo>
                    <a:pt x="467" y="13"/>
                  </a:lnTo>
                  <a:lnTo>
                    <a:pt x="486" y="48"/>
                  </a:lnTo>
                  <a:lnTo>
                    <a:pt x="505" y="84"/>
                  </a:lnTo>
                  <a:lnTo>
                    <a:pt x="522" y="120"/>
                  </a:lnTo>
                  <a:lnTo>
                    <a:pt x="538" y="155"/>
                  </a:lnTo>
                  <a:lnTo>
                    <a:pt x="563" y="230"/>
                  </a:lnTo>
                  <a:lnTo>
                    <a:pt x="585" y="304"/>
                  </a:lnTo>
                  <a:lnTo>
                    <a:pt x="599" y="378"/>
                  </a:lnTo>
                  <a:lnTo>
                    <a:pt x="610" y="455"/>
                  </a:lnTo>
                  <a:lnTo>
                    <a:pt x="615" y="528"/>
                  </a:lnTo>
                  <a:lnTo>
                    <a:pt x="619" y="600"/>
                  </a:lnTo>
                  <a:lnTo>
                    <a:pt x="615" y="660"/>
                  </a:lnTo>
                  <a:lnTo>
                    <a:pt x="613" y="721"/>
                  </a:lnTo>
                  <a:lnTo>
                    <a:pt x="608" y="775"/>
                  </a:lnTo>
                  <a:lnTo>
                    <a:pt x="601" y="830"/>
                  </a:lnTo>
                  <a:lnTo>
                    <a:pt x="585" y="931"/>
                  </a:lnTo>
                  <a:lnTo>
                    <a:pt x="566" y="1019"/>
                  </a:lnTo>
                  <a:lnTo>
                    <a:pt x="547" y="1093"/>
                  </a:lnTo>
                  <a:lnTo>
                    <a:pt x="530" y="1149"/>
                  </a:lnTo>
                  <a:lnTo>
                    <a:pt x="520" y="1185"/>
                  </a:lnTo>
                  <a:lnTo>
                    <a:pt x="516" y="1195"/>
                  </a:lnTo>
                  <a:lnTo>
                    <a:pt x="522" y="1198"/>
                  </a:lnTo>
                  <a:lnTo>
                    <a:pt x="520" y="1190"/>
                  </a:lnTo>
                  <a:lnTo>
                    <a:pt x="480" y="1204"/>
                  </a:lnTo>
                  <a:lnTo>
                    <a:pt x="446" y="1215"/>
                  </a:lnTo>
                  <a:lnTo>
                    <a:pt x="374" y="1228"/>
                  </a:lnTo>
                  <a:lnTo>
                    <a:pt x="307" y="1237"/>
                  </a:lnTo>
                  <a:lnTo>
                    <a:pt x="248" y="1239"/>
                  </a:lnTo>
                  <a:lnTo>
                    <a:pt x="195" y="1239"/>
                  </a:lnTo>
                  <a:lnTo>
                    <a:pt x="149" y="1231"/>
                  </a:lnTo>
                  <a:lnTo>
                    <a:pt x="107" y="1226"/>
                  </a:lnTo>
                  <a:lnTo>
                    <a:pt x="71" y="1215"/>
                  </a:lnTo>
                  <a:lnTo>
                    <a:pt x="46" y="1206"/>
                  </a:lnTo>
                  <a:lnTo>
                    <a:pt x="28" y="1198"/>
                  </a:lnTo>
                  <a:lnTo>
                    <a:pt x="14" y="1192"/>
                  </a:lnTo>
                  <a:lnTo>
                    <a:pt x="11" y="1190"/>
                  </a:lnTo>
                  <a:lnTo>
                    <a:pt x="5" y="1198"/>
                  </a:lnTo>
                  <a:lnTo>
                    <a:pt x="14" y="1204"/>
                  </a:lnTo>
                  <a:lnTo>
                    <a:pt x="30" y="1176"/>
                  </a:lnTo>
                  <a:lnTo>
                    <a:pt x="46" y="1149"/>
                  </a:lnTo>
                  <a:lnTo>
                    <a:pt x="61" y="1118"/>
                  </a:lnTo>
                  <a:lnTo>
                    <a:pt x="74" y="1088"/>
                  </a:lnTo>
                  <a:lnTo>
                    <a:pt x="96" y="1028"/>
                  </a:lnTo>
                  <a:lnTo>
                    <a:pt x="113" y="962"/>
                  </a:lnTo>
                  <a:lnTo>
                    <a:pt x="124" y="893"/>
                  </a:lnTo>
                  <a:lnTo>
                    <a:pt x="132" y="822"/>
                  </a:lnTo>
                  <a:lnTo>
                    <a:pt x="138" y="751"/>
                  </a:lnTo>
                  <a:lnTo>
                    <a:pt x="138" y="679"/>
                  </a:lnTo>
                  <a:lnTo>
                    <a:pt x="138" y="602"/>
                  </a:lnTo>
                  <a:lnTo>
                    <a:pt x="132" y="528"/>
                  </a:lnTo>
                  <a:lnTo>
                    <a:pt x="124" y="424"/>
                  </a:lnTo>
                  <a:lnTo>
                    <a:pt x="110" y="329"/>
                  </a:lnTo>
                  <a:lnTo>
                    <a:pt x="96" y="241"/>
                  </a:lnTo>
                  <a:lnTo>
                    <a:pt x="80" y="161"/>
                  </a:lnTo>
                  <a:lnTo>
                    <a:pt x="52" y="48"/>
                  </a:lnTo>
                  <a:lnTo>
                    <a:pt x="41" y="7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36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205"/>
            <p:cNvSpPr>
              <a:spLocks/>
            </p:cNvSpPr>
            <p:nvPr/>
          </p:nvSpPr>
          <p:spPr bwMode="auto">
            <a:xfrm>
              <a:off x="4572001" y="3957638"/>
              <a:ext cx="142875" cy="282575"/>
            </a:xfrm>
            <a:custGeom>
              <a:avLst/>
              <a:gdLst>
                <a:gd name="T0" fmla="*/ 41 w 632"/>
                <a:gd name="T1" fmla="*/ 0 h 1248"/>
                <a:gd name="T2" fmla="*/ 49 w 632"/>
                <a:gd name="T3" fmla="*/ 38 h 1248"/>
                <a:gd name="T4" fmla="*/ 72 w 632"/>
                <a:gd name="T5" fmla="*/ 137 h 1248"/>
                <a:gd name="T6" fmla="*/ 85 w 632"/>
                <a:gd name="T7" fmla="*/ 207 h 1248"/>
                <a:gd name="T8" fmla="*/ 96 w 632"/>
                <a:gd name="T9" fmla="*/ 286 h 1248"/>
                <a:gd name="T10" fmla="*/ 110 w 632"/>
                <a:gd name="T11" fmla="*/ 374 h 1248"/>
                <a:gd name="T12" fmla="*/ 118 w 632"/>
                <a:gd name="T13" fmla="*/ 467 h 1248"/>
                <a:gd name="T14" fmla="*/ 126 w 632"/>
                <a:gd name="T15" fmla="*/ 565 h 1248"/>
                <a:gd name="T16" fmla="*/ 129 w 632"/>
                <a:gd name="T17" fmla="*/ 667 h 1248"/>
                <a:gd name="T18" fmla="*/ 126 w 632"/>
                <a:gd name="T19" fmla="*/ 768 h 1248"/>
                <a:gd name="T20" fmla="*/ 121 w 632"/>
                <a:gd name="T21" fmla="*/ 818 h 1248"/>
                <a:gd name="T22" fmla="*/ 118 w 632"/>
                <a:gd name="T23" fmla="*/ 867 h 1248"/>
                <a:gd name="T24" fmla="*/ 110 w 632"/>
                <a:gd name="T25" fmla="*/ 917 h 1248"/>
                <a:gd name="T26" fmla="*/ 101 w 632"/>
                <a:gd name="T27" fmla="*/ 964 h 1248"/>
                <a:gd name="T28" fmla="*/ 90 w 632"/>
                <a:gd name="T29" fmla="*/ 1012 h 1248"/>
                <a:gd name="T30" fmla="*/ 77 w 632"/>
                <a:gd name="T31" fmla="*/ 1057 h 1248"/>
                <a:gd name="T32" fmla="*/ 61 w 632"/>
                <a:gd name="T33" fmla="*/ 1100 h 1248"/>
                <a:gd name="T34" fmla="*/ 43 w 632"/>
                <a:gd name="T35" fmla="*/ 1142 h 1248"/>
                <a:gd name="T36" fmla="*/ 25 w 632"/>
                <a:gd name="T37" fmla="*/ 1180 h 1248"/>
                <a:gd name="T38" fmla="*/ 0 w 632"/>
                <a:gd name="T39" fmla="*/ 1219 h 1248"/>
                <a:gd name="T40" fmla="*/ 11 w 632"/>
                <a:gd name="T41" fmla="*/ 1221 h 1248"/>
                <a:gd name="T42" fmla="*/ 38 w 632"/>
                <a:gd name="T43" fmla="*/ 1230 h 1248"/>
                <a:gd name="T44" fmla="*/ 85 w 632"/>
                <a:gd name="T45" fmla="*/ 1241 h 1248"/>
                <a:gd name="T46" fmla="*/ 146 w 632"/>
                <a:gd name="T47" fmla="*/ 1246 h 1248"/>
                <a:gd name="T48" fmla="*/ 184 w 632"/>
                <a:gd name="T49" fmla="*/ 1248 h 1248"/>
                <a:gd name="T50" fmla="*/ 223 w 632"/>
                <a:gd name="T51" fmla="*/ 1248 h 1248"/>
                <a:gd name="T52" fmla="*/ 266 w 632"/>
                <a:gd name="T53" fmla="*/ 1248 h 1248"/>
                <a:gd name="T54" fmla="*/ 313 w 632"/>
                <a:gd name="T55" fmla="*/ 1243 h 1248"/>
                <a:gd name="T56" fmla="*/ 362 w 632"/>
                <a:gd name="T57" fmla="*/ 1235 h 1248"/>
                <a:gd name="T58" fmla="*/ 414 w 632"/>
                <a:gd name="T59" fmla="*/ 1224 h 1248"/>
                <a:gd name="T60" fmla="*/ 472 w 632"/>
                <a:gd name="T61" fmla="*/ 1210 h 1248"/>
                <a:gd name="T62" fmla="*/ 531 w 632"/>
                <a:gd name="T63" fmla="*/ 1191 h 1248"/>
                <a:gd name="T64" fmla="*/ 542 w 632"/>
                <a:gd name="T65" fmla="*/ 1161 h 1248"/>
                <a:gd name="T66" fmla="*/ 565 w 632"/>
                <a:gd name="T67" fmla="*/ 1075 h 1248"/>
                <a:gd name="T68" fmla="*/ 580 w 632"/>
                <a:gd name="T69" fmla="*/ 1016 h 1248"/>
                <a:gd name="T70" fmla="*/ 596 w 632"/>
                <a:gd name="T71" fmla="*/ 947 h 1248"/>
                <a:gd name="T72" fmla="*/ 610 w 632"/>
                <a:gd name="T73" fmla="*/ 867 h 1248"/>
                <a:gd name="T74" fmla="*/ 621 w 632"/>
                <a:gd name="T75" fmla="*/ 782 h 1248"/>
                <a:gd name="T76" fmla="*/ 629 w 632"/>
                <a:gd name="T77" fmla="*/ 692 h 1248"/>
                <a:gd name="T78" fmla="*/ 632 w 632"/>
                <a:gd name="T79" fmla="*/ 595 h 1248"/>
                <a:gd name="T80" fmla="*/ 632 w 632"/>
                <a:gd name="T81" fmla="*/ 546 h 1248"/>
                <a:gd name="T82" fmla="*/ 629 w 632"/>
                <a:gd name="T83" fmla="*/ 497 h 1248"/>
                <a:gd name="T84" fmla="*/ 623 w 632"/>
                <a:gd name="T85" fmla="*/ 448 h 1248"/>
                <a:gd name="T86" fmla="*/ 618 w 632"/>
                <a:gd name="T87" fmla="*/ 398 h 1248"/>
                <a:gd name="T88" fmla="*/ 610 w 632"/>
                <a:gd name="T89" fmla="*/ 346 h 1248"/>
                <a:gd name="T90" fmla="*/ 599 w 632"/>
                <a:gd name="T91" fmla="*/ 297 h 1248"/>
                <a:gd name="T92" fmla="*/ 588 w 632"/>
                <a:gd name="T93" fmla="*/ 245 h 1248"/>
                <a:gd name="T94" fmla="*/ 571 w 632"/>
                <a:gd name="T95" fmla="*/ 195 h 1248"/>
                <a:gd name="T96" fmla="*/ 552 w 632"/>
                <a:gd name="T97" fmla="*/ 146 h 1248"/>
                <a:gd name="T98" fmla="*/ 531 w 632"/>
                <a:gd name="T99" fmla="*/ 97 h 1248"/>
                <a:gd name="T100" fmla="*/ 508 w 632"/>
                <a:gd name="T101" fmla="*/ 50 h 1248"/>
                <a:gd name="T102" fmla="*/ 481 w 632"/>
                <a:gd name="T103" fmla="*/ 0 h 1248"/>
                <a:gd name="T104" fmla="*/ 41 w 632"/>
                <a:gd name="T105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248">
                  <a:moveTo>
                    <a:pt x="41" y="0"/>
                  </a:moveTo>
                  <a:lnTo>
                    <a:pt x="49" y="38"/>
                  </a:lnTo>
                  <a:lnTo>
                    <a:pt x="72" y="137"/>
                  </a:lnTo>
                  <a:lnTo>
                    <a:pt x="85" y="207"/>
                  </a:lnTo>
                  <a:lnTo>
                    <a:pt x="96" y="286"/>
                  </a:lnTo>
                  <a:lnTo>
                    <a:pt x="110" y="374"/>
                  </a:lnTo>
                  <a:lnTo>
                    <a:pt x="118" y="467"/>
                  </a:lnTo>
                  <a:lnTo>
                    <a:pt x="126" y="565"/>
                  </a:lnTo>
                  <a:lnTo>
                    <a:pt x="129" y="667"/>
                  </a:lnTo>
                  <a:lnTo>
                    <a:pt x="126" y="768"/>
                  </a:lnTo>
                  <a:lnTo>
                    <a:pt x="121" y="818"/>
                  </a:lnTo>
                  <a:lnTo>
                    <a:pt x="118" y="867"/>
                  </a:lnTo>
                  <a:lnTo>
                    <a:pt x="110" y="917"/>
                  </a:lnTo>
                  <a:lnTo>
                    <a:pt x="101" y="964"/>
                  </a:lnTo>
                  <a:lnTo>
                    <a:pt x="90" y="1012"/>
                  </a:lnTo>
                  <a:lnTo>
                    <a:pt x="77" y="1057"/>
                  </a:lnTo>
                  <a:lnTo>
                    <a:pt x="61" y="1100"/>
                  </a:lnTo>
                  <a:lnTo>
                    <a:pt x="43" y="1142"/>
                  </a:lnTo>
                  <a:lnTo>
                    <a:pt x="25" y="1180"/>
                  </a:lnTo>
                  <a:lnTo>
                    <a:pt x="0" y="1219"/>
                  </a:lnTo>
                  <a:lnTo>
                    <a:pt x="11" y="1221"/>
                  </a:lnTo>
                  <a:lnTo>
                    <a:pt x="38" y="1230"/>
                  </a:lnTo>
                  <a:lnTo>
                    <a:pt x="85" y="1241"/>
                  </a:lnTo>
                  <a:lnTo>
                    <a:pt x="146" y="1246"/>
                  </a:lnTo>
                  <a:lnTo>
                    <a:pt x="184" y="1248"/>
                  </a:lnTo>
                  <a:lnTo>
                    <a:pt x="223" y="1248"/>
                  </a:lnTo>
                  <a:lnTo>
                    <a:pt x="266" y="1248"/>
                  </a:lnTo>
                  <a:lnTo>
                    <a:pt x="313" y="1243"/>
                  </a:lnTo>
                  <a:lnTo>
                    <a:pt x="362" y="1235"/>
                  </a:lnTo>
                  <a:lnTo>
                    <a:pt x="414" y="1224"/>
                  </a:lnTo>
                  <a:lnTo>
                    <a:pt x="472" y="1210"/>
                  </a:lnTo>
                  <a:lnTo>
                    <a:pt x="531" y="1191"/>
                  </a:lnTo>
                  <a:lnTo>
                    <a:pt x="542" y="1161"/>
                  </a:lnTo>
                  <a:lnTo>
                    <a:pt x="565" y="1075"/>
                  </a:lnTo>
                  <a:lnTo>
                    <a:pt x="580" y="1016"/>
                  </a:lnTo>
                  <a:lnTo>
                    <a:pt x="596" y="947"/>
                  </a:lnTo>
                  <a:lnTo>
                    <a:pt x="610" y="867"/>
                  </a:lnTo>
                  <a:lnTo>
                    <a:pt x="621" y="782"/>
                  </a:lnTo>
                  <a:lnTo>
                    <a:pt x="629" y="692"/>
                  </a:lnTo>
                  <a:lnTo>
                    <a:pt x="632" y="595"/>
                  </a:lnTo>
                  <a:lnTo>
                    <a:pt x="632" y="546"/>
                  </a:lnTo>
                  <a:lnTo>
                    <a:pt x="629" y="497"/>
                  </a:lnTo>
                  <a:lnTo>
                    <a:pt x="623" y="448"/>
                  </a:lnTo>
                  <a:lnTo>
                    <a:pt x="618" y="398"/>
                  </a:lnTo>
                  <a:lnTo>
                    <a:pt x="610" y="346"/>
                  </a:lnTo>
                  <a:lnTo>
                    <a:pt x="599" y="297"/>
                  </a:lnTo>
                  <a:lnTo>
                    <a:pt x="588" y="245"/>
                  </a:lnTo>
                  <a:lnTo>
                    <a:pt x="571" y="195"/>
                  </a:lnTo>
                  <a:lnTo>
                    <a:pt x="552" y="146"/>
                  </a:lnTo>
                  <a:lnTo>
                    <a:pt x="531" y="97"/>
                  </a:lnTo>
                  <a:lnTo>
                    <a:pt x="508" y="50"/>
                  </a:lnTo>
                  <a:lnTo>
                    <a:pt x="481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8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206"/>
            <p:cNvSpPr>
              <a:spLocks/>
            </p:cNvSpPr>
            <p:nvPr/>
          </p:nvSpPr>
          <p:spPr bwMode="auto">
            <a:xfrm>
              <a:off x="4570413" y="3956050"/>
              <a:ext cx="146050" cy="285750"/>
            </a:xfrm>
            <a:custGeom>
              <a:avLst/>
              <a:gdLst>
                <a:gd name="T0" fmla="*/ 42 w 650"/>
                <a:gd name="T1" fmla="*/ 10 h 1264"/>
                <a:gd name="T2" fmla="*/ 77 w 650"/>
                <a:gd name="T3" fmla="*/ 172 h 1264"/>
                <a:gd name="T4" fmla="*/ 102 w 650"/>
                <a:gd name="T5" fmla="*/ 318 h 1264"/>
                <a:gd name="T6" fmla="*/ 122 w 650"/>
                <a:gd name="T7" fmla="*/ 490 h 1264"/>
                <a:gd name="T8" fmla="*/ 130 w 650"/>
                <a:gd name="T9" fmla="*/ 679 h 1264"/>
                <a:gd name="T10" fmla="*/ 122 w 650"/>
                <a:gd name="T11" fmla="*/ 827 h 1264"/>
                <a:gd name="T12" fmla="*/ 102 w 650"/>
                <a:gd name="T13" fmla="*/ 973 h 1264"/>
                <a:gd name="T14" fmla="*/ 64 w 650"/>
                <a:gd name="T15" fmla="*/ 1105 h 1264"/>
                <a:gd name="T16" fmla="*/ 36 w 650"/>
                <a:gd name="T17" fmla="*/ 1165 h 1264"/>
                <a:gd name="T18" fmla="*/ 3 w 650"/>
                <a:gd name="T19" fmla="*/ 1220 h 1264"/>
                <a:gd name="T20" fmla="*/ 6 w 650"/>
                <a:gd name="T21" fmla="*/ 1233 h 1264"/>
                <a:gd name="T22" fmla="*/ 64 w 650"/>
                <a:gd name="T23" fmla="*/ 1250 h 1264"/>
                <a:gd name="T24" fmla="*/ 130 w 650"/>
                <a:gd name="T25" fmla="*/ 1258 h 1264"/>
                <a:gd name="T26" fmla="*/ 218 w 650"/>
                <a:gd name="T27" fmla="*/ 1264 h 1264"/>
                <a:gd name="T28" fmla="*/ 324 w 650"/>
                <a:gd name="T29" fmla="*/ 1258 h 1264"/>
                <a:gd name="T30" fmla="*/ 407 w 650"/>
                <a:gd name="T31" fmla="*/ 1244 h 1264"/>
                <a:gd name="T32" fmla="*/ 495 w 650"/>
                <a:gd name="T33" fmla="*/ 1220 h 1264"/>
                <a:gd name="T34" fmla="*/ 547 w 650"/>
                <a:gd name="T35" fmla="*/ 1201 h 1264"/>
                <a:gd name="T36" fmla="*/ 578 w 650"/>
                <a:gd name="T37" fmla="*/ 1097 h 1264"/>
                <a:gd name="T38" fmla="*/ 616 w 650"/>
                <a:gd name="T39" fmla="*/ 935 h 1264"/>
                <a:gd name="T40" fmla="*/ 641 w 650"/>
                <a:gd name="T41" fmla="*/ 778 h 1264"/>
                <a:gd name="T42" fmla="*/ 650 w 650"/>
                <a:gd name="T43" fmla="*/ 663 h 1264"/>
                <a:gd name="T44" fmla="*/ 646 w 650"/>
                <a:gd name="T45" fmla="*/ 528 h 1264"/>
                <a:gd name="T46" fmla="*/ 632 w 650"/>
                <a:gd name="T47" fmla="*/ 375 h 1264"/>
                <a:gd name="T48" fmla="*/ 597 w 650"/>
                <a:gd name="T49" fmla="*/ 224 h 1264"/>
                <a:gd name="T50" fmla="*/ 553 w 650"/>
                <a:gd name="T51" fmla="*/ 111 h 1264"/>
                <a:gd name="T52" fmla="*/ 517 w 650"/>
                <a:gd name="T53" fmla="*/ 40 h 1264"/>
                <a:gd name="T54" fmla="*/ 490 w 650"/>
                <a:gd name="T55" fmla="*/ 0 h 1264"/>
                <a:gd name="T56" fmla="*/ 42 w 650"/>
                <a:gd name="T57" fmla="*/ 5 h 1264"/>
                <a:gd name="T58" fmla="*/ 50 w 650"/>
                <a:gd name="T59" fmla="*/ 7 h 1264"/>
                <a:gd name="T60" fmla="*/ 490 w 650"/>
                <a:gd name="T61" fmla="*/ 16 h 1264"/>
                <a:gd name="T62" fmla="*/ 481 w 650"/>
                <a:gd name="T63" fmla="*/ 13 h 1264"/>
                <a:gd name="T64" fmla="*/ 520 w 650"/>
                <a:gd name="T65" fmla="*/ 84 h 1264"/>
                <a:gd name="T66" fmla="*/ 553 w 650"/>
                <a:gd name="T67" fmla="*/ 155 h 1264"/>
                <a:gd name="T68" fmla="*/ 599 w 650"/>
                <a:gd name="T69" fmla="*/ 304 h 1264"/>
                <a:gd name="T70" fmla="*/ 624 w 650"/>
                <a:gd name="T71" fmla="*/ 455 h 1264"/>
                <a:gd name="T72" fmla="*/ 632 w 650"/>
                <a:gd name="T73" fmla="*/ 600 h 1264"/>
                <a:gd name="T74" fmla="*/ 627 w 650"/>
                <a:gd name="T75" fmla="*/ 721 h 1264"/>
                <a:gd name="T76" fmla="*/ 616 w 650"/>
                <a:gd name="T77" fmla="*/ 830 h 1264"/>
                <a:gd name="T78" fmla="*/ 583 w 650"/>
                <a:gd name="T79" fmla="*/ 1019 h 1264"/>
                <a:gd name="T80" fmla="*/ 547 w 650"/>
                <a:gd name="T81" fmla="*/ 1149 h 1264"/>
                <a:gd name="T82" fmla="*/ 531 w 650"/>
                <a:gd name="T83" fmla="*/ 1195 h 1264"/>
                <a:gd name="T84" fmla="*/ 536 w 650"/>
                <a:gd name="T85" fmla="*/ 1190 h 1264"/>
                <a:gd name="T86" fmla="*/ 446 w 650"/>
                <a:gd name="T87" fmla="*/ 1217 h 1264"/>
                <a:gd name="T88" fmla="*/ 360 w 650"/>
                <a:gd name="T89" fmla="*/ 1237 h 1264"/>
                <a:gd name="T90" fmla="*/ 286 w 650"/>
                <a:gd name="T91" fmla="*/ 1244 h 1264"/>
                <a:gd name="T92" fmla="*/ 171 w 650"/>
                <a:gd name="T93" fmla="*/ 1248 h 1264"/>
                <a:gd name="T94" fmla="*/ 97 w 650"/>
                <a:gd name="T95" fmla="*/ 1239 h 1264"/>
                <a:gd name="T96" fmla="*/ 25 w 650"/>
                <a:gd name="T97" fmla="*/ 1223 h 1264"/>
                <a:gd name="T98" fmla="*/ 12 w 650"/>
                <a:gd name="T99" fmla="*/ 1217 h 1264"/>
                <a:gd name="T100" fmla="*/ 18 w 650"/>
                <a:gd name="T101" fmla="*/ 1231 h 1264"/>
                <a:gd name="T102" fmla="*/ 50 w 650"/>
                <a:gd name="T103" fmla="*/ 1174 h 1264"/>
                <a:gd name="T104" fmla="*/ 77 w 650"/>
                <a:gd name="T105" fmla="*/ 1111 h 1264"/>
                <a:gd name="T106" fmla="*/ 119 w 650"/>
                <a:gd name="T107" fmla="*/ 976 h 1264"/>
                <a:gd name="T108" fmla="*/ 138 w 650"/>
                <a:gd name="T109" fmla="*/ 830 h 1264"/>
                <a:gd name="T110" fmla="*/ 146 w 650"/>
                <a:gd name="T111" fmla="*/ 679 h 1264"/>
                <a:gd name="T112" fmla="*/ 140 w 650"/>
                <a:gd name="T113" fmla="*/ 550 h 1264"/>
                <a:gd name="T114" fmla="*/ 119 w 650"/>
                <a:gd name="T115" fmla="*/ 315 h 1264"/>
                <a:gd name="T116" fmla="*/ 86 w 650"/>
                <a:gd name="T117" fmla="*/ 128 h 1264"/>
                <a:gd name="T118" fmla="*/ 58 w 650"/>
                <a:gd name="T119" fmla="*/ 7 h 1264"/>
                <a:gd name="T120" fmla="*/ 50 w 650"/>
                <a:gd name="T121" fmla="*/ 16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50" h="1264">
                  <a:moveTo>
                    <a:pt x="50" y="7"/>
                  </a:moveTo>
                  <a:lnTo>
                    <a:pt x="42" y="10"/>
                  </a:lnTo>
                  <a:lnTo>
                    <a:pt x="56" y="68"/>
                  </a:lnTo>
                  <a:lnTo>
                    <a:pt x="77" y="172"/>
                  </a:lnTo>
                  <a:lnTo>
                    <a:pt x="88" y="241"/>
                  </a:lnTo>
                  <a:lnTo>
                    <a:pt x="102" y="318"/>
                  </a:lnTo>
                  <a:lnTo>
                    <a:pt x="110" y="402"/>
                  </a:lnTo>
                  <a:lnTo>
                    <a:pt x="122" y="490"/>
                  </a:lnTo>
                  <a:lnTo>
                    <a:pt x="127" y="584"/>
                  </a:lnTo>
                  <a:lnTo>
                    <a:pt x="130" y="679"/>
                  </a:lnTo>
                  <a:lnTo>
                    <a:pt x="127" y="753"/>
                  </a:lnTo>
                  <a:lnTo>
                    <a:pt x="122" y="827"/>
                  </a:lnTo>
                  <a:lnTo>
                    <a:pt x="113" y="902"/>
                  </a:lnTo>
                  <a:lnTo>
                    <a:pt x="102" y="973"/>
                  </a:lnTo>
                  <a:lnTo>
                    <a:pt x="83" y="1041"/>
                  </a:lnTo>
                  <a:lnTo>
                    <a:pt x="64" y="1105"/>
                  </a:lnTo>
                  <a:lnTo>
                    <a:pt x="50" y="1135"/>
                  </a:lnTo>
                  <a:lnTo>
                    <a:pt x="36" y="1165"/>
                  </a:lnTo>
                  <a:lnTo>
                    <a:pt x="20" y="1192"/>
                  </a:lnTo>
                  <a:lnTo>
                    <a:pt x="3" y="1220"/>
                  </a:lnTo>
                  <a:lnTo>
                    <a:pt x="0" y="1228"/>
                  </a:lnTo>
                  <a:lnTo>
                    <a:pt x="6" y="1233"/>
                  </a:lnTo>
                  <a:lnTo>
                    <a:pt x="20" y="1239"/>
                  </a:lnTo>
                  <a:lnTo>
                    <a:pt x="64" y="1250"/>
                  </a:lnTo>
                  <a:lnTo>
                    <a:pt x="94" y="1255"/>
                  </a:lnTo>
                  <a:lnTo>
                    <a:pt x="130" y="1258"/>
                  </a:lnTo>
                  <a:lnTo>
                    <a:pt x="171" y="1264"/>
                  </a:lnTo>
                  <a:lnTo>
                    <a:pt x="218" y="1264"/>
                  </a:lnTo>
                  <a:lnTo>
                    <a:pt x="286" y="1262"/>
                  </a:lnTo>
                  <a:lnTo>
                    <a:pt x="324" y="1258"/>
                  </a:lnTo>
                  <a:lnTo>
                    <a:pt x="363" y="1253"/>
                  </a:lnTo>
                  <a:lnTo>
                    <a:pt x="407" y="1244"/>
                  </a:lnTo>
                  <a:lnTo>
                    <a:pt x="448" y="1233"/>
                  </a:lnTo>
                  <a:lnTo>
                    <a:pt x="495" y="1220"/>
                  </a:lnTo>
                  <a:lnTo>
                    <a:pt x="542" y="1206"/>
                  </a:lnTo>
                  <a:lnTo>
                    <a:pt x="547" y="1201"/>
                  </a:lnTo>
                  <a:lnTo>
                    <a:pt x="561" y="1154"/>
                  </a:lnTo>
                  <a:lnTo>
                    <a:pt x="578" y="1097"/>
                  </a:lnTo>
                  <a:lnTo>
                    <a:pt x="597" y="1023"/>
                  </a:lnTo>
                  <a:lnTo>
                    <a:pt x="616" y="935"/>
                  </a:lnTo>
                  <a:lnTo>
                    <a:pt x="632" y="834"/>
                  </a:lnTo>
                  <a:lnTo>
                    <a:pt x="641" y="778"/>
                  </a:lnTo>
                  <a:lnTo>
                    <a:pt x="644" y="721"/>
                  </a:lnTo>
                  <a:lnTo>
                    <a:pt x="650" y="663"/>
                  </a:lnTo>
                  <a:lnTo>
                    <a:pt x="650" y="600"/>
                  </a:lnTo>
                  <a:lnTo>
                    <a:pt x="646" y="528"/>
                  </a:lnTo>
                  <a:lnTo>
                    <a:pt x="641" y="451"/>
                  </a:lnTo>
                  <a:lnTo>
                    <a:pt x="632" y="375"/>
                  </a:lnTo>
                  <a:lnTo>
                    <a:pt x="616" y="300"/>
                  </a:lnTo>
                  <a:lnTo>
                    <a:pt x="597" y="224"/>
                  </a:lnTo>
                  <a:lnTo>
                    <a:pt x="569" y="149"/>
                  </a:lnTo>
                  <a:lnTo>
                    <a:pt x="553" y="111"/>
                  </a:lnTo>
                  <a:lnTo>
                    <a:pt x="536" y="76"/>
                  </a:lnTo>
                  <a:lnTo>
                    <a:pt x="517" y="40"/>
                  </a:lnTo>
                  <a:lnTo>
                    <a:pt x="495" y="5"/>
                  </a:lnTo>
                  <a:lnTo>
                    <a:pt x="490" y="0"/>
                  </a:lnTo>
                  <a:lnTo>
                    <a:pt x="50" y="0"/>
                  </a:lnTo>
                  <a:lnTo>
                    <a:pt x="42" y="5"/>
                  </a:lnTo>
                  <a:lnTo>
                    <a:pt x="42" y="10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490" y="16"/>
                  </a:lnTo>
                  <a:lnTo>
                    <a:pt x="490" y="7"/>
                  </a:lnTo>
                  <a:lnTo>
                    <a:pt x="481" y="13"/>
                  </a:lnTo>
                  <a:lnTo>
                    <a:pt x="504" y="48"/>
                  </a:lnTo>
                  <a:lnTo>
                    <a:pt x="520" y="84"/>
                  </a:lnTo>
                  <a:lnTo>
                    <a:pt x="540" y="120"/>
                  </a:lnTo>
                  <a:lnTo>
                    <a:pt x="553" y="155"/>
                  </a:lnTo>
                  <a:lnTo>
                    <a:pt x="580" y="230"/>
                  </a:lnTo>
                  <a:lnTo>
                    <a:pt x="599" y="304"/>
                  </a:lnTo>
                  <a:lnTo>
                    <a:pt x="616" y="378"/>
                  </a:lnTo>
                  <a:lnTo>
                    <a:pt x="624" y="455"/>
                  </a:lnTo>
                  <a:lnTo>
                    <a:pt x="630" y="528"/>
                  </a:lnTo>
                  <a:lnTo>
                    <a:pt x="632" y="600"/>
                  </a:lnTo>
                  <a:lnTo>
                    <a:pt x="632" y="660"/>
                  </a:lnTo>
                  <a:lnTo>
                    <a:pt x="627" y="721"/>
                  </a:lnTo>
                  <a:lnTo>
                    <a:pt x="624" y="775"/>
                  </a:lnTo>
                  <a:lnTo>
                    <a:pt x="616" y="830"/>
                  </a:lnTo>
                  <a:lnTo>
                    <a:pt x="599" y="931"/>
                  </a:lnTo>
                  <a:lnTo>
                    <a:pt x="583" y="1019"/>
                  </a:lnTo>
                  <a:lnTo>
                    <a:pt x="564" y="1093"/>
                  </a:lnTo>
                  <a:lnTo>
                    <a:pt x="547" y="1149"/>
                  </a:lnTo>
                  <a:lnTo>
                    <a:pt x="536" y="1185"/>
                  </a:lnTo>
                  <a:lnTo>
                    <a:pt x="531" y="1195"/>
                  </a:lnTo>
                  <a:lnTo>
                    <a:pt x="540" y="1198"/>
                  </a:lnTo>
                  <a:lnTo>
                    <a:pt x="536" y="1190"/>
                  </a:lnTo>
                  <a:lnTo>
                    <a:pt x="490" y="1206"/>
                  </a:lnTo>
                  <a:lnTo>
                    <a:pt x="446" y="1217"/>
                  </a:lnTo>
                  <a:lnTo>
                    <a:pt x="402" y="1228"/>
                  </a:lnTo>
                  <a:lnTo>
                    <a:pt x="360" y="1237"/>
                  </a:lnTo>
                  <a:lnTo>
                    <a:pt x="322" y="1242"/>
                  </a:lnTo>
                  <a:lnTo>
                    <a:pt x="286" y="1244"/>
                  </a:lnTo>
                  <a:lnTo>
                    <a:pt x="218" y="1248"/>
                  </a:lnTo>
                  <a:lnTo>
                    <a:pt x="171" y="1248"/>
                  </a:lnTo>
                  <a:lnTo>
                    <a:pt x="130" y="1244"/>
                  </a:lnTo>
                  <a:lnTo>
                    <a:pt x="97" y="1239"/>
                  </a:lnTo>
                  <a:lnTo>
                    <a:pt x="67" y="1233"/>
                  </a:lnTo>
                  <a:lnTo>
                    <a:pt x="25" y="1223"/>
                  </a:lnTo>
                  <a:lnTo>
                    <a:pt x="18" y="1220"/>
                  </a:lnTo>
                  <a:lnTo>
                    <a:pt x="12" y="1217"/>
                  </a:lnTo>
                  <a:lnTo>
                    <a:pt x="9" y="1226"/>
                  </a:lnTo>
                  <a:lnTo>
                    <a:pt x="18" y="1231"/>
                  </a:lnTo>
                  <a:lnTo>
                    <a:pt x="34" y="1201"/>
                  </a:lnTo>
                  <a:lnTo>
                    <a:pt x="50" y="1174"/>
                  </a:lnTo>
                  <a:lnTo>
                    <a:pt x="64" y="1143"/>
                  </a:lnTo>
                  <a:lnTo>
                    <a:pt x="77" y="1111"/>
                  </a:lnTo>
                  <a:lnTo>
                    <a:pt x="99" y="1044"/>
                  </a:lnTo>
                  <a:lnTo>
                    <a:pt x="119" y="976"/>
                  </a:lnTo>
                  <a:lnTo>
                    <a:pt x="130" y="904"/>
                  </a:lnTo>
                  <a:lnTo>
                    <a:pt x="138" y="830"/>
                  </a:lnTo>
                  <a:lnTo>
                    <a:pt x="144" y="753"/>
                  </a:lnTo>
                  <a:lnTo>
                    <a:pt x="146" y="679"/>
                  </a:lnTo>
                  <a:lnTo>
                    <a:pt x="144" y="613"/>
                  </a:lnTo>
                  <a:lnTo>
                    <a:pt x="140" y="550"/>
                  </a:lnTo>
                  <a:lnTo>
                    <a:pt x="133" y="430"/>
                  </a:lnTo>
                  <a:lnTo>
                    <a:pt x="119" y="315"/>
                  </a:lnTo>
                  <a:lnTo>
                    <a:pt x="102" y="216"/>
                  </a:lnTo>
                  <a:lnTo>
                    <a:pt x="86" y="128"/>
                  </a:lnTo>
                  <a:lnTo>
                    <a:pt x="72" y="63"/>
                  </a:lnTo>
                  <a:lnTo>
                    <a:pt x="58" y="7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50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207"/>
            <p:cNvSpPr>
              <a:spLocks/>
            </p:cNvSpPr>
            <p:nvPr/>
          </p:nvSpPr>
          <p:spPr bwMode="auto">
            <a:xfrm>
              <a:off x="4575176" y="4108450"/>
              <a:ext cx="138113" cy="130175"/>
            </a:xfrm>
            <a:custGeom>
              <a:avLst/>
              <a:gdLst>
                <a:gd name="T0" fmla="*/ 609 w 609"/>
                <a:gd name="T1" fmla="*/ 0 h 577"/>
                <a:gd name="T2" fmla="*/ 580 w 609"/>
                <a:gd name="T3" fmla="*/ 30 h 577"/>
                <a:gd name="T4" fmla="*/ 549 w 609"/>
                <a:gd name="T5" fmla="*/ 57 h 577"/>
                <a:gd name="T6" fmla="*/ 517 w 609"/>
                <a:gd name="T7" fmla="*/ 82 h 577"/>
                <a:gd name="T8" fmla="*/ 483 w 609"/>
                <a:gd name="T9" fmla="*/ 104 h 577"/>
                <a:gd name="T10" fmla="*/ 450 w 609"/>
                <a:gd name="T11" fmla="*/ 121 h 577"/>
                <a:gd name="T12" fmla="*/ 412 w 609"/>
                <a:gd name="T13" fmla="*/ 134 h 577"/>
                <a:gd name="T14" fmla="*/ 373 w 609"/>
                <a:gd name="T15" fmla="*/ 140 h 577"/>
                <a:gd name="T16" fmla="*/ 335 w 609"/>
                <a:gd name="T17" fmla="*/ 143 h 577"/>
                <a:gd name="T18" fmla="*/ 310 w 609"/>
                <a:gd name="T19" fmla="*/ 143 h 577"/>
                <a:gd name="T20" fmla="*/ 283 w 609"/>
                <a:gd name="T21" fmla="*/ 140 h 577"/>
                <a:gd name="T22" fmla="*/ 256 w 609"/>
                <a:gd name="T23" fmla="*/ 134 h 577"/>
                <a:gd name="T24" fmla="*/ 227 w 609"/>
                <a:gd name="T25" fmla="*/ 127 h 577"/>
                <a:gd name="T26" fmla="*/ 200 w 609"/>
                <a:gd name="T27" fmla="*/ 109 h 577"/>
                <a:gd name="T28" fmla="*/ 173 w 609"/>
                <a:gd name="T29" fmla="*/ 93 h 577"/>
                <a:gd name="T30" fmla="*/ 148 w 609"/>
                <a:gd name="T31" fmla="*/ 75 h 577"/>
                <a:gd name="T32" fmla="*/ 121 w 609"/>
                <a:gd name="T33" fmla="*/ 52 h 577"/>
                <a:gd name="T34" fmla="*/ 117 w 609"/>
                <a:gd name="T35" fmla="*/ 121 h 577"/>
                <a:gd name="T36" fmla="*/ 112 w 609"/>
                <a:gd name="T37" fmla="*/ 187 h 577"/>
                <a:gd name="T38" fmla="*/ 104 w 609"/>
                <a:gd name="T39" fmla="*/ 255 h 577"/>
                <a:gd name="T40" fmla="*/ 90 w 609"/>
                <a:gd name="T41" fmla="*/ 318 h 577"/>
                <a:gd name="T42" fmla="*/ 74 w 609"/>
                <a:gd name="T43" fmla="*/ 382 h 577"/>
                <a:gd name="T44" fmla="*/ 54 w 609"/>
                <a:gd name="T45" fmla="*/ 442 h 577"/>
                <a:gd name="T46" fmla="*/ 29 w 609"/>
                <a:gd name="T47" fmla="*/ 497 h 577"/>
                <a:gd name="T48" fmla="*/ 13 w 609"/>
                <a:gd name="T49" fmla="*/ 524 h 577"/>
                <a:gd name="T50" fmla="*/ 0 w 609"/>
                <a:gd name="T51" fmla="*/ 549 h 577"/>
                <a:gd name="T52" fmla="*/ 2 w 609"/>
                <a:gd name="T53" fmla="*/ 552 h 577"/>
                <a:gd name="T54" fmla="*/ 44 w 609"/>
                <a:gd name="T55" fmla="*/ 562 h 577"/>
                <a:gd name="T56" fmla="*/ 74 w 609"/>
                <a:gd name="T57" fmla="*/ 568 h 577"/>
                <a:gd name="T58" fmla="*/ 107 w 609"/>
                <a:gd name="T59" fmla="*/ 573 h 577"/>
                <a:gd name="T60" fmla="*/ 148 w 609"/>
                <a:gd name="T61" fmla="*/ 577 h 577"/>
                <a:gd name="T62" fmla="*/ 195 w 609"/>
                <a:gd name="T63" fmla="*/ 577 h 577"/>
                <a:gd name="T64" fmla="*/ 261 w 609"/>
                <a:gd name="T65" fmla="*/ 573 h 577"/>
                <a:gd name="T66" fmla="*/ 299 w 609"/>
                <a:gd name="T67" fmla="*/ 571 h 577"/>
                <a:gd name="T68" fmla="*/ 337 w 609"/>
                <a:gd name="T69" fmla="*/ 566 h 577"/>
                <a:gd name="T70" fmla="*/ 379 w 609"/>
                <a:gd name="T71" fmla="*/ 557 h 577"/>
                <a:gd name="T72" fmla="*/ 420 w 609"/>
                <a:gd name="T73" fmla="*/ 549 h 577"/>
                <a:gd name="T74" fmla="*/ 464 w 609"/>
                <a:gd name="T75" fmla="*/ 535 h 577"/>
                <a:gd name="T76" fmla="*/ 508 w 609"/>
                <a:gd name="T77" fmla="*/ 521 h 577"/>
                <a:gd name="T78" fmla="*/ 513 w 609"/>
                <a:gd name="T79" fmla="*/ 514 h 577"/>
                <a:gd name="T80" fmla="*/ 524 w 609"/>
                <a:gd name="T81" fmla="*/ 478 h 577"/>
                <a:gd name="T82" fmla="*/ 541 w 609"/>
                <a:gd name="T83" fmla="*/ 422 h 577"/>
                <a:gd name="T84" fmla="*/ 560 w 609"/>
                <a:gd name="T85" fmla="*/ 348 h 577"/>
                <a:gd name="T86" fmla="*/ 574 w 609"/>
                <a:gd name="T87" fmla="*/ 275 h 577"/>
                <a:gd name="T88" fmla="*/ 591 w 609"/>
                <a:gd name="T89" fmla="*/ 190 h 577"/>
                <a:gd name="T90" fmla="*/ 601 w 609"/>
                <a:gd name="T91" fmla="*/ 96 h 577"/>
                <a:gd name="T92" fmla="*/ 609 w 609"/>
                <a:gd name="T93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09" h="577">
                  <a:moveTo>
                    <a:pt x="609" y="0"/>
                  </a:moveTo>
                  <a:lnTo>
                    <a:pt x="580" y="30"/>
                  </a:lnTo>
                  <a:lnTo>
                    <a:pt x="549" y="57"/>
                  </a:lnTo>
                  <a:lnTo>
                    <a:pt x="517" y="82"/>
                  </a:lnTo>
                  <a:lnTo>
                    <a:pt x="483" y="104"/>
                  </a:lnTo>
                  <a:lnTo>
                    <a:pt x="450" y="121"/>
                  </a:lnTo>
                  <a:lnTo>
                    <a:pt x="412" y="134"/>
                  </a:lnTo>
                  <a:lnTo>
                    <a:pt x="373" y="140"/>
                  </a:lnTo>
                  <a:lnTo>
                    <a:pt x="335" y="143"/>
                  </a:lnTo>
                  <a:lnTo>
                    <a:pt x="310" y="143"/>
                  </a:lnTo>
                  <a:lnTo>
                    <a:pt x="283" y="140"/>
                  </a:lnTo>
                  <a:lnTo>
                    <a:pt x="256" y="134"/>
                  </a:lnTo>
                  <a:lnTo>
                    <a:pt x="227" y="127"/>
                  </a:lnTo>
                  <a:lnTo>
                    <a:pt x="200" y="109"/>
                  </a:lnTo>
                  <a:lnTo>
                    <a:pt x="173" y="93"/>
                  </a:lnTo>
                  <a:lnTo>
                    <a:pt x="148" y="75"/>
                  </a:lnTo>
                  <a:lnTo>
                    <a:pt x="121" y="52"/>
                  </a:lnTo>
                  <a:lnTo>
                    <a:pt x="117" y="121"/>
                  </a:lnTo>
                  <a:lnTo>
                    <a:pt x="112" y="187"/>
                  </a:lnTo>
                  <a:lnTo>
                    <a:pt x="104" y="255"/>
                  </a:lnTo>
                  <a:lnTo>
                    <a:pt x="90" y="318"/>
                  </a:lnTo>
                  <a:lnTo>
                    <a:pt x="74" y="382"/>
                  </a:lnTo>
                  <a:lnTo>
                    <a:pt x="54" y="442"/>
                  </a:lnTo>
                  <a:lnTo>
                    <a:pt x="29" y="497"/>
                  </a:lnTo>
                  <a:lnTo>
                    <a:pt x="13" y="524"/>
                  </a:lnTo>
                  <a:lnTo>
                    <a:pt x="0" y="549"/>
                  </a:lnTo>
                  <a:lnTo>
                    <a:pt x="2" y="552"/>
                  </a:lnTo>
                  <a:lnTo>
                    <a:pt x="44" y="562"/>
                  </a:lnTo>
                  <a:lnTo>
                    <a:pt x="74" y="568"/>
                  </a:lnTo>
                  <a:lnTo>
                    <a:pt x="107" y="573"/>
                  </a:lnTo>
                  <a:lnTo>
                    <a:pt x="148" y="577"/>
                  </a:lnTo>
                  <a:lnTo>
                    <a:pt x="195" y="577"/>
                  </a:lnTo>
                  <a:lnTo>
                    <a:pt x="261" y="573"/>
                  </a:lnTo>
                  <a:lnTo>
                    <a:pt x="299" y="571"/>
                  </a:lnTo>
                  <a:lnTo>
                    <a:pt x="337" y="566"/>
                  </a:lnTo>
                  <a:lnTo>
                    <a:pt x="379" y="557"/>
                  </a:lnTo>
                  <a:lnTo>
                    <a:pt x="420" y="549"/>
                  </a:lnTo>
                  <a:lnTo>
                    <a:pt x="464" y="535"/>
                  </a:lnTo>
                  <a:lnTo>
                    <a:pt x="508" y="521"/>
                  </a:lnTo>
                  <a:lnTo>
                    <a:pt x="513" y="514"/>
                  </a:lnTo>
                  <a:lnTo>
                    <a:pt x="524" y="478"/>
                  </a:lnTo>
                  <a:lnTo>
                    <a:pt x="541" y="422"/>
                  </a:lnTo>
                  <a:lnTo>
                    <a:pt x="560" y="348"/>
                  </a:lnTo>
                  <a:lnTo>
                    <a:pt x="574" y="275"/>
                  </a:lnTo>
                  <a:lnTo>
                    <a:pt x="591" y="190"/>
                  </a:lnTo>
                  <a:lnTo>
                    <a:pt x="601" y="96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2E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208"/>
            <p:cNvSpPr>
              <a:spLocks/>
            </p:cNvSpPr>
            <p:nvPr/>
          </p:nvSpPr>
          <p:spPr bwMode="auto">
            <a:xfrm>
              <a:off x="4572001" y="4105275"/>
              <a:ext cx="142875" cy="134938"/>
            </a:xfrm>
            <a:custGeom>
              <a:avLst/>
              <a:gdLst>
                <a:gd name="T0" fmla="*/ 629 w 629"/>
                <a:gd name="T1" fmla="*/ 0 h 595"/>
                <a:gd name="T2" fmla="*/ 623 w 629"/>
                <a:gd name="T3" fmla="*/ 11 h 595"/>
                <a:gd name="T4" fmla="*/ 615 w 629"/>
                <a:gd name="T5" fmla="*/ 107 h 595"/>
                <a:gd name="T6" fmla="*/ 605 w 629"/>
                <a:gd name="T7" fmla="*/ 201 h 595"/>
                <a:gd name="T8" fmla="*/ 588 w 629"/>
                <a:gd name="T9" fmla="*/ 286 h 595"/>
                <a:gd name="T10" fmla="*/ 574 w 629"/>
                <a:gd name="T11" fmla="*/ 359 h 595"/>
                <a:gd name="T12" fmla="*/ 555 w 629"/>
                <a:gd name="T13" fmla="*/ 433 h 595"/>
                <a:gd name="T14" fmla="*/ 538 w 629"/>
                <a:gd name="T15" fmla="*/ 489 h 595"/>
                <a:gd name="T16" fmla="*/ 527 w 629"/>
                <a:gd name="T17" fmla="*/ 525 h 595"/>
                <a:gd name="T18" fmla="*/ 522 w 629"/>
                <a:gd name="T19" fmla="*/ 532 h 595"/>
                <a:gd name="T20" fmla="*/ 478 w 629"/>
                <a:gd name="T21" fmla="*/ 546 h 595"/>
                <a:gd name="T22" fmla="*/ 434 w 629"/>
                <a:gd name="T23" fmla="*/ 560 h 595"/>
                <a:gd name="T24" fmla="*/ 393 w 629"/>
                <a:gd name="T25" fmla="*/ 568 h 595"/>
                <a:gd name="T26" fmla="*/ 351 w 629"/>
                <a:gd name="T27" fmla="*/ 577 h 595"/>
                <a:gd name="T28" fmla="*/ 313 w 629"/>
                <a:gd name="T29" fmla="*/ 582 h 595"/>
                <a:gd name="T30" fmla="*/ 275 w 629"/>
                <a:gd name="T31" fmla="*/ 584 h 595"/>
                <a:gd name="T32" fmla="*/ 209 w 629"/>
                <a:gd name="T33" fmla="*/ 588 h 595"/>
                <a:gd name="T34" fmla="*/ 162 w 629"/>
                <a:gd name="T35" fmla="*/ 588 h 595"/>
                <a:gd name="T36" fmla="*/ 121 w 629"/>
                <a:gd name="T37" fmla="*/ 584 h 595"/>
                <a:gd name="T38" fmla="*/ 88 w 629"/>
                <a:gd name="T39" fmla="*/ 579 h 595"/>
                <a:gd name="T40" fmla="*/ 58 w 629"/>
                <a:gd name="T41" fmla="*/ 573 h 595"/>
                <a:gd name="T42" fmla="*/ 16 w 629"/>
                <a:gd name="T43" fmla="*/ 563 h 595"/>
                <a:gd name="T44" fmla="*/ 14 w 629"/>
                <a:gd name="T45" fmla="*/ 560 h 595"/>
                <a:gd name="T46" fmla="*/ 27 w 629"/>
                <a:gd name="T47" fmla="*/ 535 h 595"/>
                <a:gd name="T48" fmla="*/ 43 w 629"/>
                <a:gd name="T49" fmla="*/ 508 h 595"/>
                <a:gd name="T50" fmla="*/ 68 w 629"/>
                <a:gd name="T51" fmla="*/ 453 h 595"/>
                <a:gd name="T52" fmla="*/ 88 w 629"/>
                <a:gd name="T53" fmla="*/ 393 h 595"/>
                <a:gd name="T54" fmla="*/ 104 w 629"/>
                <a:gd name="T55" fmla="*/ 329 h 595"/>
                <a:gd name="T56" fmla="*/ 118 w 629"/>
                <a:gd name="T57" fmla="*/ 266 h 595"/>
                <a:gd name="T58" fmla="*/ 126 w 629"/>
                <a:gd name="T59" fmla="*/ 198 h 595"/>
                <a:gd name="T60" fmla="*/ 131 w 629"/>
                <a:gd name="T61" fmla="*/ 132 h 595"/>
                <a:gd name="T62" fmla="*/ 135 w 629"/>
                <a:gd name="T63" fmla="*/ 63 h 595"/>
                <a:gd name="T64" fmla="*/ 126 w 629"/>
                <a:gd name="T65" fmla="*/ 55 h 595"/>
                <a:gd name="T66" fmla="*/ 124 w 629"/>
                <a:gd name="T67" fmla="*/ 127 h 595"/>
                <a:gd name="T68" fmla="*/ 118 w 629"/>
                <a:gd name="T69" fmla="*/ 195 h 595"/>
                <a:gd name="T70" fmla="*/ 110 w 629"/>
                <a:gd name="T71" fmla="*/ 264 h 595"/>
                <a:gd name="T72" fmla="*/ 96 w 629"/>
                <a:gd name="T73" fmla="*/ 332 h 595"/>
                <a:gd name="T74" fmla="*/ 79 w 629"/>
                <a:gd name="T75" fmla="*/ 395 h 595"/>
                <a:gd name="T76" fmla="*/ 58 w 629"/>
                <a:gd name="T77" fmla="*/ 456 h 595"/>
                <a:gd name="T78" fmla="*/ 33 w 629"/>
                <a:gd name="T79" fmla="*/ 514 h 595"/>
                <a:gd name="T80" fmla="*/ 16 w 629"/>
                <a:gd name="T81" fmla="*/ 541 h 595"/>
                <a:gd name="T82" fmla="*/ 0 w 629"/>
                <a:gd name="T83" fmla="*/ 566 h 595"/>
                <a:gd name="T84" fmla="*/ 14 w 629"/>
                <a:gd name="T85" fmla="*/ 571 h 595"/>
                <a:gd name="T86" fmla="*/ 55 w 629"/>
                <a:gd name="T87" fmla="*/ 582 h 595"/>
                <a:gd name="T88" fmla="*/ 85 w 629"/>
                <a:gd name="T89" fmla="*/ 588 h 595"/>
                <a:gd name="T90" fmla="*/ 121 w 629"/>
                <a:gd name="T91" fmla="*/ 593 h 595"/>
                <a:gd name="T92" fmla="*/ 162 w 629"/>
                <a:gd name="T93" fmla="*/ 595 h 595"/>
                <a:gd name="T94" fmla="*/ 209 w 629"/>
                <a:gd name="T95" fmla="*/ 595 h 595"/>
                <a:gd name="T96" fmla="*/ 277 w 629"/>
                <a:gd name="T97" fmla="*/ 593 h 595"/>
                <a:gd name="T98" fmla="*/ 315 w 629"/>
                <a:gd name="T99" fmla="*/ 590 h 595"/>
                <a:gd name="T100" fmla="*/ 354 w 629"/>
                <a:gd name="T101" fmla="*/ 584 h 595"/>
                <a:gd name="T102" fmla="*/ 396 w 629"/>
                <a:gd name="T103" fmla="*/ 577 h 595"/>
                <a:gd name="T104" fmla="*/ 439 w 629"/>
                <a:gd name="T105" fmla="*/ 566 h 595"/>
                <a:gd name="T106" fmla="*/ 484 w 629"/>
                <a:gd name="T107" fmla="*/ 555 h 595"/>
                <a:gd name="T108" fmla="*/ 531 w 629"/>
                <a:gd name="T109" fmla="*/ 538 h 595"/>
                <a:gd name="T110" fmla="*/ 544 w 629"/>
                <a:gd name="T111" fmla="*/ 497 h 595"/>
                <a:gd name="T112" fmla="*/ 558 w 629"/>
                <a:gd name="T113" fmla="*/ 447 h 595"/>
                <a:gd name="T114" fmla="*/ 576 w 629"/>
                <a:gd name="T115" fmla="*/ 381 h 595"/>
                <a:gd name="T116" fmla="*/ 594 w 629"/>
                <a:gd name="T117" fmla="*/ 302 h 595"/>
                <a:gd name="T118" fmla="*/ 610 w 629"/>
                <a:gd name="T119" fmla="*/ 212 h 595"/>
                <a:gd name="T120" fmla="*/ 623 w 629"/>
                <a:gd name="T121" fmla="*/ 110 h 595"/>
                <a:gd name="T122" fmla="*/ 626 w 629"/>
                <a:gd name="T123" fmla="*/ 55 h 595"/>
                <a:gd name="T124" fmla="*/ 629 w 629"/>
                <a:gd name="T125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29" h="595">
                  <a:moveTo>
                    <a:pt x="629" y="0"/>
                  </a:moveTo>
                  <a:lnTo>
                    <a:pt x="623" y="11"/>
                  </a:lnTo>
                  <a:lnTo>
                    <a:pt x="615" y="107"/>
                  </a:lnTo>
                  <a:lnTo>
                    <a:pt x="605" y="201"/>
                  </a:lnTo>
                  <a:lnTo>
                    <a:pt x="588" y="286"/>
                  </a:lnTo>
                  <a:lnTo>
                    <a:pt x="574" y="359"/>
                  </a:lnTo>
                  <a:lnTo>
                    <a:pt x="555" y="433"/>
                  </a:lnTo>
                  <a:lnTo>
                    <a:pt x="538" y="489"/>
                  </a:lnTo>
                  <a:lnTo>
                    <a:pt x="527" y="525"/>
                  </a:lnTo>
                  <a:lnTo>
                    <a:pt x="522" y="532"/>
                  </a:lnTo>
                  <a:lnTo>
                    <a:pt x="478" y="546"/>
                  </a:lnTo>
                  <a:lnTo>
                    <a:pt x="434" y="560"/>
                  </a:lnTo>
                  <a:lnTo>
                    <a:pt x="393" y="568"/>
                  </a:lnTo>
                  <a:lnTo>
                    <a:pt x="351" y="577"/>
                  </a:lnTo>
                  <a:lnTo>
                    <a:pt x="313" y="582"/>
                  </a:lnTo>
                  <a:lnTo>
                    <a:pt x="275" y="584"/>
                  </a:lnTo>
                  <a:lnTo>
                    <a:pt x="209" y="588"/>
                  </a:lnTo>
                  <a:lnTo>
                    <a:pt x="162" y="588"/>
                  </a:lnTo>
                  <a:lnTo>
                    <a:pt x="121" y="584"/>
                  </a:lnTo>
                  <a:lnTo>
                    <a:pt x="88" y="579"/>
                  </a:lnTo>
                  <a:lnTo>
                    <a:pt x="58" y="573"/>
                  </a:lnTo>
                  <a:lnTo>
                    <a:pt x="16" y="563"/>
                  </a:lnTo>
                  <a:lnTo>
                    <a:pt x="14" y="560"/>
                  </a:lnTo>
                  <a:lnTo>
                    <a:pt x="27" y="535"/>
                  </a:lnTo>
                  <a:lnTo>
                    <a:pt x="43" y="508"/>
                  </a:lnTo>
                  <a:lnTo>
                    <a:pt x="68" y="453"/>
                  </a:lnTo>
                  <a:lnTo>
                    <a:pt x="88" y="393"/>
                  </a:lnTo>
                  <a:lnTo>
                    <a:pt x="104" y="329"/>
                  </a:lnTo>
                  <a:lnTo>
                    <a:pt x="118" y="266"/>
                  </a:lnTo>
                  <a:lnTo>
                    <a:pt x="126" y="198"/>
                  </a:lnTo>
                  <a:lnTo>
                    <a:pt x="131" y="132"/>
                  </a:lnTo>
                  <a:lnTo>
                    <a:pt x="135" y="63"/>
                  </a:lnTo>
                  <a:lnTo>
                    <a:pt x="126" y="55"/>
                  </a:lnTo>
                  <a:lnTo>
                    <a:pt x="124" y="127"/>
                  </a:lnTo>
                  <a:lnTo>
                    <a:pt x="118" y="195"/>
                  </a:lnTo>
                  <a:lnTo>
                    <a:pt x="110" y="264"/>
                  </a:lnTo>
                  <a:lnTo>
                    <a:pt x="96" y="332"/>
                  </a:lnTo>
                  <a:lnTo>
                    <a:pt x="79" y="395"/>
                  </a:lnTo>
                  <a:lnTo>
                    <a:pt x="58" y="456"/>
                  </a:lnTo>
                  <a:lnTo>
                    <a:pt x="33" y="514"/>
                  </a:lnTo>
                  <a:lnTo>
                    <a:pt x="16" y="541"/>
                  </a:lnTo>
                  <a:lnTo>
                    <a:pt x="0" y="566"/>
                  </a:lnTo>
                  <a:lnTo>
                    <a:pt x="14" y="571"/>
                  </a:lnTo>
                  <a:lnTo>
                    <a:pt x="55" y="582"/>
                  </a:lnTo>
                  <a:lnTo>
                    <a:pt x="85" y="588"/>
                  </a:lnTo>
                  <a:lnTo>
                    <a:pt x="121" y="593"/>
                  </a:lnTo>
                  <a:lnTo>
                    <a:pt x="162" y="595"/>
                  </a:lnTo>
                  <a:lnTo>
                    <a:pt x="209" y="595"/>
                  </a:lnTo>
                  <a:lnTo>
                    <a:pt x="277" y="593"/>
                  </a:lnTo>
                  <a:lnTo>
                    <a:pt x="315" y="590"/>
                  </a:lnTo>
                  <a:lnTo>
                    <a:pt x="354" y="584"/>
                  </a:lnTo>
                  <a:lnTo>
                    <a:pt x="396" y="577"/>
                  </a:lnTo>
                  <a:lnTo>
                    <a:pt x="439" y="566"/>
                  </a:lnTo>
                  <a:lnTo>
                    <a:pt x="484" y="555"/>
                  </a:lnTo>
                  <a:lnTo>
                    <a:pt x="531" y="538"/>
                  </a:lnTo>
                  <a:lnTo>
                    <a:pt x="544" y="497"/>
                  </a:lnTo>
                  <a:lnTo>
                    <a:pt x="558" y="447"/>
                  </a:lnTo>
                  <a:lnTo>
                    <a:pt x="576" y="381"/>
                  </a:lnTo>
                  <a:lnTo>
                    <a:pt x="594" y="302"/>
                  </a:lnTo>
                  <a:lnTo>
                    <a:pt x="610" y="212"/>
                  </a:lnTo>
                  <a:lnTo>
                    <a:pt x="623" y="110"/>
                  </a:lnTo>
                  <a:lnTo>
                    <a:pt x="626" y="55"/>
                  </a:lnTo>
                  <a:lnTo>
                    <a:pt x="629" y="0"/>
                  </a:lnTo>
                  <a:close/>
                </a:path>
              </a:pathLst>
            </a:custGeom>
            <a:solidFill>
              <a:srgbClr val="753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381387" y="6182601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837881" y="6249526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4F10E9CE-A1A2-40E1-BCD6-980ADD0504A5}"/>
              </a:ext>
            </a:extLst>
          </p:cNvPr>
          <p:cNvSpPr txBox="1"/>
          <p:nvPr/>
        </p:nvSpPr>
        <p:spPr>
          <a:xfrm>
            <a:off x="271529" y="602439"/>
            <a:ext cx="6415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latin typeface="210 맨발의청춘 B" panose="02020603020101020101" pitchFamily="18" charset="-127"/>
                <a:ea typeface="210 맨발의청춘 B" panose="02020603020101020101" pitchFamily="18" charset="-127"/>
              </a:rPr>
              <a:t>▶한번이라도 닮았다고 들어본 캐릭터</a:t>
            </a:r>
          </a:p>
        </p:txBody>
      </p:sp>
      <p:pic>
        <p:nvPicPr>
          <p:cNvPr id="45" name="Picture 3">
            <a:extLst>
              <a:ext uri="{FF2B5EF4-FFF2-40B4-BE49-F238E27FC236}">
                <a16:creationId xmlns:a16="http://schemas.microsoft.com/office/drawing/2014/main" id="{8CB890F6-421E-43D1-9B21-3380764AE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655" r="95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1" y="2420888"/>
            <a:ext cx="3480466" cy="316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F544EA95-16A9-4CF5-A641-D62E741A3B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8103" y="2564904"/>
            <a:ext cx="4281450" cy="3230109"/>
          </a:xfrm>
          <a:prstGeom prst="rect">
            <a:avLst/>
          </a:prstGeom>
        </p:spPr>
      </p:pic>
      <p:pic>
        <p:nvPicPr>
          <p:cNvPr id="50" name="Picture 2">
            <a:extLst>
              <a:ext uri="{FF2B5EF4-FFF2-40B4-BE49-F238E27FC236}">
                <a16:creationId xmlns:a16="http://schemas.microsoft.com/office/drawing/2014/main" id="{1491F517-7AA2-4F3A-95C4-3369E93E0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00" b="96000" l="0" r="100000">
                        <a14:foregroundMark x1="3226" y1="72800" x2="19355" y2="73600"/>
                        <a14:backgroundMark x1="9677" y1="83200" x2="19355" y2="92000"/>
                        <a14:backgroundMark x1="17204" y1="71200" x2="10753" y2="5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734" y="2204864"/>
            <a:ext cx="2952328" cy="369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419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85"/>
    </mc:Choice>
    <mc:Fallback xmlns="">
      <p:transition spd="slow" advTm="41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381387" y="6182601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837881" y="6249526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00E61C09-3161-4DE2-AF28-DD3B51B6382F}"/>
              </a:ext>
            </a:extLst>
          </p:cNvPr>
          <p:cNvSpPr txBox="1"/>
          <p:nvPr/>
        </p:nvSpPr>
        <p:spPr>
          <a:xfrm>
            <a:off x="293539" y="608519"/>
            <a:ext cx="49167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latin typeface="210 맨발의청춘 B" panose="02020603020101020101" pitchFamily="18" charset="-127"/>
                <a:ea typeface="210 맨발의청춘 B" panose="02020603020101020101" pitchFamily="18" charset="-127"/>
              </a:rPr>
              <a:t>▶</a:t>
            </a:r>
            <a:r>
              <a:rPr lang="ko-KR" altLang="en-US" sz="30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latin typeface="210 맨발의청춘 B" panose="02020603020101020101" pitchFamily="18" charset="-127"/>
                <a:ea typeface="210 맨발의청춘 B" panose="02020603020101020101" pitchFamily="18" charset="-127"/>
              </a:rPr>
              <a:t>우정샘</a:t>
            </a:r>
            <a:r>
              <a:rPr lang="en-US" altLang="ko-KR" sz="2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latin typeface="210 맨발의청춘 B" panose="02020603020101020101" pitchFamily="18" charset="-127"/>
                <a:ea typeface="210 맨발의청춘 B" panose="02020603020101020101" pitchFamily="18" charset="-127"/>
              </a:rPr>
              <a:t>(Lv.15)</a:t>
            </a:r>
            <a:r>
              <a:rPr lang="ko-KR" altLang="en-US" sz="3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latin typeface="210 맨발의청춘 B" panose="02020603020101020101" pitchFamily="18" charset="-127"/>
                <a:ea typeface="210 맨발의청춘 B" panose="02020603020101020101" pitchFamily="18" charset="-127"/>
              </a:rPr>
              <a:t>의 기본 </a:t>
            </a:r>
            <a:r>
              <a:rPr lang="ko-KR" altLang="en-US" sz="30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latin typeface="210 맨발의청춘 B" panose="02020603020101020101" pitchFamily="18" charset="-127"/>
                <a:ea typeface="210 맨발의청춘 B" panose="02020603020101020101" pitchFamily="18" charset="-127"/>
              </a:rPr>
              <a:t>스텟</a:t>
            </a:r>
            <a:endParaRPr lang="ko-KR" altLang="en-US" sz="3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C000"/>
              </a:solidFill>
              <a:latin typeface="210 맨발의청춘 B" panose="02020603020101020101" pitchFamily="18" charset="-127"/>
              <a:ea typeface="210 맨발의청춘 B" panose="02020603020101020101" pitchFamily="18" charset="-12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2D5E7E8-B309-4DA0-A15B-CFA601ECF2D3}"/>
              </a:ext>
            </a:extLst>
          </p:cNvPr>
          <p:cNvSpPr txBox="1"/>
          <p:nvPr/>
        </p:nvSpPr>
        <p:spPr>
          <a:xfrm>
            <a:off x="777602" y="1734083"/>
            <a:ext cx="94128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3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인싸력</a:t>
            </a:r>
            <a:endParaRPr lang="ko-KR" altLang="en-US" sz="23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</p:txBody>
      </p:sp>
      <p:pic>
        <p:nvPicPr>
          <p:cNvPr id="47" name="그림 23" descr="veve.png">
            <a:extLst>
              <a:ext uri="{FF2B5EF4-FFF2-40B4-BE49-F238E27FC236}">
                <a16:creationId xmlns:a16="http://schemas.microsoft.com/office/drawing/2014/main" id="{B9823AD4-AF72-4EE0-8174-09A2253016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465344" y="1643689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480DD3C6-2417-4D70-9695-B57D8E33B75C}"/>
              </a:ext>
            </a:extLst>
          </p:cNvPr>
          <p:cNvSpPr/>
          <p:nvPr/>
        </p:nvSpPr>
        <p:spPr>
          <a:xfrm>
            <a:off x="1823203" y="1806092"/>
            <a:ext cx="2520280" cy="2880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F3B160AA-AF61-4EAC-A509-3F4A88FAF933}"/>
              </a:ext>
            </a:extLst>
          </p:cNvPr>
          <p:cNvSpPr/>
          <p:nvPr/>
        </p:nvSpPr>
        <p:spPr>
          <a:xfrm>
            <a:off x="1823203" y="1811634"/>
            <a:ext cx="1956709" cy="2769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FA6D6AE-21C9-4184-BE33-7B0ACAF5DC3D}"/>
              </a:ext>
            </a:extLst>
          </p:cNvPr>
          <p:cNvSpPr txBox="1"/>
          <p:nvPr/>
        </p:nvSpPr>
        <p:spPr>
          <a:xfrm>
            <a:off x="293539" y="1187110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210 맨발의청춘 B" panose="02020603020101020101" pitchFamily="18" charset="-127"/>
                <a:ea typeface="210 맨발의청춘 B" panose="02020603020101020101" pitchFamily="18" charset="-127"/>
              </a:rPr>
              <a:t>(※</a:t>
            </a:r>
            <a:r>
              <a:rPr lang="ko-KR" altLang="en-US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210 맨발의청춘 B" panose="02020603020101020101" pitchFamily="18" charset="-127"/>
                <a:ea typeface="210 맨발의청춘 B" panose="02020603020101020101" pitchFamily="18" charset="-127"/>
              </a:rPr>
              <a:t>여러분이 어떻게 </a:t>
            </a:r>
            <a:r>
              <a:rPr lang="ko-KR" altLang="en-US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210 맨발의청춘 B" panose="02020603020101020101" pitchFamily="18" charset="-127"/>
                <a:ea typeface="210 맨발의청춘 B" panose="02020603020101020101" pitchFamily="18" charset="-127"/>
              </a:rPr>
              <a:t>키우냐에</a:t>
            </a:r>
            <a:r>
              <a:rPr lang="ko-KR" altLang="en-US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210 맨발의청춘 B" panose="02020603020101020101" pitchFamily="18" charset="-127"/>
                <a:ea typeface="210 맨발의청춘 B" panose="02020603020101020101" pitchFamily="18" charset="-127"/>
              </a:rPr>
              <a:t> 따라 변경될 수 있음</a:t>
            </a:r>
            <a:r>
              <a:rPr lang="en-US" altLang="ko-KR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210 맨발의청춘 B" panose="02020603020101020101" pitchFamily="18" charset="-127"/>
                <a:ea typeface="210 맨발의청춘 B" panose="02020603020101020101" pitchFamily="18" charset="-127"/>
              </a:rPr>
              <a:t>)</a:t>
            </a:r>
            <a:endParaRPr lang="ko-KR" altLang="en-US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210 맨발의청춘 B" panose="02020603020101020101" pitchFamily="18" charset="-127"/>
              <a:ea typeface="210 맨발의청춘 B" panose="02020603020101020101" pitchFamily="18" charset="-127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2D69C85-5282-4D38-9E44-9AF175D091D7}"/>
              </a:ext>
            </a:extLst>
          </p:cNvPr>
          <p:cNvSpPr txBox="1"/>
          <p:nvPr/>
        </p:nvSpPr>
        <p:spPr>
          <a:xfrm>
            <a:off x="803250" y="2271765"/>
            <a:ext cx="88998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3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소통력</a:t>
            </a:r>
            <a:endParaRPr lang="ko-KR" altLang="en-US" sz="23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</p:txBody>
      </p:sp>
      <p:pic>
        <p:nvPicPr>
          <p:cNvPr id="84" name="그림 23" descr="veve.png">
            <a:extLst>
              <a:ext uri="{FF2B5EF4-FFF2-40B4-BE49-F238E27FC236}">
                <a16:creationId xmlns:a16="http://schemas.microsoft.com/office/drawing/2014/main" id="{4D46522D-B74F-44D2-A58E-D1EE091BD3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465344" y="2181371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" name="직사각형 84">
            <a:extLst>
              <a:ext uri="{FF2B5EF4-FFF2-40B4-BE49-F238E27FC236}">
                <a16:creationId xmlns:a16="http://schemas.microsoft.com/office/drawing/2014/main" id="{DD2163E3-88E8-42CC-B7BC-EC5C4FBDDE84}"/>
              </a:ext>
            </a:extLst>
          </p:cNvPr>
          <p:cNvSpPr/>
          <p:nvPr/>
        </p:nvSpPr>
        <p:spPr>
          <a:xfrm>
            <a:off x="1823203" y="2343774"/>
            <a:ext cx="2520280" cy="2880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직사각형 85">
            <a:extLst>
              <a:ext uri="{FF2B5EF4-FFF2-40B4-BE49-F238E27FC236}">
                <a16:creationId xmlns:a16="http://schemas.microsoft.com/office/drawing/2014/main" id="{57D3B82F-74F5-4155-9A6E-BE1CD103A514}"/>
              </a:ext>
            </a:extLst>
          </p:cNvPr>
          <p:cNvSpPr/>
          <p:nvPr/>
        </p:nvSpPr>
        <p:spPr>
          <a:xfrm>
            <a:off x="1823202" y="2349316"/>
            <a:ext cx="2388757" cy="2769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2A562E0-2A2D-4C5C-B7DC-461FC46334F5}"/>
              </a:ext>
            </a:extLst>
          </p:cNvPr>
          <p:cNvSpPr txBox="1"/>
          <p:nvPr/>
        </p:nvSpPr>
        <p:spPr>
          <a:xfrm>
            <a:off x="809659" y="2809447"/>
            <a:ext cx="87716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3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분노력</a:t>
            </a:r>
            <a:endParaRPr lang="ko-KR" altLang="en-US" sz="23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</p:txBody>
      </p:sp>
      <p:pic>
        <p:nvPicPr>
          <p:cNvPr id="88" name="그림 23" descr="veve.png">
            <a:extLst>
              <a:ext uri="{FF2B5EF4-FFF2-40B4-BE49-F238E27FC236}">
                <a16:creationId xmlns:a16="http://schemas.microsoft.com/office/drawing/2014/main" id="{18D7D8DD-661C-4CF4-AF36-F4491B1CCF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465344" y="2719053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" name="직사각형 88">
            <a:extLst>
              <a:ext uri="{FF2B5EF4-FFF2-40B4-BE49-F238E27FC236}">
                <a16:creationId xmlns:a16="http://schemas.microsoft.com/office/drawing/2014/main" id="{AB20097D-B5B2-4E2F-B826-3D3DB0C6C233}"/>
              </a:ext>
            </a:extLst>
          </p:cNvPr>
          <p:cNvSpPr/>
          <p:nvPr/>
        </p:nvSpPr>
        <p:spPr>
          <a:xfrm>
            <a:off x="1823203" y="2881456"/>
            <a:ext cx="2520280" cy="2880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직사각형 89">
            <a:extLst>
              <a:ext uri="{FF2B5EF4-FFF2-40B4-BE49-F238E27FC236}">
                <a16:creationId xmlns:a16="http://schemas.microsoft.com/office/drawing/2014/main" id="{472794F5-944D-4BA2-9A2D-5A0BC1024233}"/>
              </a:ext>
            </a:extLst>
          </p:cNvPr>
          <p:cNvSpPr/>
          <p:nvPr/>
        </p:nvSpPr>
        <p:spPr>
          <a:xfrm>
            <a:off x="1823203" y="2886998"/>
            <a:ext cx="242674" cy="2769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7E70F34-24CC-47E2-9A38-537B9A2273CC}"/>
              </a:ext>
            </a:extLst>
          </p:cNvPr>
          <p:cNvSpPr txBox="1"/>
          <p:nvPr/>
        </p:nvSpPr>
        <p:spPr>
          <a:xfrm>
            <a:off x="767338" y="3363436"/>
            <a:ext cx="94128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이해력</a:t>
            </a:r>
          </a:p>
        </p:txBody>
      </p:sp>
      <p:pic>
        <p:nvPicPr>
          <p:cNvPr id="92" name="그림 23" descr="veve.png">
            <a:extLst>
              <a:ext uri="{FF2B5EF4-FFF2-40B4-BE49-F238E27FC236}">
                <a16:creationId xmlns:a16="http://schemas.microsoft.com/office/drawing/2014/main" id="{ABF1756E-D9C1-438A-8F97-765B76322C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455079" y="3273042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" name="직사각형 92">
            <a:extLst>
              <a:ext uri="{FF2B5EF4-FFF2-40B4-BE49-F238E27FC236}">
                <a16:creationId xmlns:a16="http://schemas.microsoft.com/office/drawing/2014/main" id="{F55A0A42-2650-4F4B-8635-6D2CA9024197}"/>
              </a:ext>
            </a:extLst>
          </p:cNvPr>
          <p:cNvSpPr/>
          <p:nvPr/>
        </p:nvSpPr>
        <p:spPr>
          <a:xfrm>
            <a:off x="1812938" y="3435445"/>
            <a:ext cx="2520280" cy="2880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직사각형 93">
            <a:extLst>
              <a:ext uri="{FF2B5EF4-FFF2-40B4-BE49-F238E27FC236}">
                <a16:creationId xmlns:a16="http://schemas.microsoft.com/office/drawing/2014/main" id="{BADA45FC-8287-45E9-AEB0-03DA6CBC255C}"/>
              </a:ext>
            </a:extLst>
          </p:cNvPr>
          <p:cNvSpPr/>
          <p:nvPr/>
        </p:nvSpPr>
        <p:spPr>
          <a:xfrm>
            <a:off x="1812938" y="3440987"/>
            <a:ext cx="2520280" cy="2769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188D3F3-3B77-4419-BC79-F75BB95D70ED}"/>
              </a:ext>
            </a:extLst>
          </p:cNvPr>
          <p:cNvSpPr txBox="1"/>
          <p:nvPr/>
        </p:nvSpPr>
        <p:spPr>
          <a:xfrm>
            <a:off x="787135" y="3893963"/>
            <a:ext cx="93487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진지함</a:t>
            </a:r>
          </a:p>
        </p:txBody>
      </p:sp>
      <p:pic>
        <p:nvPicPr>
          <p:cNvPr id="96" name="그림 23" descr="veve.png">
            <a:extLst>
              <a:ext uri="{FF2B5EF4-FFF2-40B4-BE49-F238E27FC236}">
                <a16:creationId xmlns:a16="http://schemas.microsoft.com/office/drawing/2014/main" id="{29C505F8-0E62-4991-AE4B-A2EE80E370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471670" y="3803569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" name="직사각형 96">
            <a:extLst>
              <a:ext uri="{FF2B5EF4-FFF2-40B4-BE49-F238E27FC236}">
                <a16:creationId xmlns:a16="http://schemas.microsoft.com/office/drawing/2014/main" id="{68892D54-317C-4F41-9A15-249337CCC06F}"/>
              </a:ext>
            </a:extLst>
          </p:cNvPr>
          <p:cNvSpPr/>
          <p:nvPr/>
        </p:nvSpPr>
        <p:spPr>
          <a:xfrm>
            <a:off x="1829529" y="3965972"/>
            <a:ext cx="2520280" cy="2880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8" name="직사각형 97">
            <a:extLst>
              <a:ext uri="{FF2B5EF4-FFF2-40B4-BE49-F238E27FC236}">
                <a16:creationId xmlns:a16="http://schemas.microsoft.com/office/drawing/2014/main" id="{2FE4DC46-726C-4A0A-99DE-A92E593844DF}"/>
              </a:ext>
            </a:extLst>
          </p:cNvPr>
          <p:cNvSpPr/>
          <p:nvPr/>
        </p:nvSpPr>
        <p:spPr>
          <a:xfrm>
            <a:off x="1848384" y="3980941"/>
            <a:ext cx="658922" cy="27306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2ACBB5C-F11E-4A79-94B2-B5A0EBB5F800}"/>
              </a:ext>
            </a:extLst>
          </p:cNvPr>
          <p:cNvSpPr txBox="1"/>
          <p:nvPr/>
        </p:nvSpPr>
        <p:spPr>
          <a:xfrm>
            <a:off x="771191" y="4447952"/>
            <a:ext cx="95410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대범함</a:t>
            </a:r>
          </a:p>
        </p:txBody>
      </p:sp>
      <p:pic>
        <p:nvPicPr>
          <p:cNvPr id="100" name="그림 23" descr="veve.png">
            <a:extLst>
              <a:ext uri="{FF2B5EF4-FFF2-40B4-BE49-F238E27FC236}">
                <a16:creationId xmlns:a16="http://schemas.microsoft.com/office/drawing/2014/main" id="{7219DED5-F436-4AAC-85D7-A15BD6E5D0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465344" y="4357558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" name="직사각형 100">
            <a:extLst>
              <a:ext uri="{FF2B5EF4-FFF2-40B4-BE49-F238E27FC236}">
                <a16:creationId xmlns:a16="http://schemas.microsoft.com/office/drawing/2014/main" id="{7D2C7FF7-76E0-41F9-8F8C-C7C3429A1EE7}"/>
              </a:ext>
            </a:extLst>
          </p:cNvPr>
          <p:cNvSpPr/>
          <p:nvPr/>
        </p:nvSpPr>
        <p:spPr>
          <a:xfrm>
            <a:off x="1823203" y="4519961"/>
            <a:ext cx="2520280" cy="2880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2" name="직사각형 101">
            <a:extLst>
              <a:ext uri="{FF2B5EF4-FFF2-40B4-BE49-F238E27FC236}">
                <a16:creationId xmlns:a16="http://schemas.microsoft.com/office/drawing/2014/main" id="{E36AEF3C-80BD-49B5-8017-9E56DB69CD25}"/>
              </a:ext>
            </a:extLst>
          </p:cNvPr>
          <p:cNvSpPr/>
          <p:nvPr/>
        </p:nvSpPr>
        <p:spPr>
          <a:xfrm>
            <a:off x="1823203" y="4525503"/>
            <a:ext cx="236356" cy="2769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275E092-263B-4F14-B634-409492C1835D}"/>
              </a:ext>
            </a:extLst>
          </p:cNvPr>
          <p:cNvSpPr txBox="1"/>
          <p:nvPr/>
        </p:nvSpPr>
        <p:spPr>
          <a:xfrm>
            <a:off x="774398" y="4978090"/>
            <a:ext cx="94769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3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장난력</a:t>
            </a:r>
            <a:endParaRPr lang="ko-KR" altLang="en-US" sz="23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</p:txBody>
      </p:sp>
      <p:pic>
        <p:nvPicPr>
          <p:cNvPr id="107" name="그림 23" descr="veve.png">
            <a:extLst>
              <a:ext uri="{FF2B5EF4-FFF2-40B4-BE49-F238E27FC236}">
                <a16:creationId xmlns:a16="http://schemas.microsoft.com/office/drawing/2014/main" id="{508923CD-16E1-4AA4-8CFC-257CC33AAB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465344" y="4887696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" name="직사각형 107">
            <a:extLst>
              <a:ext uri="{FF2B5EF4-FFF2-40B4-BE49-F238E27FC236}">
                <a16:creationId xmlns:a16="http://schemas.microsoft.com/office/drawing/2014/main" id="{E998358A-B6CA-4CD8-8897-EDCAC7DA67DA}"/>
              </a:ext>
            </a:extLst>
          </p:cNvPr>
          <p:cNvSpPr/>
          <p:nvPr/>
        </p:nvSpPr>
        <p:spPr>
          <a:xfrm>
            <a:off x="1823203" y="5050099"/>
            <a:ext cx="2520280" cy="2880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9" name="직사각형 108">
            <a:extLst>
              <a:ext uri="{FF2B5EF4-FFF2-40B4-BE49-F238E27FC236}">
                <a16:creationId xmlns:a16="http://schemas.microsoft.com/office/drawing/2014/main" id="{112B7D31-F124-47C8-988D-972364B13EC8}"/>
              </a:ext>
            </a:extLst>
          </p:cNvPr>
          <p:cNvSpPr/>
          <p:nvPr/>
        </p:nvSpPr>
        <p:spPr>
          <a:xfrm>
            <a:off x="1823202" y="5055641"/>
            <a:ext cx="1748093" cy="27694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B3E4280-CF4A-40CE-ACB2-2BA5A124467E}"/>
              </a:ext>
            </a:extLst>
          </p:cNvPr>
          <p:cNvSpPr txBox="1"/>
          <p:nvPr/>
        </p:nvSpPr>
        <p:spPr>
          <a:xfrm>
            <a:off x="801206" y="5516161"/>
            <a:ext cx="90601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3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잔소리</a:t>
            </a:r>
          </a:p>
        </p:txBody>
      </p:sp>
      <p:pic>
        <p:nvPicPr>
          <p:cNvPr id="111" name="그림 23" descr="veve.png">
            <a:extLst>
              <a:ext uri="{FF2B5EF4-FFF2-40B4-BE49-F238E27FC236}">
                <a16:creationId xmlns:a16="http://schemas.microsoft.com/office/drawing/2014/main" id="{02458E88-79A8-49EF-81A0-2BDE4AD3DC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471313" y="5425767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" name="직사각형 111">
            <a:extLst>
              <a:ext uri="{FF2B5EF4-FFF2-40B4-BE49-F238E27FC236}">
                <a16:creationId xmlns:a16="http://schemas.microsoft.com/office/drawing/2014/main" id="{B5679450-CFD5-4104-877F-6665CA89C1AC}"/>
              </a:ext>
            </a:extLst>
          </p:cNvPr>
          <p:cNvSpPr/>
          <p:nvPr/>
        </p:nvSpPr>
        <p:spPr>
          <a:xfrm>
            <a:off x="1829172" y="5588170"/>
            <a:ext cx="2520280" cy="2880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3" name="직사각형 112">
            <a:extLst>
              <a:ext uri="{FF2B5EF4-FFF2-40B4-BE49-F238E27FC236}">
                <a16:creationId xmlns:a16="http://schemas.microsoft.com/office/drawing/2014/main" id="{08726E7A-ECB4-46A7-9AFF-ECD98DB2998A}"/>
              </a:ext>
            </a:extLst>
          </p:cNvPr>
          <p:cNvSpPr/>
          <p:nvPr/>
        </p:nvSpPr>
        <p:spPr>
          <a:xfrm>
            <a:off x="1829172" y="5593712"/>
            <a:ext cx="525499" cy="28249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1" name="그림 50">
            <a:extLst>
              <a:ext uri="{FF2B5EF4-FFF2-40B4-BE49-F238E27FC236}">
                <a16:creationId xmlns:a16="http://schemas.microsoft.com/office/drawing/2014/main" id="{252EAA8A-748C-4140-9758-DA573FF631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8" b="99463" l="9988" r="89766">
                        <a14:foregroundMark x1="54254" y1="4068" x2="52651" y2="35457"/>
                        <a14:foregroundMark x1="39088" y1="80814" x2="40691" y2="99463"/>
                        <a14:foregroundMark x1="85697" y1="40982" x2="87793" y2="44666"/>
                        <a14:foregroundMark x1="42540" y1="12817" x2="43650" y2="17268"/>
                      </a14:backgroundRemoval>
                    </a14:imgEffect>
                  </a14:imgLayer>
                </a14:imgProps>
              </a:ext>
            </a:extLst>
          </a:blip>
          <a:srcRect b="9539"/>
          <a:stretch/>
        </p:blipFill>
        <p:spPr>
          <a:xfrm>
            <a:off x="4997257" y="603988"/>
            <a:ext cx="3930049" cy="5711935"/>
          </a:xfrm>
          <a:prstGeom prst="rect">
            <a:avLst/>
          </a:prstGeom>
        </p:spPr>
      </p:pic>
      <p:grpSp>
        <p:nvGrpSpPr>
          <p:cNvPr id="20" name="그룹 19"/>
          <p:cNvGrpSpPr/>
          <p:nvPr/>
        </p:nvGrpSpPr>
        <p:grpSpPr>
          <a:xfrm>
            <a:off x="6742371" y="6153520"/>
            <a:ext cx="1052193" cy="503120"/>
            <a:chOff x="4330701" y="3897313"/>
            <a:chExt cx="493713" cy="344487"/>
          </a:xfrm>
        </p:grpSpPr>
        <p:sp>
          <p:nvSpPr>
            <p:cNvPr id="21" name="Freeform 187"/>
            <p:cNvSpPr>
              <a:spLocks/>
            </p:cNvSpPr>
            <p:nvPr/>
          </p:nvSpPr>
          <p:spPr bwMode="auto">
            <a:xfrm>
              <a:off x="4332288" y="3898900"/>
              <a:ext cx="458788" cy="296863"/>
            </a:xfrm>
            <a:custGeom>
              <a:avLst/>
              <a:gdLst>
                <a:gd name="T0" fmla="*/ 2025 w 2028"/>
                <a:gd name="T1" fmla="*/ 688 h 1311"/>
                <a:gd name="T2" fmla="*/ 2014 w 2028"/>
                <a:gd name="T3" fmla="*/ 787 h 1311"/>
                <a:gd name="T4" fmla="*/ 1978 w 2028"/>
                <a:gd name="T5" fmla="*/ 910 h 1311"/>
                <a:gd name="T6" fmla="*/ 1918 w 2028"/>
                <a:gd name="T7" fmla="*/ 1023 h 1311"/>
                <a:gd name="T8" fmla="*/ 1841 w 2028"/>
                <a:gd name="T9" fmla="*/ 1118 h 1311"/>
                <a:gd name="T10" fmla="*/ 1745 w 2028"/>
                <a:gd name="T11" fmla="*/ 1201 h 1311"/>
                <a:gd name="T12" fmla="*/ 1638 w 2028"/>
                <a:gd name="T13" fmla="*/ 1262 h 1311"/>
                <a:gd name="T14" fmla="*/ 1517 w 2028"/>
                <a:gd name="T15" fmla="*/ 1300 h 1311"/>
                <a:gd name="T16" fmla="*/ 1454 w 2028"/>
                <a:gd name="T17" fmla="*/ 1309 h 1311"/>
                <a:gd name="T18" fmla="*/ 1387 w 2028"/>
                <a:gd name="T19" fmla="*/ 1311 h 1311"/>
                <a:gd name="T20" fmla="*/ 604 w 2028"/>
                <a:gd name="T21" fmla="*/ 1311 h 1311"/>
                <a:gd name="T22" fmla="*/ 541 w 2028"/>
                <a:gd name="T23" fmla="*/ 1305 h 1311"/>
                <a:gd name="T24" fmla="*/ 448 w 2028"/>
                <a:gd name="T25" fmla="*/ 1284 h 1311"/>
                <a:gd name="T26" fmla="*/ 332 w 2028"/>
                <a:gd name="T27" fmla="*/ 1231 h 1311"/>
                <a:gd name="T28" fmla="*/ 231 w 2028"/>
                <a:gd name="T29" fmla="*/ 1163 h 1311"/>
                <a:gd name="T30" fmla="*/ 145 w 2028"/>
                <a:gd name="T31" fmla="*/ 1072 h 1311"/>
                <a:gd name="T32" fmla="*/ 77 w 2028"/>
                <a:gd name="T33" fmla="*/ 967 h 1311"/>
                <a:gd name="T34" fmla="*/ 28 w 2028"/>
                <a:gd name="T35" fmla="*/ 850 h 1311"/>
                <a:gd name="T36" fmla="*/ 3 w 2028"/>
                <a:gd name="T37" fmla="*/ 724 h 1311"/>
                <a:gd name="T38" fmla="*/ 0 w 2028"/>
                <a:gd name="T39" fmla="*/ 655 h 1311"/>
                <a:gd name="T40" fmla="*/ 3 w 2028"/>
                <a:gd name="T41" fmla="*/ 590 h 1311"/>
                <a:gd name="T42" fmla="*/ 28 w 2028"/>
                <a:gd name="T43" fmla="*/ 460 h 1311"/>
                <a:gd name="T44" fmla="*/ 77 w 2028"/>
                <a:gd name="T45" fmla="*/ 342 h 1311"/>
                <a:gd name="T46" fmla="*/ 145 w 2028"/>
                <a:gd name="T47" fmla="*/ 238 h 1311"/>
                <a:gd name="T48" fmla="*/ 231 w 2028"/>
                <a:gd name="T49" fmla="*/ 147 h 1311"/>
                <a:gd name="T50" fmla="*/ 332 w 2028"/>
                <a:gd name="T51" fmla="*/ 79 h 1311"/>
                <a:gd name="T52" fmla="*/ 448 w 2028"/>
                <a:gd name="T53" fmla="*/ 29 h 1311"/>
                <a:gd name="T54" fmla="*/ 541 w 2028"/>
                <a:gd name="T55" fmla="*/ 7 h 1311"/>
                <a:gd name="T56" fmla="*/ 604 w 2028"/>
                <a:gd name="T57" fmla="*/ 0 h 1311"/>
                <a:gd name="T58" fmla="*/ 1387 w 2028"/>
                <a:gd name="T59" fmla="*/ 0 h 1311"/>
                <a:gd name="T60" fmla="*/ 1454 w 2028"/>
                <a:gd name="T61" fmla="*/ 2 h 1311"/>
                <a:gd name="T62" fmla="*/ 1517 w 2028"/>
                <a:gd name="T63" fmla="*/ 13 h 1311"/>
                <a:gd name="T64" fmla="*/ 1638 w 2028"/>
                <a:gd name="T65" fmla="*/ 52 h 1311"/>
                <a:gd name="T66" fmla="*/ 1745 w 2028"/>
                <a:gd name="T67" fmla="*/ 112 h 1311"/>
                <a:gd name="T68" fmla="*/ 1841 w 2028"/>
                <a:gd name="T69" fmla="*/ 191 h 1311"/>
                <a:gd name="T70" fmla="*/ 1918 w 2028"/>
                <a:gd name="T71" fmla="*/ 288 h 1311"/>
                <a:gd name="T72" fmla="*/ 1978 w 2028"/>
                <a:gd name="T73" fmla="*/ 399 h 1311"/>
                <a:gd name="T74" fmla="*/ 2014 w 2028"/>
                <a:gd name="T75" fmla="*/ 523 h 1311"/>
                <a:gd name="T76" fmla="*/ 2025 w 2028"/>
                <a:gd name="T77" fmla="*/ 622 h 1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1">
                  <a:moveTo>
                    <a:pt x="2028" y="655"/>
                  </a:moveTo>
                  <a:lnTo>
                    <a:pt x="2025" y="688"/>
                  </a:lnTo>
                  <a:lnTo>
                    <a:pt x="2025" y="724"/>
                  </a:lnTo>
                  <a:lnTo>
                    <a:pt x="2014" y="787"/>
                  </a:lnTo>
                  <a:lnTo>
                    <a:pt x="1998" y="850"/>
                  </a:lnTo>
                  <a:lnTo>
                    <a:pt x="1978" y="910"/>
                  </a:lnTo>
                  <a:lnTo>
                    <a:pt x="1951" y="967"/>
                  </a:lnTo>
                  <a:lnTo>
                    <a:pt x="1918" y="1023"/>
                  </a:lnTo>
                  <a:lnTo>
                    <a:pt x="1882" y="1072"/>
                  </a:lnTo>
                  <a:lnTo>
                    <a:pt x="1841" y="1118"/>
                  </a:lnTo>
                  <a:lnTo>
                    <a:pt x="1794" y="1163"/>
                  </a:lnTo>
                  <a:lnTo>
                    <a:pt x="1745" y="1201"/>
                  </a:lnTo>
                  <a:lnTo>
                    <a:pt x="1693" y="1231"/>
                  </a:lnTo>
                  <a:lnTo>
                    <a:pt x="1638" y="1262"/>
                  </a:lnTo>
                  <a:lnTo>
                    <a:pt x="1577" y="1284"/>
                  </a:lnTo>
                  <a:lnTo>
                    <a:pt x="1517" y="1300"/>
                  </a:lnTo>
                  <a:lnTo>
                    <a:pt x="1486" y="1305"/>
                  </a:lnTo>
                  <a:lnTo>
                    <a:pt x="1454" y="1309"/>
                  </a:lnTo>
                  <a:lnTo>
                    <a:pt x="1420" y="1311"/>
                  </a:lnTo>
                  <a:lnTo>
                    <a:pt x="1387" y="1311"/>
                  </a:lnTo>
                  <a:lnTo>
                    <a:pt x="638" y="1311"/>
                  </a:lnTo>
                  <a:lnTo>
                    <a:pt x="604" y="1311"/>
                  </a:lnTo>
                  <a:lnTo>
                    <a:pt x="572" y="1309"/>
                  </a:lnTo>
                  <a:lnTo>
                    <a:pt x="541" y="1305"/>
                  </a:lnTo>
                  <a:lnTo>
                    <a:pt x="509" y="1300"/>
                  </a:lnTo>
                  <a:lnTo>
                    <a:pt x="448" y="1284"/>
                  </a:lnTo>
                  <a:lnTo>
                    <a:pt x="388" y="1262"/>
                  </a:lnTo>
                  <a:lnTo>
                    <a:pt x="332" y="1231"/>
                  </a:lnTo>
                  <a:lnTo>
                    <a:pt x="280" y="1201"/>
                  </a:lnTo>
                  <a:lnTo>
                    <a:pt x="231" y="1163"/>
                  </a:lnTo>
                  <a:lnTo>
                    <a:pt x="187" y="1118"/>
                  </a:lnTo>
                  <a:lnTo>
                    <a:pt x="145" y="1072"/>
                  </a:lnTo>
                  <a:lnTo>
                    <a:pt x="107" y="1023"/>
                  </a:lnTo>
                  <a:lnTo>
                    <a:pt x="77" y="967"/>
                  </a:lnTo>
                  <a:lnTo>
                    <a:pt x="50" y="910"/>
                  </a:lnTo>
                  <a:lnTo>
                    <a:pt x="28" y="850"/>
                  </a:lnTo>
                  <a:lnTo>
                    <a:pt x="12" y="787"/>
                  </a:lnTo>
                  <a:lnTo>
                    <a:pt x="3" y="724"/>
                  </a:lnTo>
                  <a:lnTo>
                    <a:pt x="0" y="688"/>
                  </a:lnTo>
                  <a:lnTo>
                    <a:pt x="0" y="655"/>
                  </a:lnTo>
                  <a:lnTo>
                    <a:pt x="0" y="622"/>
                  </a:lnTo>
                  <a:lnTo>
                    <a:pt x="3" y="590"/>
                  </a:lnTo>
                  <a:lnTo>
                    <a:pt x="12" y="523"/>
                  </a:lnTo>
                  <a:lnTo>
                    <a:pt x="28" y="460"/>
                  </a:lnTo>
                  <a:lnTo>
                    <a:pt x="50" y="399"/>
                  </a:lnTo>
                  <a:lnTo>
                    <a:pt x="77" y="342"/>
                  </a:lnTo>
                  <a:lnTo>
                    <a:pt x="107" y="288"/>
                  </a:lnTo>
                  <a:lnTo>
                    <a:pt x="145" y="238"/>
                  </a:lnTo>
                  <a:lnTo>
                    <a:pt x="187" y="191"/>
                  </a:lnTo>
                  <a:lnTo>
                    <a:pt x="231" y="147"/>
                  </a:lnTo>
                  <a:lnTo>
                    <a:pt x="280" y="112"/>
                  </a:lnTo>
                  <a:lnTo>
                    <a:pt x="332" y="79"/>
                  </a:lnTo>
                  <a:lnTo>
                    <a:pt x="388" y="52"/>
                  </a:lnTo>
                  <a:lnTo>
                    <a:pt x="448" y="29"/>
                  </a:lnTo>
                  <a:lnTo>
                    <a:pt x="509" y="13"/>
                  </a:lnTo>
                  <a:lnTo>
                    <a:pt x="541" y="7"/>
                  </a:lnTo>
                  <a:lnTo>
                    <a:pt x="572" y="2"/>
                  </a:lnTo>
                  <a:lnTo>
                    <a:pt x="604" y="0"/>
                  </a:lnTo>
                  <a:lnTo>
                    <a:pt x="638" y="0"/>
                  </a:lnTo>
                  <a:lnTo>
                    <a:pt x="1387" y="0"/>
                  </a:lnTo>
                  <a:lnTo>
                    <a:pt x="1420" y="0"/>
                  </a:lnTo>
                  <a:lnTo>
                    <a:pt x="1454" y="2"/>
                  </a:lnTo>
                  <a:lnTo>
                    <a:pt x="1486" y="7"/>
                  </a:lnTo>
                  <a:lnTo>
                    <a:pt x="1517" y="13"/>
                  </a:lnTo>
                  <a:lnTo>
                    <a:pt x="1577" y="29"/>
                  </a:lnTo>
                  <a:lnTo>
                    <a:pt x="1638" y="52"/>
                  </a:lnTo>
                  <a:lnTo>
                    <a:pt x="1693" y="79"/>
                  </a:lnTo>
                  <a:lnTo>
                    <a:pt x="1745" y="112"/>
                  </a:lnTo>
                  <a:lnTo>
                    <a:pt x="1794" y="147"/>
                  </a:lnTo>
                  <a:lnTo>
                    <a:pt x="1841" y="191"/>
                  </a:lnTo>
                  <a:lnTo>
                    <a:pt x="1882" y="238"/>
                  </a:lnTo>
                  <a:lnTo>
                    <a:pt x="1918" y="288"/>
                  </a:lnTo>
                  <a:lnTo>
                    <a:pt x="1951" y="342"/>
                  </a:lnTo>
                  <a:lnTo>
                    <a:pt x="1978" y="399"/>
                  </a:lnTo>
                  <a:lnTo>
                    <a:pt x="1998" y="460"/>
                  </a:lnTo>
                  <a:lnTo>
                    <a:pt x="2014" y="523"/>
                  </a:lnTo>
                  <a:lnTo>
                    <a:pt x="2025" y="590"/>
                  </a:lnTo>
                  <a:lnTo>
                    <a:pt x="2025" y="622"/>
                  </a:lnTo>
                  <a:lnTo>
                    <a:pt x="2028" y="655"/>
                  </a:lnTo>
                  <a:close/>
                </a:path>
              </a:pathLst>
            </a:custGeom>
            <a:solidFill>
              <a:srgbClr val="F3F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88"/>
            <p:cNvSpPr>
              <a:spLocks/>
            </p:cNvSpPr>
            <p:nvPr/>
          </p:nvSpPr>
          <p:spPr bwMode="auto">
            <a:xfrm>
              <a:off x="4330701" y="3897313"/>
              <a:ext cx="463550" cy="301625"/>
            </a:xfrm>
            <a:custGeom>
              <a:avLst/>
              <a:gdLst>
                <a:gd name="T0" fmla="*/ 2025 w 2044"/>
                <a:gd name="T1" fmla="*/ 730 h 1328"/>
                <a:gd name="T2" fmla="*/ 1978 w 2044"/>
                <a:gd name="T3" fmla="*/ 917 h 1328"/>
                <a:gd name="T4" fmla="*/ 1882 w 2044"/>
                <a:gd name="T5" fmla="*/ 1075 h 1328"/>
                <a:gd name="T6" fmla="*/ 1750 w 2044"/>
                <a:gd name="T7" fmla="*/ 1202 h 1328"/>
                <a:gd name="T8" fmla="*/ 1585 w 2044"/>
                <a:gd name="T9" fmla="*/ 1284 h 1328"/>
                <a:gd name="T10" fmla="*/ 1462 w 2044"/>
                <a:gd name="T11" fmla="*/ 1309 h 1328"/>
                <a:gd name="T12" fmla="*/ 646 w 2044"/>
                <a:gd name="T13" fmla="*/ 1312 h 1328"/>
                <a:gd name="T14" fmla="*/ 549 w 2044"/>
                <a:gd name="T15" fmla="*/ 1307 h 1328"/>
                <a:gd name="T16" fmla="*/ 401 w 2044"/>
                <a:gd name="T17" fmla="*/ 1262 h 1328"/>
                <a:gd name="T18" fmla="*/ 245 w 2044"/>
                <a:gd name="T19" fmla="*/ 1163 h 1328"/>
                <a:gd name="T20" fmla="*/ 124 w 2044"/>
                <a:gd name="T21" fmla="*/ 1026 h 1328"/>
                <a:gd name="T22" fmla="*/ 44 w 2044"/>
                <a:gd name="T23" fmla="*/ 856 h 1328"/>
                <a:gd name="T24" fmla="*/ 16 w 2044"/>
                <a:gd name="T25" fmla="*/ 664 h 1328"/>
                <a:gd name="T26" fmla="*/ 44 w 2044"/>
                <a:gd name="T27" fmla="*/ 473 h 1328"/>
                <a:gd name="T28" fmla="*/ 124 w 2044"/>
                <a:gd name="T29" fmla="*/ 302 h 1328"/>
                <a:gd name="T30" fmla="*/ 245 w 2044"/>
                <a:gd name="T31" fmla="*/ 165 h 1328"/>
                <a:gd name="T32" fmla="*/ 401 w 2044"/>
                <a:gd name="T33" fmla="*/ 66 h 1328"/>
                <a:gd name="T34" fmla="*/ 580 w 2044"/>
                <a:gd name="T35" fmla="*/ 20 h 1328"/>
                <a:gd name="T36" fmla="*/ 1395 w 2044"/>
                <a:gd name="T37" fmla="*/ 16 h 1328"/>
                <a:gd name="T38" fmla="*/ 1525 w 2044"/>
                <a:gd name="T39" fmla="*/ 30 h 1328"/>
                <a:gd name="T40" fmla="*/ 1698 w 2044"/>
                <a:gd name="T41" fmla="*/ 93 h 1328"/>
                <a:gd name="T42" fmla="*/ 1844 w 2044"/>
                <a:gd name="T43" fmla="*/ 206 h 1328"/>
                <a:gd name="T44" fmla="*/ 1950 w 2044"/>
                <a:gd name="T45" fmla="*/ 354 h 1328"/>
                <a:gd name="T46" fmla="*/ 2013 w 2044"/>
                <a:gd name="T47" fmla="*/ 532 h 1328"/>
                <a:gd name="T48" fmla="*/ 2036 w 2044"/>
                <a:gd name="T49" fmla="*/ 664 h 1328"/>
                <a:gd name="T50" fmla="*/ 2041 w 2044"/>
                <a:gd name="T51" fmla="*/ 595 h 1328"/>
                <a:gd name="T52" fmla="*/ 1991 w 2044"/>
                <a:gd name="T53" fmla="*/ 406 h 1328"/>
                <a:gd name="T54" fmla="*/ 1896 w 2044"/>
                <a:gd name="T55" fmla="*/ 241 h 1328"/>
                <a:gd name="T56" fmla="*/ 1759 w 2044"/>
                <a:gd name="T57" fmla="*/ 113 h 1328"/>
                <a:gd name="T58" fmla="*/ 1588 w 2044"/>
                <a:gd name="T59" fmla="*/ 30 h 1328"/>
                <a:gd name="T60" fmla="*/ 1494 w 2044"/>
                <a:gd name="T61" fmla="*/ 9 h 1328"/>
                <a:gd name="T62" fmla="*/ 1395 w 2044"/>
                <a:gd name="T63" fmla="*/ 0 h 1328"/>
                <a:gd name="T64" fmla="*/ 580 w 2044"/>
                <a:gd name="T65" fmla="*/ 3 h 1328"/>
                <a:gd name="T66" fmla="*/ 483 w 2044"/>
                <a:gd name="T67" fmla="*/ 20 h 1328"/>
                <a:gd name="T68" fmla="*/ 338 w 2044"/>
                <a:gd name="T69" fmla="*/ 79 h 1328"/>
                <a:gd name="T70" fmla="*/ 187 w 2044"/>
                <a:gd name="T71" fmla="*/ 194 h 1328"/>
                <a:gd name="T72" fmla="*/ 77 w 2044"/>
                <a:gd name="T73" fmla="*/ 349 h 1328"/>
                <a:gd name="T74" fmla="*/ 11 w 2044"/>
                <a:gd name="T75" fmla="*/ 530 h 1328"/>
                <a:gd name="T76" fmla="*/ 0 w 2044"/>
                <a:gd name="T77" fmla="*/ 664 h 1328"/>
                <a:gd name="T78" fmla="*/ 11 w 2044"/>
                <a:gd name="T79" fmla="*/ 798 h 1328"/>
                <a:gd name="T80" fmla="*/ 77 w 2044"/>
                <a:gd name="T81" fmla="*/ 982 h 1328"/>
                <a:gd name="T82" fmla="*/ 187 w 2044"/>
                <a:gd name="T83" fmla="*/ 1133 h 1328"/>
                <a:gd name="T84" fmla="*/ 338 w 2044"/>
                <a:gd name="T85" fmla="*/ 1248 h 1328"/>
                <a:gd name="T86" fmla="*/ 483 w 2044"/>
                <a:gd name="T87" fmla="*/ 1309 h 1328"/>
                <a:gd name="T88" fmla="*/ 580 w 2044"/>
                <a:gd name="T89" fmla="*/ 1325 h 1328"/>
                <a:gd name="T90" fmla="*/ 1395 w 2044"/>
                <a:gd name="T91" fmla="*/ 1328 h 1328"/>
                <a:gd name="T92" fmla="*/ 1494 w 2044"/>
                <a:gd name="T93" fmla="*/ 1323 h 1328"/>
                <a:gd name="T94" fmla="*/ 1588 w 2044"/>
                <a:gd name="T95" fmla="*/ 1298 h 1328"/>
                <a:gd name="T96" fmla="*/ 1759 w 2044"/>
                <a:gd name="T97" fmla="*/ 1215 h 1328"/>
                <a:gd name="T98" fmla="*/ 1896 w 2044"/>
                <a:gd name="T99" fmla="*/ 1086 h 1328"/>
                <a:gd name="T100" fmla="*/ 1991 w 2044"/>
                <a:gd name="T101" fmla="*/ 922 h 1328"/>
                <a:gd name="T102" fmla="*/ 2041 w 2044"/>
                <a:gd name="T103" fmla="*/ 733 h 1328"/>
                <a:gd name="T104" fmla="*/ 2036 w 2044"/>
                <a:gd name="T105" fmla="*/ 664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28">
                  <a:moveTo>
                    <a:pt x="2036" y="664"/>
                  </a:moveTo>
                  <a:lnTo>
                    <a:pt x="2027" y="664"/>
                  </a:lnTo>
                  <a:lnTo>
                    <a:pt x="2025" y="730"/>
                  </a:lnTo>
                  <a:lnTo>
                    <a:pt x="2013" y="796"/>
                  </a:lnTo>
                  <a:lnTo>
                    <a:pt x="1997" y="856"/>
                  </a:lnTo>
                  <a:lnTo>
                    <a:pt x="1978" y="917"/>
                  </a:lnTo>
                  <a:lnTo>
                    <a:pt x="1950" y="974"/>
                  </a:lnTo>
                  <a:lnTo>
                    <a:pt x="1921" y="1026"/>
                  </a:lnTo>
                  <a:lnTo>
                    <a:pt x="1882" y="1075"/>
                  </a:lnTo>
                  <a:lnTo>
                    <a:pt x="1844" y="1122"/>
                  </a:lnTo>
                  <a:lnTo>
                    <a:pt x="1797" y="1163"/>
                  </a:lnTo>
                  <a:lnTo>
                    <a:pt x="1750" y="1202"/>
                  </a:lnTo>
                  <a:lnTo>
                    <a:pt x="1698" y="1235"/>
                  </a:lnTo>
                  <a:lnTo>
                    <a:pt x="1642" y="1262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92" y="1307"/>
                  </a:lnTo>
                  <a:lnTo>
                    <a:pt x="1462" y="1309"/>
                  </a:lnTo>
                  <a:lnTo>
                    <a:pt x="1428" y="1312"/>
                  </a:lnTo>
                  <a:lnTo>
                    <a:pt x="1395" y="1312"/>
                  </a:lnTo>
                  <a:lnTo>
                    <a:pt x="646" y="1312"/>
                  </a:lnTo>
                  <a:lnTo>
                    <a:pt x="612" y="1312"/>
                  </a:lnTo>
                  <a:lnTo>
                    <a:pt x="580" y="1309"/>
                  </a:lnTo>
                  <a:lnTo>
                    <a:pt x="549" y="1307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1" y="1262"/>
                  </a:lnTo>
                  <a:lnTo>
                    <a:pt x="346" y="1235"/>
                  </a:lnTo>
                  <a:lnTo>
                    <a:pt x="294" y="1202"/>
                  </a:lnTo>
                  <a:lnTo>
                    <a:pt x="245" y="1163"/>
                  </a:lnTo>
                  <a:lnTo>
                    <a:pt x="200" y="1122"/>
                  </a:lnTo>
                  <a:lnTo>
                    <a:pt x="159" y="1075"/>
                  </a:lnTo>
                  <a:lnTo>
                    <a:pt x="124" y="1026"/>
                  </a:lnTo>
                  <a:lnTo>
                    <a:pt x="90" y="974"/>
                  </a:lnTo>
                  <a:lnTo>
                    <a:pt x="66" y="917"/>
                  </a:lnTo>
                  <a:lnTo>
                    <a:pt x="44" y="856"/>
                  </a:lnTo>
                  <a:lnTo>
                    <a:pt x="27" y="796"/>
                  </a:lnTo>
                  <a:lnTo>
                    <a:pt x="20" y="730"/>
                  </a:lnTo>
                  <a:lnTo>
                    <a:pt x="16" y="664"/>
                  </a:lnTo>
                  <a:lnTo>
                    <a:pt x="20" y="599"/>
                  </a:lnTo>
                  <a:lnTo>
                    <a:pt x="27" y="532"/>
                  </a:lnTo>
                  <a:lnTo>
                    <a:pt x="44" y="473"/>
                  </a:lnTo>
                  <a:lnTo>
                    <a:pt x="66" y="412"/>
                  </a:lnTo>
                  <a:lnTo>
                    <a:pt x="90" y="354"/>
                  </a:lnTo>
                  <a:lnTo>
                    <a:pt x="124" y="302"/>
                  </a:lnTo>
                  <a:lnTo>
                    <a:pt x="159" y="252"/>
                  </a:lnTo>
                  <a:lnTo>
                    <a:pt x="200" y="206"/>
                  </a:lnTo>
                  <a:lnTo>
                    <a:pt x="245" y="165"/>
                  </a:lnTo>
                  <a:lnTo>
                    <a:pt x="294" y="126"/>
                  </a:lnTo>
                  <a:lnTo>
                    <a:pt x="346" y="93"/>
                  </a:lnTo>
                  <a:lnTo>
                    <a:pt x="401" y="66"/>
                  </a:lnTo>
                  <a:lnTo>
                    <a:pt x="459" y="43"/>
                  </a:lnTo>
                  <a:lnTo>
                    <a:pt x="519" y="30"/>
                  </a:lnTo>
                  <a:lnTo>
                    <a:pt x="580" y="20"/>
                  </a:lnTo>
                  <a:lnTo>
                    <a:pt x="612" y="16"/>
                  </a:lnTo>
                  <a:lnTo>
                    <a:pt x="646" y="16"/>
                  </a:lnTo>
                  <a:lnTo>
                    <a:pt x="1395" y="16"/>
                  </a:lnTo>
                  <a:lnTo>
                    <a:pt x="1428" y="16"/>
                  </a:lnTo>
                  <a:lnTo>
                    <a:pt x="1462" y="20"/>
                  </a:lnTo>
                  <a:lnTo>
                    <a:pt x="1525" y="30"/>
                  </a:lnTo>
                  <a:lnTo>
                    <a:pt x="1585" y="43"/>
                  </a:lnTo>
                  <a:lnTo>
                    <a:pt x="1642" y="66"/>
                  </a:lnTo>
                  <a:lnTo>
                    <a:pt x="1698" y="93"/>
                  </a:lnTo>
                  <a:lnTo>
                    <a:pt x="1750" y="126"/>
                  </a:lnTo>
                  <a:lnTo>
                    <a:pt x="1797" y="165"/>
                  </a:lnTo>
                  <a:lnTo>
                    <a:pt x="1844" y="206"/>
                  </a:lnTo>
                  <a:lnTo>
                    <a:pt x="1882" y="252"/>
                  </a:lnTo>
                  <a:lnTo>
                    <a:pt x="1921" y="302"/>
                  </a:lnTo>
                  <a:lnTo>
                    <a:pt x="1950" y="354"/>
                  </a:lnTo>
                  <a:lnTo>
                    <a:pt x="1978" y="412"/>
                  </a:lnTo>
                  <a:lnTo>
                    <a:pt x="1997" y="473"/>
                  </a:lnTo>
                  <a:lnTo>
                    <a:pt x="2013" y="532"/>
                  </a:lnTo>
                  <a:lnTo>
                    <a:pt x="2025" y="599"/>
                  </a:lnTo>
                  <a:lnTo>
                    <a:pt x="2027" y="664"/>
                  </a:lnTo>
                  <a:lnTo>
                    <a:pt x="2036" y="664"/>
                  </a:lnTo>
                  <a:lnTo>
                    <a:pt x="2044" y="664"/>
                  </a:lnTo>
                  <a:lnTo>
                    <a:pt x="2044" y="631"/>
                  </a:lnTo>
                  <a:lnTo>
                    <a:pt x="2041" y="595"/>
                  </a:lnTo>
                  <a:lnTo>
                    <a:pt x="2031" y="530"/>
                  </a:lnTo>
                  <a:lnTo>
                    <a:pt x="2013" y="467"/>
                  </a:lnTo>
                  <a:lnTo>
                    <a:pt x="1991" y="406"/>
                  </a:lnTo>
                  <a:lnTo>
                    <a:pt x="1964" y="349"/>
                  </a:lnTo>
                  <a:lnTo>
                    <a:pt x="1934" y="293"/>
                  </a:lnTo>
                  <a:lnTo>
                    <a:pt x="1896" y="241"/>
                  </a:lnTo>
                  <a:lnTo>
                    <a:pt x="1854" y="194"/>
                  </a:lnTo>
                  <a:lnTo>
                    <a:pt x="1808" y="151"/>
                  </a:lnTo>
                  <a:lnTo>
                    <a:pt x="1759" y="113"/>
                  </a:lnTo>
                  <a:lnTo>
                    <a:pt x="1707" y="79"/>
                  </a:lnTo>
                  <a:lnTo>
                    <a:pt x="1649" y="52"/>
                  </a:lnTo>
                  <a:lnTo>
                    <a:pt x="1588" y="30"/>
                  </a:lnTo>
                  <a:lnTo>
                    <a:pt x="1557" y="20"/>
                  </a:lnTo>
                  <a:lnTo>
                    <a:pt x="1527" y="14"/>
                  </a:lnTo>
                  <a:lnTo>
                    <a:pt x="1494" y="9"/>
                  </a:lnTo>
                  <a:lnTo>
                    <a:pt x="1462" y="3"/>
                  </a:lnTo>
                  <a:lnTo>
                    <a:pt x="1428" y="0"/>
                  </a:lnTo>
                  <a:lnTo>
                    <a:pt x="1395" y="0"/>
                  </a:lnTo>
                  <a:lnTo>
                    <a:pt x="646" y="0"/>
                  </a:lnTo>
                  <a:lnTo>
                    <a:pt x="612" y="0"/>
                  </a:lnTo>
                  <a:lnTo>
                    <a:pt x="580" y="3"/>
                  </a:lnTo>
                  <a:lnTo>
                    <a:pt x="547" y="9"/>
                  </a:lnTo>
                  <a:lnTo>
                    <a:pt x="513" y="14"/>
                  </a:lnTo>
                  <a:lnTo>
                    <a:pt x="483" y="20"/>
                  </a:lnTo>
                  <a:lnTo>
                    <a:pt x="454" y="30"/>
                  </a:lnTo>
                  <a:lnTo>
                    <a:pt x="393" y="52"/>
                  </a:lnTo>
                  <a:lnTo>
                    <a:pt x="338" y="79"/>
                  </a:lnTo>
                  <a:lnTo>
                    <a:pt x="283" y="113"/>
                  </a:lnTo>
                  <a:lnTo>
                    <a:pt x="234" y="151"/>
                  </a:lnTo>
                  <a:lnTo>
                    <a:pt x="187" y="194"/>
                  </a:lnTo>
                  <a:lnTo>
                    <a:pt x="146" y="241"/>
                  </a:lnTo>
                  <a:lnTo>
                    <a:pt x="110" y="293"/>
                  </a:lnTo>
                  <a:lnTo>
                    <a:pt x="77" y="349"/>
                  </a:lnTo>
                  <a:lnTo>
                    <a:pt x="49" y="406"/>
                  </a:lnTo>
                  <a:lnTo>
                    <a:pt x="27" y="467"/>
                  </a:lnTo>
                  <a:lnTo>
                    <a:pt x="11" y="530"/>
                  </a:lnTo>
                  <a:lnTo>
                    <a:pt x="2" y="595"/>
                  </a:lnTo>
                  <a:lnTo>
                    <a:pt x="0" y="631"/>
                  </a:lnTo>
                  <a:lnTo>
                    <a:pt x="0" y="664"/>
                  </a:lnTo>
                  <a:lnTo>
                    <a:pt x="0" y="700"/>
                  </a:lnTo>
                  <a:lnTo>
                    <a:pt x="2" y="733"/>
                  </a:lnTo>
                  <a:lnTo>
                    <a:pt x="11" y="798"/>
                  </a:lnTo>
                  <a:lnTo>
                    <a:pt x="27" y="861"/>
                  </a:lnTo>
                  <a:lnTo>
                    <a:pt x="49" y="922"/>
                  </a:lnTo>
                  <a:lnTo>
                    <a:pt x="77" y="982"/>
                  </a:lnTo>
                  <a:lnTo>
                    <a:pt x="110" y="1037"/>
                  </a:lnTo>
                  <a:lnTo>
                    <a:pt x="146" y="1086"/>
                  </a:lnTo>
                  <a:lnTo>
                    <a:pt x="187" y="1133"/>
                  </a:lnTo>
                  <a:lnTo>
                    <a:pt x="234" y="1177"/>
                  </a:lnTo>
                  <a:lnTo>
                    <a:pt x="283" y="1215"/>
                  </a:lnTo>
                  <a:lnTo>
                    <a:pt x="338" y="1248"/>
                  </a:lnTo>
                  <a:lnTo>
                    <a:pt x="393" y="1276"/>
                  </a:lnTo>
                  <a:lnTo>
                    <a:pt x="454" y="1298"/>
                  </a:lnTo>
                  <a:lnTo>
                    <a:pt x="483" y="1309"/>
                  </a:lnTo>
                  <a:lnTo>
                    <a:pt x="513" y="1314"/>
                  </a:lnTo>
                  <a:lnTo>
                    <a:pt x="547" y="1323"/>
                  </a:lnTo>
                  <a:lnTo>
                    <a:pt x="580" y="1325"/>
                  </a:lnTo>
                  <a:lnTo>
                    <a:pt x="612" y="1328"/>
                  </a:lnTo>
                  <a:lnTo>
                    <a:pt x="646" y="1328"/>
                  </a:lnTo>
                  <a:lnTo>
                    <a:pt x="1395" y="1328"/>
                  </a:lnTo>
                  <a:lnTo>
                    <a:pt x="1428" y="1328"/>
                  </a:lnTo>
                  <a:lnTo>
                    <a:pt x="1462" y="1325"/>
                  </a:lnTo>
                  <a:lnTo>
                    <a:pt x="1494" y="1323"/>
                  </a:lnTo>
                  <a:lnTo>
                    <a:pt x="1527" y="1314"/>
                  </a:lnTo>
                  <a:lnTo>
                    <a:pt x="1557" y="1309"/>
                  </a:lnTo>
                  <a:lnTo>
                    <a:pt x="1588" y="1298"/>
                  </a:lnTo>
                  <a:lnTo>
                    <a:pt x="1649" y="1276"/>
                  </a:lnTo>
                  <a:lnTo>
                    <a:pt x="1707" y="1248"/>
                  </a:lnTo>
                  <a:lnTo>
                    <a:pt x="1759" y="1215"/>
                  </a:lnTo>
                  <a:lnTo>
                    <a:pt x="1808" y="1177"/>
                  </a:lnTo>
                  <a:lnTo>
                    <a:pt x="1854" y="1133"/>
                  </a:lnTo>
                  <a:lnTo>
                    <a:pt x="1896" y="1086"/>
                  </a:lnTo>
                  <a:lnTo>
                    <a:pt x="1934" y="1037"/>
                  </a:lnTo>
                  <a:lnTo>
                    <a:pt x="1964" y="982"/>
                  </a:lnTo>
                  <a:lnTo>
                    <a:pt x="1991" y="922"/>
                  </a:lnTo>
                  <a:lnTo>
                    <a:pt x="2013" y="861"/>
                  </a:lnTo>
                  <a:lnTo>
                    <a:pt x="2031" y="798"/>
                  </a:lnTo>
                  <a:lnTo>
                    <a:pt x="2041" y="733"/>
                  </a:lnTo>
                  <a:lnTo>
                    <a:pt x="2044" y="700"/>
                  </a:lnTo>
                  <a:lnTo>
                    <a:pt x="2044" y="664"/>
                  </a:lnTo>
                  <a:lnTo>
                    <a:pt x="2036" y="664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89"/>
            <p:cNvSpPr>
              <a:spLocks/>
            </p:cNvSpPr>
            <p:nvPr/>
          </p:nvSpPr>
          <p:spPr bwMode="auto">
            <a:xfrm>
              <a:off x="4333876" y="3917950"/>
              <a:ext cx="379413" cy="241300"/>
            </a:xfrm>
            <a:custGeom>
              <a:avLst/>
              <a:gdLst>
                <a:gd name="T0" fmla="*/ 682 w 1676"/>
                <a:gd name="T1" fmla="*/ 0 h 1065"/>
                <a:gd name="T2" fmla="*/ 585 w 1676"/>
                <a:gd name="T3" fmla="*/ 6 h 1065"/>
                <a:gd name="T4" fmla="*/ 497 w 1676"/>
                <a:gd name="T5" fmla="*/ 25 h 1065"/>
                <a:gd name="T6" fmla="*/ 415 w 1676"/>
                <a:gd name="T7" fmla="*/ 58 h 1065"/>
                <a:gd name="T8" fmla="*/ 339 w 1676"/>
                <a:gd name="T9" fmla="*/ 107 h 1065"/>
                <a:gd name="T10" fmla="*/ 305 w 1676"/>
                <a:gd name="T11" fmla="*/ 119 h 1065"/>
                <a:gd name="T12" fmla="*/ 286 w 1676"/>
                <a:gd name="T13" fmla="*/ 110 h 1065"/>
                <a:gd name="T14" fmla="*/ 276 w 1676"/>
                <a:gd name="T15" fmla="*/ 91 h 1065"/>
                <a:gd name="T16" fmla="*/ 286 w 1676"/>
                <a:gd name="T17" fmla="*/ 55 h 1065"/>
                <a:gd name="T18" fmla="*/ 319 w 1676"/>
                <a:gd name="T19" fmla="*/ 6 h 1065"/>
                <a:gd name="T20" fmla="*/ 247 w 1676"/>
                <a:gd name="T21" fmla="*/ 55 h 1065"/>
                <a:gd name="T22" fmla="*/ 184 w 1676"/>
                <a:gd name="T23" fmla="*/ 113 h 1065"/>
                <a:gd name="T24" fmla="*/ 108 w 1676"/>
                <a:gd name="T25" fmla="*/ 209 h 1065"/>
                <a:gd name="T26" fmla="*/ 50 w 1676"/>
                <a:gd name="T27" fmla="*/ 319 h 1065"/>
                <a:gd name="T28" fmla="*/ 11 w 1676"/>
                <a:gd name="T29" fmla="*/ 439 h 1065"/>
                <a:gd name="T30" fmla="*/ 0 w 1676"/>
                <a:gd name="T31" fmla="*/ 571 h 1065"/>
                <a:gd name="T32" fmla="*/ 11 w 1676"/>
                <a:gd name="T33" fmla="*/ 703 h 1065"/>
                <a:gd name="T34" fmla="*/ 50 w 1676"/>
                <a:gd name="T35" fmla="*/ 824 h 1065"/>
                <a:gd name="T36" fmla="*/ 108 w 1676"/>
                <a:gd name="T37" fmla="*/ 933 h 1065"/>
                <a:gd name="T38" fmla="*/ 184 w 1676"/>
                <a:gd name="T39" fmla="*/ 1029 h 1065"/>
                <a:gd name="T40" fmla="*/ 198 w 1676"/>
                <a:gd name="T41" fmla="*/ 1024 h 1065"/>
                <a:gd name="T42" fmla="*/ 160 w 1676"/>
                <a:gd name="T43" fmla="*/ 941 h 1065"/>
                <a:gd name="T44" fmla="*/ 135 w 1676"/>
                <a:gd name="T45" fmla="*/ 851 h 1065"/>
                <a:gd name="T46" fmla="*/ 121 w 1676"/>
                <a:gd name="T47" fmla="*/ 757 h 1065"/>
                <a:gd name="T48" fmla="*/ 121 w 1676"/>
                <a:gd name="T49" fmla="*/ 673 h 1065"/>
                <a:gd name="T50" fmla="*/ 132 w 1676"/>
                <a:gd name="T51" fmla="*/ 574 h 1065"/>
                <a:gd name="T52" fmla="*/ 171 w 1676"/>
                <a:gd name="T53" fmla="*/ 448 h 1065"/>
                <a:gd name="T54" fmla="*/ 229 w 1676"/>
                <a:gd name="T55" fmla="*/ 335 h 1065"/>
                <a:gd name="T56" fmla="*/ 308 w 1676"/>
                <a:gd name="T57" fmla="*/ 236 h 1065"/>
                <a:gd name="T58" fmla="*/ 404 w 1676"/>
                <a:gd name="T59" fmla="*/ 157 h 1065"/>
                <a:gd name="T60" fmla="*/ 514 w 1676"/>
                <a:gd name="T61" fmla="*/ 96 h 1065"/>
                <a:gd name="T62" fmla="*/ 605 w 1676"/>
                <a:gd name="T63" fmla="*/ 63 h 1065"/>
                <a:gd name="T64" fmla="*/ 668 w 1676"/>
                <a:gd name="T65" fmla="*/ 49 h 1065"/>
                <a:gd name="T66" fmla="*/ 731 w 1676"/>
                <a:gd name="T67" fmla="*/ 44 h 1065"/>
                <a:gd name="T68" fmla="*/ 1516 w 1676"/>
                <a:gd name="T69" fmla="*/ 42 h 1065"/>
                <a:gd name="T70" fmla="*/ 1597 w 1676"/>
                <a:gd name="T71" fmla="*/ 47 h 1065"/>
                <a:gd name="T72" fmla="*/ 1676 w 1676"/>
                <a:gd name="T73" fmla="*/ 63 h 1065"/>
                <a:gd name="T74" fmla="*/ 1613 w 1676"/>
                <a:gd name="T75" fmla="*/ 36 h 1065"/>
                <a:gd name="T76" fmla="*/ 1547 w 1676"/>
                <a:gd name="T77" fmla="*/ 17 h 1065"/>
                <a:gd name="T78" fmla="*/ 1476 w 1676"/>
                <a:gd name="T79" fmla="*/ 3 h 1065"/>
                <a:gd name="T80" fmla="*/ 1404 w 1676"/>
                <a:gd name="T81" fmla="*/ 0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76" h="1065">
                  <a:moveTo>
                    <a:pt x="1404" y="0"/>
                  </a:moveTo>
                  <a:lnTo>
                    <a:pt x="682" y="0"/>
                  </a:lnTo>
                  <a:lnTo>
                    <a:pt x="632" y="0"/>
                  </a:lnTo>
                  <a:lnTo>
                    <a:pt x="585" y="6"/>
                  </a:lnTo>
                  <a:lnTo>
                    <a:pt x="542" y="15"/>
                  </a:lnTo>
                  <a:lnTo>
                    <a:pt x="497" y="25"/>
                  </a:lnTo>
                  <a:lnTo>
                    <a:pt x="456" y="42"/>
                  </a:lnTo>
                  <a:lnTo>
                    <a:pt x="415" y="58"/>
                  </a:lnTo>
                  <a:lnTo>
                    <a:pt x="377" y="83"/>
                  </a:lnTo>
                  <a:lnTo>
                    <a:pt x="339" y="107"/>
                  </a:lnTo>
                  <a:lnTo>
                    <a:pt x="322" y="116"/>
                  </a:lnTo>
                  <a:lnTo>
                    <a:pt x="305" y="119"/>
                  </a:lnTo>
                  <a:lnTo>
                    <a:pt x="294" y="116"/>
                  </a:lnTo>
                  <a:lnTo>
                    <a:pt x="286" y="110"/>
                  </a:lnTo>
                  <a:lnTo>
                    <a:pt x="278" y="101"/>
                  </a:lnTo>
                  <a:lnTo>
                    <a:pt x="276" y="91"/>
                  </a:lnTo>
                  <a:lnTo>
                    <a:pt x="278" y="74"/>
                  </a:lnTo>
                  <a:lnTo>
                    <a:pt x="286" y="55"/>
                  </a:lnTo>
                  <a:lnTo>
                    <a:pt x="299" y="33"/>
                  </a:lnTo>
                  <a:lnTo>
                    <a:pt x="319" y="6"/>
                  </a:lnTo>
                  <a:lnTo>
                    <a:pt x="283" y="31"/>
                  </a:lnTo>
                  <a:lnTo>
                    <a:pt x="247" y="55"/>
                  </a:lnTo>
                  <a:lnTo>
                    <a:pt x="215" y="83"/>
                  </a:lnTo>
                  <a:lnTo>
                    <a:pt x="184" y="113"/>
                  </a:lnTo>
                  <a:lnTo>
                    <a:pt x="143" y="159"/>
                  </a:lnTo>
                  <a:lnTo>
                    <a:pt x="108" y="209"/>
                  </a:lnTo>
                  <a:lnTo>
                    <a:pt x="74" y="261"/>
                  </a:lnTo>
                  <a:lnTo>
                    <a:pt x="50" y="319"/>
                  </a:lnTo>
                  <a:lnTo>
                    <a:pt x="28" y="380"/>
                  </a:lnTo>
                  <a:lnTo>
                    <a:pt x="11" y="439"/>
                  </a:lnTo>
                  <a:lnTo>
                    <a:pt x="4" y="506"/>
                  </a:lnTo>
                  <a:lnTo>
                    <a:pt x="0" y="571"/>
                  </a:lnTo>
                  <a:lnTo>
                    <a:pt x="4" y="637"/>
                  </a:lnTo>
                  <a:lnTo>
                    <a:pt x="11" y="703"/>
                  </a:lnTo>
                  <a:lnTo>
                    <a:pt x="28" y="763"/>
                  </a:lnTo>
                  <a:lnTo>
                    <a:pt x="50" y="824"/>
                  </a:lnTo>
                  <a:lnTo>
                    <a:pt x="74" y="881"/>
                  </a:lnTo>
                  <a:lnTo>
                    <a:pt x="108" y="933"/>
                  </a:lnTo>
                  <a:lnTo>
                    <a:pt x="143" y="982"/>
                  </a:lnTo>
                  <a:lnTo>
                    <a:pt x="184" y="1029"/>
                  </a:lnTo>
                  <a:lnTo>
                    <a:pt x="220" y="1065"/>
                  </a:lnTo>
                  <a:lnTo>
                    <a:pt x="198" y="1024"/>
                  </a:lnTo>
                  <a:lnTo>
                    <a:pt x="177" y="982"/>
                  </a:lnTo>
                  <a:lnTo>
                    <a:pt x="160" y="941"/>
                  </a:lnTo>
                  <a:lnTo>
                    <a:pt x="146" y="898"/>
                  </a:lnTo>
                  <a:lnTo>
                    <a:pt x="135" y="851"/>
                  </a:lnTo>
                  <a:lnTo>
                    <a:pt x="126" y="804"/>
                  </a:lnTo>
                  <a:lnTo>
                    <a:pt x="121" y="757"/>
                  </a:lnTo>
                  <a:lnTo>
                    <a:pt x="119" y="709"/>
                  </a:lnTo>
                  <a:lnTo>
                    <a:pt x="121" y="673"/>
                  </a:lnTo>
                  <a:lnTo>
                    <a:pt x="121" y="640"/>
                  </a:lnTo>
                  <a:lnTo>
                    <a:pt x="132" y="574"/>
                  </a:lnTo>
                  <a:lnTo>
                    <a:pt x="148" y="511"/>
                  </a:lnTo>
                  <a:lnTo>
                    <a:pt x="171" y="448"/>
                  </a:lnTo>
                  <a:lnTo>
                    <a:pt x="198" y="390"/>
                  </a:lnTo>
                  <a:lnTo>
                    <a:pt x="229" y="335"/>
                  </a:lnTo>
                  <a:lnTo>
                    <a:pt x="267" y="286"/>
                  </a:lnTo>
                  <a:lnTo>
                    <a:pt x="308" y="236"/>
                  </a:lnTo>
                  <a:lnTo>
                    <a:pt x="355" y="195"/>
                  </a:lnTo>
                  <a:lnTo>
                    <a:pt x="404" y="157"/>
                  </a:lnTo>
                  <a:lnTo>
                    <a:pt x="456" y="124"/>
                  </a:lnTo>
                  <a:lnTo>
                    <a:pt x="514" y="96"/>
                  </a:lnTo>
                  <a:lnTo>
                    <a:pt x="575" y="72"/>
                  </a:lnTo>
                  <a:lnTo>
                    <a:pt x="605" y="63"/>
                  </a:lnTo>
                  <a:lnTo>
                    <a:pt x="636" y="55"/>
                  </a:lnTo>
                  <a:lnTo>
                    <a:pt x="668" y="49"/>
                  </a:lnTo>
                  <a:lnTo>
                    <a:pt x="701" y="47"/>
                  </a:lnTo>
                  <a:lnTo>
                    <a:pt x="731" y="44"/>
                  </a:lnTo>
                  <a:lnTo>
                    <a:pt x="767" y="42"/>
                  </a:lnTo>
                  <a:lnTo>
                    <a:pt x="1516" y="42"/>
                  </a:lnTo>
                  <a:lnTo>
                    <a:pt x="1558" y="44"/>
                  </a:lnTo>
                  <a:lnTo>
                    <a:pt x="1597" y="47"/>
                  </a:lnTo>
                  <a:lnTo>
                    <a:pt x="1638" y="55"/>
                  </a:lnTo>
                  <a:lnTo>
                    <a:pt x="1676" y="63"/>
                  </a:lnTo>
                  <a:lnTo>
                    <a:pt x="1644" y="49"/>
                  </a:lnTo>
                  <a:lnTo>
                    <a:pt x="1613" y="36"/>
                  </a:lnTo>
                  <a:lnTo>
                    <a:pt x="1581" y="25"/>
                  </a:lnTo>
                  <a:lnTo>
                    <a:pt x="1547" y="17"/>
                  </a:lnTo>
                  <a:lnTo>
                    <a:pt x="1511" y="9"/>
                  </a:lnTo>
                  <a:lnTo>
                    <a:pt x="1476" y="3"/>
                  </a:lnTo>
                  <a:lnTo>
                    <a:pt x="1440" y="0"/>
                  </a:lnTo>
                  <a:lnTo>
                    <a:pt x="1404" y="0"/>
                  </a:lnTo>
                  <a:close/>
                </a:path>
              </a:pathLst>
            </a:custGeom>
            <a:solidFill>
              <a:srgbClr val="C9CA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90"/>
            <p:cNvSpPr>
              <a:spLocks/>
            </p:cNvSpPr>
            <p:nvPr/>
          </p:nvSpPr>
          <p:spPr bwMode="auto">
            <a:xfrm>
              <a:off x="4332288" y="3914775"/>
              <a:ext cx="77788" cy="249238"/>
            </a:xfrm>
            <a:custGeom>
              <a:avLst/>
              <a:gdLst>
                <a:gd name="T0" fmla="*/ 347 w 347"/>
                <a:gd name="T1" fmla="*/ 0 h 1101"/>
                <a:gd name="T2" fmla="*/ 307 w 347"/>
                <a:gd name="T3" fmla="*/ 23 h 1101"/>
                <a:gd name="T4" fmla="*/ 273 w 347"/>
                <a:gd name="T5" fmla="*/ 47 h 1101"/>
                <a:gd name="T6" fmla="*/ 237 w 347"/>
                <a:gd name="T7" fmla="*/ 75 h 1101"/>
                <a:gd name="T8" fmla="*/ 203 w 347"/>
                <a:gd name="T9" fmla="*/ 102 h 1101"/>
                <a:gd name="T10" fmla="*/ 174 w 347"/>
                <a:gd name="T11" fmla="*/ 135 h 1101"/>
                <a:gd name="T12" fmla="*/ 145 w 347"/>
                <a:gd name="T13" fmla="*/ 168 h 1101"/>
                <a:gd name="T14" fmla="*/ 118 w 347"/>
                <a:gd name="T15" fmla="*/ 203 h 1101"/>
                <a:gd name="T16" fmla="*/ 96 w 347"/>
                <a:gd name="T17" fmla="*/ 239 h 1101"/>
                <a:gd name="T18" fmla="*/ 75 w 347"/>
                <a:gd name="T19" fmla="*/ 277 h 1101"/>
                <a:gd name="T20" fmla="*/ 55 w 347"/>
                <a:gd name="T21" fmla="*/ 319 h 1101"/>
                <a:gd name="T22" fmla="*/ 39 w 347"/>
                <a:gd name="T23" fmla="*/ 360 h 1101"/>
                <a:gd name="T24" fmla="*/ 25 w 347"/>
                <a:gd name="T25" fmla="*/ 401 h 1101"/>
                <a:gd name="T26" fmla="*/ 14 w 347"/>
                <a:gd name="T27" fmla="*/ 448 h 1101"/>
                <a:gd name="T28" fmla="*/ 6 w 347"/>
                <a:gd name="T29" fmla="*/ 492 h 1101"/>
                <a:gd name="T30" fmla="*/ 0 w 347"/>
                <a:gd name="T31" fmla="*/ 538 h 1101"/>
                <a:gd name="T32" fmla="*/ 0 w 347"/>
                <a:gd name="T33" fmla="*/ 585 h 1101"/>
                <a:gd name="T34" fmla="*/ 0 w 347"/>
                <a:gd name="T35" fmla="*/ 624 h 1101"/>
                <a:gd name="T36" fmla="*/ 3 w 347"/>
                <a:gd name="T37" fmla="*/ 662 h 1101"/>
                <a:gd name="T38" fmla="*/ 8 w 347"/>
                <a:gd name="T39" fmla="*/ 700 h 1101"/>
                <a:gd name="T40" fmla="*/ 17 w 347"/>
                <a:gd name="T41" fmla="*/ 739 h 1101"/>
                <a:gd name="T42" fmla="*/ 25 w 347"/>
                <a:gd name="T43" fmla="*/ 775 h 1101"/>
                <a:gd name="T44" fmla="*/ 36 w 347"/>
                <a:gd name="T45" fmla="*/ 811 h 1101"/>
                <a:gd name="T46" fmla="*/ 50 w 347"/>
                <a:gd name="T47" fmla="*/ 843 h 1101"/>
                <a:gd name="T48" fmla="*/ 66 w 347"/>
                <a:gd name="T49" fmla="*/ 879 h 1101"/>
                <a:gd name="T50" fmla="*/ 82 w 347"/>
                <a:gd name="T51" fmla="*/ 908 h 1101"/>
                <a:gd name="T52" fmla="*/ 102 w 347"/>
                <a:gd name="T53" fmla="*/ 942 h 1101"/>
                <a:gd name="T54" fmla="*/ 121 w 347"/>
                <a:gd name="T55" fmla="*/ 972 h 1101"/>
                <a:gd name="T56" fmla="*/ 143 w 347"/>
                <a:gd name="T57" fmla="*/ 1000 h 1101"/>
                <a:gd name="T58" fmla="*/ 165 w 347"/>
                <a:gd name="T59" fmla="*/ 1027 h 1101"/>
                <a:gd name="T60" fmla="*/ 190 w 347"/>
                <a:gd name="T61" fmla="*/ 1054 h 1101"/>
                <a:gd name="T62" fmla="*/ 217 w 347"/>
                <a:gd name="T63" fmla="*/ 1079 h 1101"/>
                <a:gd name="T64" fmla="*/ 244 w 347"/>
                <a:gd name="T65" fmla="*/ 1101 h 1101"/>
                <a:gd name="T66" fmla="*/ 228 w 347"/>
                <a:gd name="T67" fmla="*/ 1079 h 1101"/>
                <a:gd name="T68" fmla="*/ 192 w 347"/>
                <a:gd name="T69" fmla="*/ 1043 h 1101"/>
                <a:gd name="T70" fmla="*/ 151 w 347"/>
                <a:gd name="T71" fmla="*/ 996 h 1101"/>
                <a:gd name="T72" fmla="*/ 116 w 347"/>
                <a:gd name="T73" fmla="*/ 947 h 1101"/>
                <a:gd name="T74" fmla="*/ 82 w 347"/>
                <a:gd name="T75" fmla="*/ 895 h 1101"/>
                <a:gd name="T76" fmla="*/ 58 w 347"/>
                <a:gd name="T77" fmla="*/ 838 h 1101"/>
                <a:gd name="T78" fmla="*/ 36 w 347"/>
                <a:gd name="T79" fmla="*/ 777 h 1101"/>
                <a:gd name="T80" fmla="*/ 19 w 347"/>
                <a:gd name="T81" fmla="*/ 717 h 1101"/>
                <a:gd name="T82" fmla="*/ 12 w 347"/>
                <a:gd name="T83" fmla="*/ 651 h 1101"/>
                <a:gd name="T84" fmla="*/ 8 w 347"/>
                <a:gd name="T85" fmla="*/ 585 h 1101"/>
                <a:gd name="T86" fmla="*/ 12 w 347"/>
                <a:gd name="T87" fmla="*/ 520 h 1101"/>
                <a:gd name="T88" fmla="*/ 19 w 347"/>
                <a:gd name="T89" fmla="*/ 453 h 1101"/>
                <a:gd name="T90" fmla="*/ 36 w 347"/>
                <a:gd name="T91" fmla="*/ 394 h 1101"/>
                <a:gd name="T92" fmla="*/ 58 w 347"/>
                <a:gd name="T93" fmla="*/ 333 h 1101"/>
                <a:gd name="T94" fmla="*/ 82 w 347"/>
                <a:gd name="T95" fmla="*/ 275 h 1101"/>
                <a:gd name="T96" fmla="*/ 116 w 347"/>
                <a:gd name="T97" fmla="*/ 223 h 1101"/>
                <a:gd name="T98" fmla="*/ 151 w 347"/>
                <a:gd name="T99" fmla="*/ 173 h 1101"/>
                <a:gd name="T100" fmla="*/ 192 w 347"/>
                <a:gd name="T101" fmla="*/ 127 h 1101"/>
                <a:gd name="T102" fmla="*/ 223 w 347"/>
                <a:gd name="T103" fmla="*/ 97 h 1101"/>
                <a:gd name="T104" fmla="*/ 255 w 347"/>
                <a:gd name="T105" fmla="*/ 69 h 1101"/>
                <a:gd name="T106" fmla="*/ 291 w 347"/>
                <a:gd name="T107" fmla="*/ 45 h 1101"/>
                <a:gd name="T108" fmla="*/ 327 w 347"/>
                <a:gd name="T109" fmla="*/ 20 h 1101"/>
                <a:gd name="T110" fmla="*/ 347 w 347"/>
                <a:gd name="T111" fmla="*/ 0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7" h="1101">
                  <a:moveTo>
                    <a:pt x="347" y="0"/>
                  </a:moveTo>
                  <a:lnTo>
                    <a:pt x="307" y="23"/>
                  </a:lnTo>
                  <a:lnTo>
                    <a:pt x="273" y="47"/>
                  </a:lnTo>
                  <a:lnTo>
                    <a:pt x="237" y="75"/>
                  </a:lnTo>
                  <a:lnTo>
                    <a:pt x="203" y="102"/>
                  </a:lnTo>
                  <a:lnTo>
                    <a:pt x="174" y="135"/>
                  </a:lnTo>
                  <a:lnTo>
                    <a:pt x="145" y="168"/>
                  </a:lnTo>
                  <a:lnTo>
                    <a:pt x="118" y="203"/>
                  </a:lnTo>
                  <a:lnTo>
                    <a:pt x="96" y="239"/>
                  </a:lnTo>
                  <a:lnTo>
                    <a:pt x="75" y="277"/>
                  </a:lnTo>
                  <a:lnTo>
                    <a:pt x="55" y="319"/>
                  </a:lnTo>
                  <a:lnTo>
                    <a:pt x="39" y="360"/>
                  </a:lnTo>
                  <a:lnTo>
                    <a:pt x="25" y="401"/>
                  </a:lnTo>
                  <a:lnTo>
                    <a:pt x="14" y="448"/>
                  </a:lnTo>
                  <a:lnTo>
                    <a:pt x="6" y="492"/>
                  </a:lnTo>
                  <a:lnTo>
                    <a:pt x="0" y="538"/>
                  </a:lnTo>
                  <a:lnTo>
                    <a:pt x="0" y="585"/>
                  </a:lnTo>
                  <a:lnTo>
                    <a:pt x="0" y="624"/>
                  </a:lnTo>
                  <a:lnTo>
                    <a:pt x="3" y="662"/>
                  </a:lnTo>
                  <a:lnTo>
                    <a:pt x="8" y="700"/>
                  </a:lnTo>
                  <a:lnTo>
                    <a:pt x="17" y="739"/>
                  </a:lnTo>
                  <a:lnTo>
                    <a:pt x="25" y="775"/>
                  </a:lnTo>
                  <a:lnTo>
                    <a:pt x="36" y="811"/>
                  </a:lnTo>
                  <a:lnTo>
                    <a:pt x="50" y="843"/>
                  </a:lnTo>
                  <a:lnTo>
                    <a:pt x="66" y="879"/>
                  </a:lnTo>
                  <a:lnTo>
                    <a:pt x="82" y="908"/>
                  </a:lnTo>
                  <a:lnTo>
                    <a:pt x="102" y="942"/>
                  </a:lnTo>
                  <a:lnTo>
                    <a:pt x="121" y="972"/>
                  </a:lnTo>
                  <a:lnTo>
                    <a:pt x="143" y="1000"/>
                  </a:lnTo>
                  <a:lnTo>
                    <a:pt x="165" y="1027"/>
                  </a:lnTo>
                  <a:lnTo>
                    <a:pt x="190" y="1054"/>
                  </a:lnTo>
                  <a:lnTo>
                    <a:pt x="217" y="1079"/>
                  </a:lnTo>
                  <a:lnTo>
                    <a:pt x="244" y="1101"/>
                  </a:lnTo>
                  <a:lnTo>
                    <a:pt x="228" y="1079"/>
                  </a:lnTo>
                  <a:lnTo>
                    <a:pt x="192" y="1043"/>
                  </a:lnTo>
                  <a:lnTo>
                    <a:pt x="151" y="996"/>
                  </a:lnTo>
                  <a:lnTo>
                    <a:pt x="116" y="947"/>
                  </a:lnTo>
                  <a:lnTo>
                    <a:pt x="82" y="895"/>
                  </a:lnTo>
                  <a:lnTo>
                    <a:pt x="58" y="838"/>
                  </a:lnTo>
                  <a:lnTo>
                    <a:pt x="36" y="777"/>
                  </a:lnTo>
                  <a:lnTo>
                    <a:pt x="19" y="717"/>
                  </a:lnTo>
                  <a:lnTo>
                    <a:pt x="12" y="651"/>
                  </a:lnTo>
                  <a:lnTo>
                    <a:pt x="8" y="585"/>
                  </a:lnTo>
                  <a:lnTo>
                    <a:pt x="12" y="520"/>
                  </a:lnTo>
                  <a:lnTo>
                    <a:pt x="19" y="453"/>
                  </a:lnTo>
                  <a:lnTo>
                    <a:pt x="36" y="394"/>
                  </a:lnTo>
                  <a:lnTo>
                    <a:pt x="58" y="333"/>
                  </a:lnTo>
                  <a:lnTo>
                    <a:pt x="82" y="275"/>
                  </a:lnTo>
                  <a:lnTo>
                    <a:pt x="116" y="223"/>
                  </a:lnTo>
                  <a:lnTo>
                    <a:pt x="151" y="173"/>
                  </a:lnTo>
                  <a:lnTo>
                    <a:pt x="192" y="127"/>
                  </a:lnTo>
                  <a:lnTo>
                    <a:pt x="223" y="97"/>
                  </a:lnTo>
                  <a:lnTo>
                    <a:pt x="255" y="69"/>
                  </a:lnTo>
                  <a:lnTo>
                    <a:pt x="291" y="45"/>
                  </a:lnTo>
                  <a:lnTo>
                    <a:pt x="327" y="20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6437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191"/>
            <p:cNvSpPr>
              <a:spLocks/>
            </p:cNvSpPr>
            <p:nvPr/>
          </p:nvSpPr>
          <p:spPr bwMode="auto">
            <a:xfrm>
              <a:off x="4362451" y="3929063"/>
              <a:ext cx="460375" cy="298450"/>
            </a:xfrm>
            <a:custGeom>
              <a:avLst/>
              <a:gdLst>
                <a:gd name="T0" fmla="*/ 2028 w 2028"/>
                <a:gd name="T1" fmla="*/ 692 h 1315"/>
                <a:gd name="T2" fmla="*/ 2017 w 2028"/>
                <a:gd name="T3" fmla="*/ 791 h 1315"/>
                <a:gd name="T4" fmla="*/ 1979 w 2028"/>
                <a:gd name="T5" fmla="*/ 915 h 1315"/>
                <a:gd name="T6" fmla="*/ 1921 w 2028"/>
                <a:gd name="T7" fmla="*/ 1027 h 1315"/>
                <a:gd name="T8" fmla="*/ 1842 w 2028"/>
                <a:gd name="T9" fmla="*/ 1123 h 1315"/>
                <a:gd name="T10" fmla="*/ 1748 w 2028"/>
                <a:gd name="T11" fmla="*/ 1203 h 1315"/>
                <a:gd name="T12" fmla="*/ 1638 w 2028"/>
                <a:gd name="T13" fmla="*/ 1262 h 1315"/>
                <a:gd name="T14" fmla="*/ 1520 w 2028"/>
                <a:gd name="T15" fmla="*/ 1302 h 1315"/>
                <a:gd name="T16" fmla="*/ 1457 w 2028"/>
                <a:gd name="T17" fmla="*/ 1312 h 1315"/>
                <a:gd name="T18" fmla="*/ 1390 w 2028"/>
                <a:gd name="T19" fmla="*/ 1315 h 1315"/>
                <a:gd name="T20" fmla="*/ 608 w 2028"/>
                <a:gd name="T21" fmla="*/ 1315 h 1315"/>
                <a:gd name="T22" fmla="*/ 542 w 2028"/>
                <a:gd name="T23" fmla="*/ 1307 h 1315"/>
                <a:gd name="T24" fmla="*/ 452 w 2028"/>
                <a:gd name="T25" fmla="*/ 1285 h 1315"/>
                <a:gd name="T26" fmla="*/ 335 w 2028"/>
                <a:gd name="T27" fmla="*/ 1235 h 1315"/>
                <a:gd name="T28" fmla="*/ 234 w 2028"/>
                <a:gd name="T29" fmla="*/ 1165 h 1315"/>
                <a:gd name="T30" fmla="*/ 146 w 2028"/>
                <a:gd name="T31" fmla="*/ 1077 h 1315"/>
                <a:gd name="T32" fmla="*/ 78 w 2028"/>
                <a:gd name="T33" fmla="*/ 972 h 1315"/>
                <a:gd name="T34" fmla="*/ 31 w 2028"/>
                <a:gd name="T35" fmla="*/ 854 h 1315"/>
                <a:gd name="T36" fmla="*/ 4 w 2028"/>
                <a:gd name="T37" fmla="*/ 725 h 1315"/>
                <a:gd name="T38" fmla="*/ 0 w 2028"/>
                <a:gd name="T39" fmla="*/ 660 h 1315"/>
                <a:gd name="T40" fmla="*/ 4 w 2028"/>
                <a:gd name="T41" fmla="*/ 591 h 1315"/>
                <a:gd name="T42" fmla="*/ 31 w 2028"/>
                <a:gd name="T43" fmla="*/ 464 h 1315"/>
                <a:gd name="T44" fmla="*/ 78 w 2028"/>
                <a:gd name="T45" fmla="*/ 347 h 1315"/>
                <a:gd name="T46" fmla="*/ 146 w 2028"/>
                <a:gd name="T47" fmla="*/ 243 h 1315"/>
                <a:gd name="T48" fmla="*/ 234 w 2028"/>
                <a:gd name="T49" fmla="*/ 151 h 1315"/>
                <a:gd name="T50" fmla="*/ 335 w 2028"/>
                <a:gd name="T51" fmla="*/ 81 h 1315"/>
                <a:gd name="T52" fmla="*/ 452 w 2028"/>
                <a:gd name="T53" fmla="*/ 31 h 1315"/>
                <a:gd name="T54" fmla="*/ 542 w 2028"/>
                <a:gd name="T55" fmla="*/ 9 h 1315"/>
                <a:gd name="T56" fmla="*/ 608 w 2028"/>
                <a:gd name="T57" fmla="*/ 4 h 1315"/>
                <a:gd name="T58" fmla="*/ 1390 w 2028"/>
                <a:gd name="T59" fmla="*/ 0 h 1315"/>
                <a:gd name="T60" fmla="*/ 1457 w 2028"/>
                <a:gd name="T61" fmla="*/ 6 h 1315"/>
                <a:gd name="T62" fmla="*/ 1520 w 2028"/>
                <a:gd name="T63" fmla="*/ 14 h 1315"/>
                <a:gd name="T64" fmla="*/ 1638 w 2028"/>
                <a:gd name="T65" fmla="*/ 52 h 1315"/>
                <a:gd name="T66" fmla="*/ 1748 w 2028"/>
                <a:gd name="T67" fmla="*/ 113 h 1315"/>
                <a:gd name="T68" fmla="*/ 1842 w 2028"/>
                <a:gd name="T69" fmla="*/ 196 h 1315"/>
                <a:gd name="T70" fmla="*/ 1921 w 2028"/>
                <a:gd name="T71" fmla="*/ 291 h 1315"/>
                <a:gd name="T72" fmla="*/ 1979 w 2028"/>
                <a:gd name="T73" fmla="*/ 404 h 1315"/>
                <a:gd name="T74" fmla="*/ 2017 w 2028"/>
                <a:gd name="T75" fmla="*/ 527 h 1315"/>
                <a:gd name="T76" fmla="*/ 2028 w 2028"/>
                <a:gd name="T77" fmla="*/ 626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5">
                  <a:moveTo>
                    <a:pt x="2028" y="660"/>
                  </a:moveTo>
                  <a:lnTo>
                    <a:pt x="2028" y="692"/>
                  </a:lnTo>
                  <a:lnTo>
                    <a:pt x="2026" y="725"/>
                  </a:lnTo>
                  <a:lnTo>
                    <a:pt x="2017" y="791"/>
                  </a:lnTo>
                  <a:lnTo>
                    <a:pt x="2001" y="854"/>
                  </a:lnTo>
                  <a:lnTo>
                    <a:pt x="1979" y="915"/>
                  </a:lnTo>
                  <a:lnTo>
                    <a:pt x="1952" y="972"/>
                  </a:lnTo>
                  <a:lnTo>
                    <a:pt x="1921" y="1027"/>
                  </a:lnTo>
                  <a:lnTo>
                    <a:pt x="1883" y="1077"/>
                  </a:lnTo>
                  <a:lnTo>
                    <a:pt x="1842" y="1123"/>
                  </a:lnTo>
                  <a:lnTo>
                    <a:pt x="1797" y="1165"/>
                  </a:lnTo>
                  <a:lnTo>
                    <a:pt x="1748" y="1203"/>
                  </a:lnTo>
                  <a:lnTo>
                    <a:pt x="1696" y="1235"/>
                  </a:lnTo>
                  <a:lnTo>
                    <a:pt x="1638" y="1262"/>
                  </a:lnTo>
                  <a:lnTo>
                    <a:pt x="1581" y="1285"/>
                  </a:lnTo>
                  <a:lnTo>
                    <a:pt x="1520" y="1302"/>
                  </a:lnTo>
                  <a:lnTo>
                    <a:pt x="1487" y="1307"/>
                  </a:lnTo>
                  <a:lnTo>
                    <a:pt x="1457" y="1312"/>
                  </a:lnTo>
                  <a:lnTo>
                    <a:pt x="1424" y="1315"/>
                  </a:lnTo>
                  <a:lnTo>
                    <a:pt x="1390" y="1315"/>
                  </a:lnTo>
                  <a:lnTo>
                    <a:pt x="641" y="1315"/>
                  </a:lnTo>
                  <a:lnTo>
                    <a:pt x="608" y="1315"/>
                  </a:lnTo>
                  <a:lnTo>
                    <a:pt x="575" y="1312"/>
                  </a:lnTo>
                  <a:lnTo>
                    <a:pt x="542" y="1307"/>
                  </a:lnTo>
                  <a:lnTo>
                    <a:pt x="512" y="1302"/>
                  </a:lnTo>
                  <a:lnTo>
                    <a:pt x="452" y="1285"/>
                  </a:lnTo>
                  <a:lnTo>
                    <a:pt x="391" y="1262"/>
                  </a:lnTo>
                  <a:lnTo>
                    <a:pt x="335" y="1235"/>
                  </a:lnTo>
                  <a:lnTo>
                    <a:pt x="283" y="1203"/>
                  </a:lnTo>
                  <a:lnTo>
                    <a:pt x="234" y="1165"/>
                  </a:lnTo>
                  <a:lnTo>
                    <a:pt x="188" y="1123"/>
                  </a:lnTo>
                  <a:lnTo>
                    <a:pt x="146" y="1077"/>
                  </a:lnTo>
                  <a:lnTo>
                    <a:pt x="110" y="1027"/>
                  </a:lnTo>
                  <a:lnTo>
                    <a:pt x="78" y="972"/>
                  </a:lnTo>
                  <a:lnTo>
                    <a:pt x="53" y="915"/>
                  </a:lnTo>
                  <a:lnTo>
                    <a:pt x="31" y="854"/>
                  </a:lnTo>
                  <a:lnTo>
                    <a:pt x="15" y="791"/>
                  </a:lnTo>
                  <a:lnTo>
                    <a:pt x="4" y="725"/>
                  </a:lnTo>
                  <a:lnTo>
                    <a:pt x="4" y="692"/>
                  </a:lnTo>
                  <a:lnTo>
                    <a:pt x="0" y="660"/>
                  </a:lnTo>
                  <a:lnTo>
                    <a:pt x="4" y="626"/>
                  </a:lnTo>
                  <a:lnTo>
                    <a:pt x="4" y="591"/>
                  </a:lnTo>
                  <a:lnTo>
                    <a:pt x="15" y="527"/>
                  </a:lnTo>
                  <a:lnTo>
                    <a:pt x="31" y="464"/>
                  </a:lnTo>
                  <a:lnTo>
                    <a:pt x="53" y="404"/>
                  </a:lnTo>
                  <a:lnTo>
                    <a:pt x="78" y="347"/>
                  </a:lnTo>
                  <a:lnTo>
                    <a:pt x="110" y="291"/>
                  </a:lnTo>
                  <a:lnTo>
                    <a:pt x="146" y="243"/>
                  </a:lnTo>
                  <a:lnTo>
                    <a:pt x="188" y="196"/>
                  </a:lnTo>
                  <a:lnTo>
                    <a:pt x="234" y="151"/>
                  </a:lnTo>
                  <a:lnTo>
                    <a:pt x="283" y="113"/>
                  </a:lnTo>
                  <a:lnTo>
                    <a:pt x="335" y="81"/>
                  </a:lnTo>
                  <a:lnTo>
                    <a:pt x="391" y="52"/>
                  </a:lnTo>
                  <a:lnTo>
                    <a:pt x="452" y="31"/>
                  </a:lnTo>
                  <a:lnTo>
                    <a:pt x="512" y="14"/>
                  </a:lnTo>
                  <a:lnTo>
                    <a:pt x="542" y="9"/>
                  </a:lnTo>
                  <a:lnTo>
                    <a:pt x="575" y="6"/>
                  </a:lnTo>
                  <a:lnTo>
                    <a:pt x="608" y="4"/>
                  </a:lnTo>
                  <a:lnTo>
                    <a:pt x="641" y="0"/>
                  </a:lnTo>
                  <a:lnTo>
                    <a:pt x="1390" y="0"/>
                  </a:lnTo>
                  <a:lnTo>
                    <a:pt x="1424" y="4"/>
                  </a:lnTo>
                  <a:lnTo>
                    <a:pt x="1457" y="6"/>
                  </a:lnTo>
                  <a:lnTo>
                    <a:pt x="1487" y="9"/>
                  </a:lnTo>
                  <a:lnTo>
                    <a:pt x="1520" y="14"/>
                  </a:lnTo>
                  <a:lnTo>
                    <a:pt x="1581" y="31"/>
                  </a:lnTo>
                  <a:lnTo>
                    <a:pt x="1638" y="52"/>
                  </a:lnTo>
                  <a:lnTo>
                    <a:pt x="1696" y="81"/>
                  </a:lnTo>
                  <a:lnTo>
                    <a:pt x="1748" y="113"/>
                  </a:lnTo>
                  <a:lnTo>
                    <a:pt x="1797" y="151"/>
                  </a:lnTo>
                  <a:lnTo>
                    <a:pt x="1842" y="196"/>
                  </a:lnTo>
                  <a:lnTo>
                    <a:pt x="1883" y="243"/>
                  </a:lnTo>
                  <a:lnTo>
                    <a:pt x="1921" y="291"/>
                  </a:lnTo>
                  <a:lnTo>
                    <a:pt x="1952" y="347"/>
                  </a:lnTo>
                  <a:lnTo>
                    <a:pt x="1979" y="404"/>
                  </a:lnTo>
                  <a:lnTo>
                    <a:pt x="2001" y="464"/>
                  </a:lnTo>
                  <a:lnTo>
                    <a:pt x="2017" y="527"/>
                  </a:lnTo>
                  <a:lnTo>
                    <a:pt x="2026" y="591"/>
                  </a:lnTo>
                  <a:lnTo>
                    <a:pt x="2028" y="626"/>
                  </a:lnTo>
                  <a:lnTo>
                    <a:pt x="2028" y="660"/>
                  </a:lnTo>
                  <a:close/>
                </a:path>
              </a:pathLst>
            </a:custGeom>
            <a:solidFill>
              <a:srgbClr val="D9E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192"/>
            <p:cNvSpPr>
              <a:spLocks/>
            </p:cNvSpPr>
            <p:nvPr/>
          </p:nvSpPr>
          <p:spPr bwMode="auto">
            <a:xfrm>
              <a:off x="4360863" y="3927475"/>
              <a:ext cx="463550" cy="301625"/>
            </a:xfrm>
            <a:custGeom>
              <a:avLst/>
              <a:gdLst>
                <a:gd name="T0" fmla="*/ 2024 w 2044"/>
                <a:gd name="T1" fmla="*/ 732 h 1330"/>
                <a:gd name="T2" fmla="*/ 1977 w 2044"/>
                <a:gd name="T3" fmla="*/ 919 h 1330"/>
                <a:gd name="T4" fmla="*/ 1885 w 2044"/>
                <a:gd name="T5" fmla="*/ 1078 h 1330"/>
                <a:gd name="T6" fmla="*/ 1750 w 2044"/>
                <a:gd name="T7" fmla="*/ 1204 h 1330"/>
                <a:gd name="T8" fmla="*/ 1585 w 2044"/>
                <a:gd name="T9" fmla="*/ 1284 h 1330"/>
                <a:gd name="T10" fmla="*/ 1431 w 2044"/>
                <a:gd name="T11" fmla="*/ 1314 h 1330"/>
                <a:gd name="T12" fmla="*/ 615 w 2044"/>
                <a:gd name="T13" fmla="*/ 1314 h 1330"/>
                <a:gd name="T14" fmla="*/ 459 w 2044"/>
                <a:gd name="T15" fmla="*/ 1284 h 1330"/>
                <a:gd name="T16" fmla="*/ 294 w 2044"/>
                <a:gd name="T17" fmla="*/ 1204 h 1330"/>
                <a:gd name="T18" fmla="*/ 162 w 2044"/>
                <a:gd name="T19" fmla="*/ 1078 h 1330"/>
                <a:gd name="T20" fmla="*/ 65 w 2044"/>
                <a:gd name="T21" fmla="*/ 919 h 1330"/>
                <a:gd name="T22" fmla="*/ 18 w 2044"/>
                <a:gd name="T23" fmla="*/ 732 h 1330"/>
                <a:gd name="T24" fmla="*/ 29 w 2044"/>
                <a:gd name="T25" fmla="*/ 534 h 1330"/>
                <a:gd name="T26" fmla="*/ 93 w 2044"/>
                <a:gd name="T27" fmla="*/ 356 h 1330"/>
                <a:gd name="T28" fmla="*/ 200 w 2044"/>
                <a:gd name="T29" fmla="*/ 208 h 1330"/>
                <a:gd name="T30" fmla="*/ 346 w 2044"/>
                <a:gd name="T31" fmla="*/ 95 h 1330"/>
                <a:gd name="T32" fmla="*/ 519 w 2044"/>
                <a:gd name="T33" fmla="*/ 30 h 1330"/>
                <a:gd name="T34" fmla="*/ 615 w 2044"/>
                <a:gd name="T35" fmla="*/ 19 h 1330"/>
                <a:gd name="T36" fmla="*/ 1431 w 2044"/>
                <a:gd name="T37" fmla="*/ 19 h 1330"/>
                <a:gd name="T38" fmla="*/ 1525 w 2044"/>
                <a:gd name="T39" fmla="*/ 30 h 1330"/>
                <a:gd name="T40" fmla="*/ 1698 w 2044"/>
                <a:gd name="T41" fmla="*/ 95 h 1330"/>
                <a:gd name="T42" fmla="*/ 1843 w 2044"/>
                <a:gd name="T43" fmla="*/ 208 h 1330"/>
                <a:gd name="T44" fmla="*/ 1953 w 2044"/>
                <a:gd name="T45" fmla="*/ 356 h 1330"/>
                <a:gd name="T46" fmla="*/ 2016 w 2044"/>
                <a:gd name="T47" fmla="*/ 534 h 1330"/>
                <a:gd name="T48" fmla="*/ 2035 w 2044"/>
                <a:gd name="T49" fmla="*/ 667 h 1330"/>
                <a:gd name="T50" fmla="*/ 2041 w 2044"/>
                <a:gd name="T51" fmla="*/ 598 h 1330"/>
                <a:gd name="T52" fmla="*/ 1995 w 2044"/>
                <a:gd name="T53" fmla="*/ 406 h 1330"/>
                <a:gd name="T54" fmla="*/ 1898 w 2044"/>
                <a:gd name="T55" fmla="*/ 244 h 1330"/>
                <a:gd name="T56" fmla="*/ 1761 w 2044"/>
                <a:gd name="T57" fmla="*/ 115 h 1330"/>
                <a:gd name="T58" fmla="*/ 1590 w 2044"/>
                <a:gd name="T59" fmla="*/ 30 h 1330"/>
                <a:gd name="T60" fmla="*/ 1496 w 2044"/>
                <a:gd name="T61" fmla="*/ 7 h 1330"/>
                <a:gd name="T62" fmla="*/ 1397 w 2044"/>
                <a:gd name="T63" fmla="*/ 0 h 1330"/>
                <a:gd name="T64" fmla="*/ 582 w 2044"/>
                <a:gd name="T65" fmla="*/ 5 h 1330"/>
                <a:gd name="T66" fmla="*/ 486 w 2044"/>
                <a:gd name="T67" fmla="*/ 21 h 1330"/>
                <a:gd name="T68" fmla="*/ 337 w 2044"/>
                <a:gd name="T69" fmla="*/ 82 h 1330"/>
                <a:gd name="T70" fmla="*/ 189 w 2044"/>
                <a:gd name="T71" fmla="*/ 194 h 1330"/>
                <a:gd name="T72" fmla="*/ 79 w 2044"/>
                <a:gd name="T73" fmla="*/ 348 h 1330"/>
                <a:gd name="T74" fmla="*/ 13 w 2044"/>
                <a:gd name="T75" fmla="*/ 532 h 1330"/>
                <a:gd name="T76" fmla="*/ 0 w 2044"/>
                <a:gd name="T77" fmla="*/ 667 h 1330"/>
                <a:gd name="T78" fmla="*/ 13 w 2044"/>
                <a:gd name="T79" fmla="*/ 800 h 1330"/>
                <a:gd name="T80" fmla="*/ 79 w 2044"/>
                <a:gd name="T81" fmla="*/ 982 h 1330"/>
                <a:gd name="T82" fmla="*/ 189 w 2044"/>
                <a:gd name="T83" fmla="*/ 1136 h 1330"/>
                <a:gd name="T84" fmla="*/ 337 w 2044"/>
                <a:gd name="T85" fmla="*/ 1251 h 1330"/>
                <a:gd name="T86" fmla="*/ 486 w 2044"/>
                <a:gd name="T87" fmla="*/ 1309 h 1330"/>
                <a:gd name="T88" fmla="*/ 582 w 2044"/>
                <a:gd name="T89" fmla="*/ 1328 h 1330"/>
                <a:gd name="T90" fmla="*/ 1397 w 2044"/>
                <a:gd name="T91" fmla="*/ 1330 h 1330"/>
                <a:gd name="T92" fmla="*/ 1496 w 2044"/>
                <a:gd name="T93" fmla="*/ 1322 h 1330"/>
                <a:gd name="T94" fmla="*/ 1590 w 2044"/>
                <a:gd name="T95" fmla="*/ 1300 h 1330"/>
                <a:gd name="T96" fmla="*/ 1761 w 2044"/>
                <a:gd name="T97" fmla="*/ 1217 h 1330"/>
                <a:gd name="T98" fmla="*/ 1898 w 2044"/>
                <a:gd name="T99" fmla="*/ 1089 h 1330"/>
                <a:gd name="T100" fmla="*/ 1995 w 2044"/>
                <a:gd name="T101" fmla="*/ 924 h 1330"/>
                <a:gd name="T102" fmla="*/ 2041 w 2044"/>
                <a:gd name="T103" fmla="*/ 735 h 1330"/>
                <a:gd name="T104" fmla="*/ 2035 w 2044"/>
                <a:gd name="T105" fmla="*/ 667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30">
                  <a:moveTo>
                    <a:pt x="2035" y="667"/>
                  </a:moveTo>
                  <a:lnTo>
                    <a:pt x="2027" y="667"/>
                  </a:lnTo>
                  <a:lnTo>
                    <a:pt x="2024" y="732"/>
                  </a:lnTo>
                  <a:lnTo>
                    <a:pt x="2016" y="795"/>
                  </a:lnTo>
                  <a:lnTo>
                    <a:pt x="2000" y="859"/>
                  </a:lnTo>
                  <a:lnTo>
                    <a:pt x="1977" y="919"/>
                  </a:lnTo>
                  <a:lnTo>
                    <a:pt x="1953" y="974"/>
                  </a:lnTo>
                  <a:lnTo>
                    <a:pt x="1920" y="1028"/>
                  </a:lnTo>
                  <a:lnTo>
                    <a:pt x="1885" y="1078"/>
                  </a:lnTo>
                  <a:lnTo>
                    <a:pt x="1843" y="1125"/>
                  </a:lnTo>
                  <a:lnTo>
                    <a:pt x="1799" y="1165"/>
                  </a:lnTo>
                  <a:lnTo>
                    <a:pt x="1750" y="1204"/>
                  </a:lnTo>
                  <a:lnTo>
                    <a:pt x="1698" y="1237"/>
                  </a:lnTo>
                  <a:lnTo>
                    <a:pt x="1642" y="1264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64" y="1311"/>
                  </a:lnTo>
                  <a:lnTo>
                    <a:pt x="1431" y="1314"/>
                  </a:lnTo>
                  <a:lnTo>
                    <a:pt x="1397" y="1314"/>
                  </a:lnTo>
                  <a:lnTo>
                    <a:pt x="648" y="1314"/>
                  </a:lnTo>
                  <a:lnTo>
                    <a:pt x="615" y="1314"/>
                  </a:lnTo>
                  <a:lnTo>
                    <a:pt x="582" y="1311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0" y="1264"/>
                  </a:lnTo>
                  <a:lnTo>
                    <a:pt x="346" y="1237"/>
                  </a:lnTo>
                  <a:lnTo>
                    <a:pt x="294" y="1204"/>
                  </a:lnTo>
                  <a:lnTo>
                    <a:pt x="247" y="1165"/>
                  </a:lnTo>
                  <a:lnTo>
                    <a:pt x="200" y="1125"/>
                  </a:lnTo>
                  <a:lnTo>
                    <a:pt x="162" y="1078"/>
                  </a:lnTo>
                  <a:lnTo>
                    <a:pt x="123" y="1028"/>
                  </a:lnTo>
                  <a:lnTo>
                    <a:pt x="93" y="974"/>
                  </a:lnTo>
                  <a:lnTo>
                    <a:pt x="65" y="919"/>
                  </a:lnTo>
                  <a:lnTo>
                    <a:pt x="47" y="859"/>
                  </a:lnTo>
                  <a:lnTo>
                    <a:pt x="29" y="795"/>
                  </a:lnTo>
                  <a:lnTo>
                    <a:pt x="18" y="732"/>
                  </a:lnTo>
                  <a:lnTo>
                    <a:pt x="16" y="667"/>
                  </a:lnTo>
                  <a:lnTo>
                    <a:pt x="18" y="600"/>
                  </a:lnTo>
                  <a:lnTo>
                    <a:pt x="29" y="534"/>
                  </a:lnTo>
                  <a:lnTo>
                    <a:pt x="47" y="471"/>
                  </a:lnTo>
                  <a:lnTo>
                    <a:pt x="65" y="414"/>
                  </a:lnTo>
                  <a:lnTo>
                    <a:pt x="93" y="356"/>
                  </a:lnTo>
                  <a:lnTo>
                    <a:pt x="123" y="304"/>
                  </a:lnTo>
                  <a:lnTo>
                    <a:pt x="162" y="252"/>
                  </a:lnTo>
                  <a:lnTo>
                    <a:pt x="200" y="208"/>
                  </a:lnTo>
                  <a:lnTo>
                    <a:pt x="247" y="164"/>
                  </a:lnTo>
                  <a:lnTo>
                    <a:pt x="294" y="129"/>
                  </a:lnTo>
                  <a:lnTo>
                    <a:pt x="346" y="95"/>
                  </a:lnTo>
                  <a:lnTo>
                    <a:pt x="400" y="68"/>
                  </a:lnTo>
                  <a:lnTo>
                    <a:pt x="459" y="46"/>
                  </a:lnTo>
                  <a:lnTo>
                    <a:pt x="519" y="30"/>
                  </a:lnTo>
                  <a:lnTo>
                    <a:pt x="551" y="25"/>
                  </a:lnTo>
                  <a:lnTo>
                    <a:pt x="582" y="21"/>
                  </a:lnTo>
                  <a:lnTo>
                    <a:pt x="615" y="19"/>
                  </a:lnTo>
                  <a:lnTo>
                    <a:pt x="648" y="16"/>
                  </a:lnTo>
                  <a:lnTo>
                    <a:pt x="1397" y="16"/>
                  </a:lnTo>
                  <a:lnTo>
                    <a:pt x="1431" y="19"/>
                  </a:lnTo>
                  <a:lnTo>
                    <a:pt x="1464" y="21"/>
                  </a:lnTo>
                  <a:lnTo>
                    <a:pt x="1494" y="25"/>
                  </a:lnTo>
                  <a:lnTo>
                    <a:pt x="1525" y="30"/>
                  </a:lnTo>
                  <a:lnTo>
                    <a:pt x="1585" y="46"/>
                  </a:lnTo>
                  <a:lnTo>
                    <a:pt x="1642" y="68"/>
                  </a:lnTo>
                  <a:lnTo>
                    <a:pt x="1698" y="95"/>
                  </a:lnTo>
                  <a:lnTo>
                    <a:pt x="1750" y="129"/>
                  </a:lnTo>
                  <a:lnTo>
                    <a:pt x="1799" y="164"/>
                  </a:lnTo>
                  <a:lnTo>
                    <a:pt x="1843" y="208"/>
                  </a:lnTo>
                  <a:lnTo>
                    <a:pt x="1885" y="252"/>
                  </a:lnTo>
                  <a:lnTo>
                    <a:pt x="1920" y="304"/>
                  </a:lnTo>
                  <a:lnTo>
                    <a:pt x="1953" y="356"/>
                  </a:lnTo>
                  <a:lnTo>
                    <a:pt x="1977" y="414"/>
                  </a:lnTo>
                  <a:lnTo>
                    <a:pt x="2000" y="471"/>
                  </a:lnTo>
                  <a:lnTo>
                    <a:pt x="2016" y="534"/>
                  </a:lnTo>
                  <a:lnTo>
                    <a:pt x="2024" y="600"/>
                  </a:lnTo>
                  <a:lnTo>
                    <a:pt x="2027" y="667"/>
                  </a:lnTo>
                  <a:lnTo>
                    <a:pt x="2035" y="667"/>
                  </a:lnTo>
                  <a:lnTo>
                    <a:pt x="2044" y="667"/>
                  </a:lnTo>
                  <a:lnTo>
                    <a:pt x="2044" y="631"/>
                  </a:lnTo>
                  <a:lnTo>
                    <a:pt x="2041" y="598"/>
                  </a:lnTo>
                  <a:lnTo>
                    <a:pt x="2033" y="532"/>
                  </a:lnTo>
                  <a:lnTo>
                    <a:pt x="2016" y="469"/>
                  </a:lnTo>
                  <a:lnTo>
                    <a:pt x="1995" y="406"/>
                  </a:lnTo>
                  <a:lnTo>
                    <a:pt x="1966" y="348"/>
                  </a:lnTo>
                  <a:lnTo>
                    <a:pt x="1934" y="293"/>
                  </a:lnTo>
                  <a:lnTo>
                    <a:pt x="1898" y="244"/>
                  </a:lnTo>
                  <a:lnTo>
                    <a:pt x="1856" y="194"/>
                  </a:lnTo>
                  <a:lnTo>
                    <a:pt x="1810" y="153"/>
                  </a:lnTo>
                  <a:lnTo>
                    <a:pt x="1761" y="115"/>
                  </a:lnTo>
                  <a:lnTo>
                    <a:pt x="1705" y="82"/>
                  </a:lnTo>
                  <a:lnTo>
                    <a:pt x="1651" y="54"/>
                  </a:lnTo>
                  <a:lnTo>
                    <a:pt x="1590" y="30"/>
                  </a:lnTo>
                  <a:lnTo>
                    <a:pt x="1560" y="21"/>
                  </a:lnTo>
                  <a:lnTo>
                    <a:pt x="1527" y="13"/>
                  </a:lnTo>
                  <a:lnTo>
                    <a:pt x="1496" y="7"/>
                  </a:lnTo>
                  <a:lnTo>
                    <a:pt x="1464" y="5"/>
                  </a:lnTo>
                  <a:lnTo>
                    <a:pt x="1431" y="2"/>
                  </a:lnTo>
                  <a:lnTo>
                    <a:pt x="1397" y="0"/>
                  </a:lnTo>
                  <a:lnTo>
                    <a:pt x="648" y="0"/>
                  </a:lnTo>
                  <a:lnTo>
                    <a:pt x="612" y="2"/>
                  </a:lnTo>
                  <a:lnTo>
                    <a:pt x="582" y="5"/>
                  </a:lnTo>
                  <a:lnTo>
                    <a:pt x="549" y="7"/>
                  </a:lnTo>
                  <a:lnTo>
                    <a:pt x="517" y="13"/>
                  </a:lnTo>
                  <a:lnTo>
                    <a:pt x="486" y="21"/>
                  </a:lnTo>
                  <a:lnTo>
                    <a:pt x="456" y="30"/>
                  </a:lnTo>
                  <a:lnTo>
                    <a:pt x="395" y="54"/>
                  </a:lnTo>
                  <a:lnTo>
                    <a:pt x="337" y="82"/>
                  </a:lnTo>
                  <a:lnTo>
                    <a:pt x="285" y="115"/>
                  </a:lnTo>
                  <a:lnTo>
                    <a:pt x="236" y="153"/>
                  </a:lnTo>
                  <a:lnTo>
                    <a:pt x="189" y="194"/>
                  </a:lnTo>
                  <a:lnTo>
                    <a:pt x="148" y="244"/>
                  </a:lnTo>
                  <a:lnTo>
                    <a:pt x="110" y="293"/>
                  </a:lnTo>
                  <a:lnTo>
                    <a:pt x="79" y="348"/>
                  </a:lnTo>
                  <a:lnTo>
                    <a:pt x="52" y="406"/>
                  </a:lnTo>
                  <a:lnTo>
                    <a:pt x="29" y="469"/>
                  </a:lnTo>
                  <a:lnTo>
                    <a:pt x="13" y="532"/>
                  </a:lnTo>
                  <a:lnTo>
                    <a:pt x="2" y="598"/>
                  </a:lnTo>
                  <a:lnTo>
                    <a:pt x="2" y="631"/>
                  </a:lnTo>
                  <a:lnTo>
                    <a:pt x="0" y="667"/>
                  </a:lnTo>
                  <a:lnTo>
                    <a:pt x="2" y="699"/>
                  </a:lnTo>
                  <a:lnTo>
                    <a:pt x="2" y="735"/>
                  </a:lnTo>
                  <a:lnTo>
                    <a:pt x="13" y="800"/>
                  </a:lnTo>
                  <a:lnTo>
                    <a:pt x="29" y="864"/>
                  </a:lnTo>
                  <a:lnTo>
                    <a:pt x="52" y="924"/>
                  </a:lnTo>
                  <a:lnTo>
                    <a:pt x="79" y="982"/>
                  </a:lnTo>
                  <a:lnTo>
                    <a:pt x="110" y="1037"/>
                  </a:lnTo>
                  <a:lnTo>
                    <a:pt x="148" y="1089"/>
                  </a:lnTo>
                  <a:lnTo>
                    <a:pt x="189" y="1136"/>
                  </a:lnTo>
                  <a:lnTo>
                    <a:pt x="236" y="1179"/>
                  </a:lnTo>
                  <a:lnTo>
                    <a:pt x="285" y="1217"/>
                  </a:lnTo>
                  <a:lnTo>
                    <a:pt x="337" y="1251"/>
                  </a:lnTo>
                  <a:lnTo>
                    <a:pt x="395" y="1278"/>
                  </a:lnTo>
                  <a:lnTo>
                    <a:pt x="456" y="1300"/>
                  </a:lnTo>
                  <a:lnTo>
                    <a:pt x="486" y="1309"/>
                  </a:lnTo>
                  <a:lnTo>
                    <a:pt x="517" y="1316"/>
                  </a:lnTo>
                  <a:lnTo>
                    <a:pt x="549" y="1322"/>
                  </a:lnTo>
                  <a:lnTo>
                    <a:pt x="582" y="1328"/>
                  </a:lnTo>
                  <a:lnTo>
                    <a:pt x="612" y="1330"/>
                  </a:lnTo>
                  <a:lnTo>
                    <a:pt x="648" y="1330"/>
                  </a:lnTo>
                  <a:lnTo>
                    <a:pt x="1397" y="1330"/>
                  </a:lnTo>
                  <a:lnTo>
                    <a:pt x="1431" y="1330"/>
                  </a:lnTo>
                  <a:lnTo>
                    <a:pt x="1464" y="1328"/>
                  </a:lnTo>
                  <a:lnTo>
                    <a:pt x="1496" y="1322"/>
                  </a:lnTo>
                  <a:lnTo>
                    <a:pt x="1527" y="1316"/>
                  </a:lnTo>
                  <a:lnTo>
                    <a:pt x="1560" y="1309"/>
                  </a:lnTo>
                  <a:lnTo>
                    <a:pt x="1590" y="1300"/>
                  </a:lnTo>
                  <a:lnTo>
                    <a:pt x="1651" y="1278"/>
                  </a:lnTo>
                  <a:lnTo>
                    <a:pt x="1705" y="1251"/>
                  </a:lnTo>
                  <a:lnTo>
                    <a:pt x="1761" y="1217"/>
                  </a:lnTo>
                  <a:lnTo>
                    <a:pt x="1810" y="1179"/>
                  </a:lnTo>
                  <a:lnTo>
                    <a:pt x="1856" y="1136"/>
                  </a:lnTo>
                  <a:lnTo>
                    <a:pt x="1898" y="1089"/>
                  </a:lnTo>
                  <a:lnTo>
                    <a:pt x="1934" y="1037"/>
                  </a:lnTo>
                  <a:lnTo>
                    <a:pt x="1966" y="982"/>
                  </a:lnTo>
                  <a:lnTo>
                    <a:pt x="1995" y="924"/>
                  </a:lnTo>
                  <a:lnTo>
                    <a:pt x="2016" y="864"/>
                  </a:lnTo>
                  <a:lnTo>
                    <a:pt x="2033" y="800"/>
                  </a:lnTo>
                  <a:lnTo>
                    <a:pt x="2041" y="735"/>
                  </a:lnTo>
                  <a:lnTo>
                    <a:pt x="2044" y="699"/>
                  </a:lnTo>
                  <a:lnTo>
                    <a:pt x="2044" y="667"/>
                  </a:lnTo>
                  <a:lnTo>
                    <a:pt x="2035" y="66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193"/>
            <p:cNvSpPr>
              <a:spLocks/>
            </p:cNvSpPr>
            <p:nvPr/>
          </p:nvSpPr>
          <p:spPr bwMode="auto">
            <a:xfrm>
              <a:off x="4364038" y="3989388"/>
              <a:ext cx="130175" cy="234950"/>
            </a:xfrm>
            <a:custGeom>
              <a:avLst/>
              <a:gdLst>
                <a:gd name="T0" fmla="*/ 132 w 571"/>
                <a:gd name="T1" fmla="*/ 0 h 1040"/>
                <a:gd name="T2" fmla="*/ 101 w 571"/>
                <a:gd name="T3" fmla="*/ 42 h 1040"/>
                <a:gd name="T4" fmla="*/ 77 w 571"/>
                <a:gd name="T5" fmla="*/ 85 h 1040"/>
                <a:gd name="T6" fmla="*/ 55 w 571"/>
                <a:gd name="T7" fmla="*/ 135 h 1040"/>
                <a:gd name="T8" fmla="*/ 36 w 571"/>
                <a:gd name="T9" fmla="*/ 182 h 1040"/>
                <a:gd name="T10" fmla="*/ 19 w 571"/>
                <a:gd name="T11" fmla="*/ 234 h 1040"/>
                <a:gd name="T12" fmla="*/ 8 w 571"/>
                <a:gd name="T13" fmla="*/ 286 h 1040"/>
                <a:gd name="T14" fmla="*/ 2 w 571"/>
                <a:gd name="T15" fmla="*/ 340 h 1040"/>
                <a:gd name="T16" fmla="*/ 0 w 571"/>
                <a:gd name="T17" fmla="*/ 396 h 1040"/>
                <a:gd name="T18" fmla="*/ 2 w 571"/>
                <a:gd name="T19" fmla="*/ 461 h 1040"/>
                <a:gd name="T20" fmla="*/ 13 w 571"/>
                <a:gd name="T21" fmla="*/ 524 h 1040"/>
                <a:gd name="T22" fmla="*/ 31 w 571"/>
                <a:gd name="T23" fmla="*/ 588 h 1040"/>
                <a:gd name="T24" fmla="*/ 49 w 571"/>
                <a:gd name="T25" fmla="*/ 648 h 1040"/>
                <a:gd name="T26" fmla="*/ 77 w 571"/>
                <a:gd name="T27" fmla="*/ 703 h 1040"/>
                <a:gd name="T28" fmla="*/ 107 w 571"/>
                <a:gd name="T29" fmla="*/ 757 h 1040"/>
                <a:gd name="T30" fmla="*/ 146 w 571"/>
                <a:gd name="T31" fmla="*/ 807 h 1040"/>
                <a:gd name="T32" fmla="*/ 184 w 571"/>
                <a:gd name="T33" fmla="*/ 854 h 1040"/>
                <a:gd name="T34" fmla="*/ 225 w 571"/>
                <a:gd name="T35" fmla="*/ 889 h 1040"/>
                <a:gd name="T36" fmla="*/ 267 w 571"/>
                <a:gd name="T37" fmla="*/ 925 h 1040"/>
                <a:gd name="T38" fmla="*/ 313 w 571"/>
                <a:gd name="T39" fmla="*/ 955 h 1040"/>
                <a:gd name="T40" fmla="*/ 360 w 571"/>
                <a:gd name="T41" fmla="*/ 980 h 1040"/>
                <a:gd name="T42" fmla="*/ 409 w 571"/>
                <a:gd name="T43" fmla="*/ 1002 h 1040"/>
                <a:gd name="T44" fmla="*/ 461 w 571"/>
                <a:gd name="T45" fmla="*/ 1018 h 1040"/>
                <a:gd name="T46" fmla="*/ 517 w 571"/>
                <a:gd name="T47" fmla="*/ 1032 h 1040"/>
                <a:gd name="T48" fmla="*/ 571 w 571"/>
                <a:gd name="T49" fmla="*/ 1040 h 1040"/>
                <a:gd name="T50" fmla="*/ 522 w 571"/>
                <a:gd name="T51" fmla="*/ 1027 h 1040"/>
                <a:gd name="T52" fmla="*/ 478 w 571"/>
                <a:gd name="T53" fmla="*/ 1007 h 1040"/>
                <a:gd name="T54" fmla="*/ 434 w 571"/>
                <a:gd name="T55" fmla="*/ 985 h 1040"/>
                <a:gd name="T56" fmla="*/ 391 w 571"/>
                <a:gd name="T57" fmla="*/ 960 h 1040"/>
                <a:gd name="T58" fmla="*/ 352 w 571"/>
                <a:gd name="T59" fmla="*/ 930 h 1040"/>
                <a:gd name="T60" fmla="*/ 313 w 571"/>
                <a:gd name="T61" fmla="*/ 901 h 1040"/>
                <a:gd name="T62" fmla="*/ 280 w 571"/>
                <a:gd name="T63" fmla="*/ 865 h 1040"/>
                <a:gd name="T64" fmla="*/ 247 w 571"/>
                <a:gd name="T65" fmla="*/ 829 h 1040"/>
                <a:gd name="T66" fmla="*/ 220 w 571"/>
                <a:gd name="T67" fmla="*/ 788 h 1040"/>
                <a:gd name="T68" fmla="*/ 195 w 571"/>
                <a:gd name="T69" fmla="*/ 746 h 1040"/>
                <a:gd name="T70" fmla="*/ 173 w 571"/>
                <a:gd name="T71" fmla="*/ 703 h 1040"/>
                <a:gd name="T72" fmla="*/ 154 w 571"/>
                <a:gd name="T73" fmla="*/ 656 h 1040"/>
                <a:gd name="T74" fmla="*/ 141 w 571"/>
                <a:gd name="T75" fmla="*/ 610 h 1040"/>
                <a:gd name="T76" fmla="*/ 130 w 571"/>
                <a:gd name="T77" fmla="*/ 560 h 1040"/>
                <a:gd name="T78" fmla="*/ 121 w 571"/>
                <a:gd name="T79" fmla="*/ 507 h 1040"/>
                <a:gd name="T80" fmla="*/ 121 w 571"/>
                <a:gd name="T81" fmla="*/ 455 h 1040"/>
                <a:gd name="T82" fmla="*/ 121 w 571"/>
                <a:gd name="T83" fmla="*/ 403 h 1040"/>
                <a:gd name="T84" fmla="*/ 130 w 571"/>
                <a:gd name="T85" fmla="*/ 354 h 1040"/>
                <a:gd name="T86" fmla="*/ 137 w 571"/>
                <a:gd name="T87" fmla="*/ 304 h 1040"/>
                <a:gd name="T88" fmla="*/ 154 w 571"/>
                <a:gd name="T89" fmla="*/ 258 h 1040"/>
                <a:gd name="T90" fmla="*/ 170 w 571"/>
                <a:gd name="T91" fmla="*/ 214 h 1040"/>
                <a:gd name="T92" fmla="*/ 193 w 571"/>
                <a:gd name="T93" fmla="*/ 171 h 1040"/>
                <a:gd name="T94" fmla="*/ 217 w 571"/>
                <a:gd name="T95" fmla="*/ 130 h 1040"/>
                <a:gd name="T96" fmla="*/ 245 w 571"/>
                <a:gd name="T97" fmla="*/ 88 h 1040"/>
                <a:gd name="T98" fmla="*/ 187 w 571"/>
                <a:gd name="T99" fmla="*/ 47 h 1040"/>
                <a:gd name="T100" fmla="*/ 132 w 571"/>
                <a:gd name="T101" fmla="*/ 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71" h="1040">
                  <a:moveTo>
                    <a:pt x="132" y="0"/>
                  </a:moveTo>
                  <a:lnTo>
                    <a:pt x="101" y="42"/>
                  </a:lnTo>
                  <a:lnTo>
                    <a:pt x="77" y="85"/>
                  </a:lnTo>
                  <a:lnTo>
                    <a:pt x="55" y="135"/>
                  </a:lnTo>
                  <a:lnTo>
                    <a:pt x="36" y="182"/>
                  </a:lnTo>
                  <a:lnTo>
                    <a:pt x="19" y="234"/>
                  </a:lnTo>
                  <a:lnTo>
                    <a:pt x="8" y="286"/>
                  </a:lnTo>
                  <a:lnTo>
                    <a:pt x="2" y="340"/>
                  </a:lnTo>
                  <a:lnTo>
                    <a:pt x="0" y="396"/>
                  </a:lnTo>
                  <a:lnTo>
                    <a:pt x="2" y="461"/>
                  </a:lnTo>
                  <a:lnTo>
                    <a:pt x="13" y="524"/>
                  </a:lnTo>
                  <a:lnTo>
                    <a:pt x="31" y="588"/>
                  </a:lnTo>
                  <a:lnTo>
                    <a:pt x="49" y="648"/>
                  </a:lnTo>
                  <a:lnTo>
                    <a:pt x="77" y="703"/>
                  </a:lnTo>
                  <a:lnTo>
                    <a:pt x="107" y="757"/>
                  </a:lnTo>
                  <a:lnTo>
                    <a:pt x="146" y="807"/>
                  </a:lnTo>
                  <a:lnTo>
                    <a:pt x="184" y="854"/>
                  </a:lnTo>
                  <a:lnTo>
                    <a:pt x="225" y="889"/>
                  </a:lnTo>
                  <a:lnTo>
                    <a:pt x="267" y="925"/>
                  </a:lnTo>
                  <a:lnTo>
                    <a:pt x="313" y="955"/>
                  </a:lnTo>
                  <a:lnTo>
                    <a:pt x="360" y="980"/>
                  </a:lnTo>
                  <a:lnTo>
                    <a:pt x="409" y="1002"/>
                  </a:lnTo>
                  <a:lnTo>
                    <a:pt x="461" y="1018"/>
                  </a:lnTo>
                  <a:lnTo>
                    <a:pt x="517" y="1032"/>
                  </a:lnTo>
                  <a:lnTo>
                    <a:pt x="571" y="1040"/>
                  </a:lnTo>
                  <a:lnTo>
                    <a:pt x="522" y="1027"/>
                  </a:lnTo>
                  <a:lnTo>
                    <a:pt x="478" y="1007"/>
                  </a:lnTo>
                  <a:lnTo>
                    <a:pt x="434" y="985"/>
                  </a:lnTo>
                  <a:lnTo>
                    <a:pt x="391" y="960"/>
                  </a:lnTo>
                  <a:lnTo>
                    <a:pt x="352" y="930"/>
                  </a:lnTo>
                  <a:lnTo>
                    <a:pt x="313" y="901"/>
                  </a:lnTo>
                  <a:lnTo>
                    <a:pt x="280" y="865"/>
                  </a:lnTo>
                  <a:lnTo>
                    <a:pt x="247" y="829"/>
                  </a:lnTo>
                  <a:lnTo>
                    <a:pt x="220" y="788"/>
                  </a:lnTo>
                  <a:lnTo>
                    <a:pt x="195" y="746"/>
                  </a:lnTo>
                  <a:lnTo>
                    <a:pt x="173" y="703"/>
                  </a:lnTo>
                  <a:lnTo>
                    <a:pt x="154" y="656"/>
                  </a:lnTo>
                  <a:lnTo>
                    <a:pt x="141" y="610"/>
                  </a:lnTo>
                  <a:lnTo>
                    <a:pt x="130" y="560"/>
                  </a:lnTo>
                  <a:lnTo>
                    <a:pt x="121" y="507"/>
                  </a:lnTo>
                  <a:lnTo>
                    <a:pt x="121" y="455"/>
                  </a:lnTo>
                  <a:lnTo>
                    <a:pt x="121" y="403"/>
                  </a:lnTo>
                  <a:lnTo>
                    <a:pt x="130" y="354"/>
                  </a:lnTo>
                  <a:lnTo>
                    <a:pt x="137" y="304"/>
                  </a:lnTo>
                  <a:lnTo>
                    <a:pt x="154" y="258"/>
                  </a:lnTo>
                  <a:lnTo>
                    <a:pt x="170" y="214"/>
                  </a:lnTo>
                  <a:lnTo>
                    <a:pt x="193" y="171"/>
                  </a:lnTo>
                  <a:lnTo>
                    <a:pt x="217" y="130"/>
                  </a:lnTo>
                  <a:lnTo>
                    <a:pt x="245" y="88"/>
                  </a:lnTo>
                  <a:lnTo>
                    <a:pt x="187" y="47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194"/>
            <p:cNvSpPr>
              <a:spLocks/>
            </p:cNvSpPr>
            <p:nvPr/>
          </p:nvSpPr>
          <p:spPr bwMode="auto">
            <a:xfrm>
              <a:off x="4362451" y="3987800"/>
              <a:ext cx="142875" cy="239713"/>
            </a:xfrm>
            <a:custGeom>
              <a:avLst/>
              <a:gdLst>
                <a:gd name="T0" fmla="*/ 135 w 632"/>
                <a:gd name="T1" fmla="*/ 0 h 1059"/>
                <a:gd name="T2" fmla="*/ 105 w 632"/>
                <a:gd name="T3" fmla="*/ 44 h 1059"/>
                <a:gd name="T4" fmla="*/ 81 w 632"/>
                <a:gd name="T5" fmla="*/ 91 h 1059"/>
                <a:gd name="T6" fmla="*/ 56 w 632"/>
                <a:gd name="T7" fmla="*/ 138 h 1059"/>
                <a:gd name="T8" fmla="*/ 36 w 632"/>
                <a:gd name="T9" fmla="*/ 186 h 1059"/>
                <a:gd name="T10" fmla="*/ 22 w 632"/>
                <a:gd name="T11" fmla="*/ 239 h 1059"/>
                <a:gd name="T12" fmla="*/ 11 w 632"/>
                <a:gd name="T13" fmla="*/ 291 h 1059"/>
                <a:gd name="T14" fmla="*/ 4 w 632"/>
                <a:gd name="T15" fmla="*/ 346 h 1059"/>
                <a:gd name="T16" fmla="*/ 0 w 632"/>
                <a:gd name="T17" fmla="*/ 404 h 1059"/>
                <a:gd name="T18" fmla="*/ 4 w 632"/>
                <a:gd name="T19" fmla="*/ 469 h 1059"/>
                <a:gd name="T20" fmla="*/ 15 w 632"/>
                <a:gd name="T21" fmla="*/ 535 h 1059"/>
                <a:gd name="T22" fmla="*/ 31 w 632"/>
                <a:gd name="T23" fmla="*/ 596 h 1059"/>
                <a:gd name="T24" fmla="*/ 51 w 632"/>
                <a:gd name="T25" fmla="*/ 656 h 1059"/>
                <a:gd name="T26" fmla="*/ 78 w 632"/>
                <a:gd name="T27" fmla="*/ 713 h 1059"/>
                <a:gd name="T28" fmla="*/ 108 w 632"/>
                <a:gd name="T29" fmla="*/ 769 h 1059"/>
                <a:gd name="T30" fmla="*/ 146 w 632"/>
                <a:gd name="T31" fmla="*/ 817 h 1059"/>
                <a:gd name="T32" fmla="*/ 184 w 632"/>
                <a:gd name="T33" fmla="*/ 864 h 1059"/>
                <a:gd name="T34" fmla="*/ 231 w 632"/>
                <a:gd name="T35" fmla="*/ 905 h 1059"/>
                <a:gd name="T36" fmla="*/ 278 w 632"/>
                <a:gd name="T37" fmla="*/ 943 h 1059"/>
                <a:gd name="T38" fmla="*/ 330 w 632"/>
                <a:gd name="T39" fmla="*/ 977 h 1059"/>
                <a:gd name="T40" fmla="*/ 386 w 632"/>
                <a:gd name="T41" fmla="*/ 1004 h 1059"/>
                <a:gd name="T42" fmla="*/ 443 w 632"/>
                <a:gd name="T43" fmla="*/ 1029 h 1059"/>
                <a:gd name="T44" fmla="*/ 506 w 632"/>
                <a:gd name="T45" fmla="*/ 1046 h 1059"/>
                <a:gd name="T46" fmla="*/ 567 w 632"/>
                <a:gd name="T47" fmla="*/ 1056 h 1059"/>
                <a:gd name="T48" fmla="*/ 600 w 632"/>
                <a:gd name="T49" fmla="*/ 1059 h 1059"/>
                <a:gd name="T50" fmla="*/ 632 w 632"/>
                <a:gd name="T51" fmla="*/ 1059 h 1059"/>
                <a:gd name="T52" fmla="*/ 580 w 632"/>
                <a:gd name="T53" fmla="*/ 1048 h 1059"/>
                <a:gd name="T54" fmla="*/ 526 w 632"/>
                <a:gd name="T55" fmla="*/ 1040 h 1059"/>
                <a:gd name="T56" fmla="*/ 470 w 632"/>
                <a:gd name="T57" fmla="*/ 1026 h 1059"/>
                <a:gd name="T58" fmla="*/ 418 w 632"/>
                <a:gd name="T59" fmla="*/ 1010 h 1059"/>
                <a:gd name="T60" fmla="*/ 369 w 632"/>
                <a:gd name="T61" fmla="*/ 988 h 1059"/>
                <a:gd name="T62" fmla="*/ 322 w 632"/>
                <a:gd name="T63" fmla="*/ 963 h 1059"/>
                <a:gd name="T64" fmla="*/ 276 w 632"/>
                <a:gd name="T65" fmla="*/ 933 h 1059"/>
                <a:gd name="T66" fmla="*/ 234 w 632"/>
                <a:gd name="T67" fmla="*/ 897 h 1059"/>
                <a:gd name="T68" fmla="*/ 193 w 632"/>
                <a:gd name="T69" fmla="*/ 862 h 1059"/>
                <a:gd name="T70" fmla="*/ 155 w 632"/>
                <a:gd name="T71" fmla="*/ 815 h 1059"/>
                <a:gd name="T72" fmla="*/ 116 w 632"/>
                <a:gd name="T73" fmla="*/ 765 h 1059"/>
                <a:gd name="T74" fmla="*/ 86 w 632"/>
                <a:gd name="T75" fmla="*/ 711 h 1059"/>
                <a:gd name="T76" fmla="*/ 58 w 632"/>
                <a:gd name="T77" fmla="*/ 656 h 1059"/>
                <a:gd name="T78" fmla="*/ 40 w 632"/>
                <a:gd name="T79" fmla="*/ 596 h 1059"/>
                <a:gd name="T80" fmla="*/ 22 w 632"/>
                <a:gd name="T81" fmla="*/ 532 h 1059"/>
                <a:gd name="T82" fmla="*/ 11 w 632"/>
                <a:gd name="T83" fmla="*/ 469 h 1059"/>
                <a:gd name="T84" fmla="*/ 9 w 632"/>
                <a:gd name="T85" fmla="*/ 404 h 1059"/>
                <a:gd name="T86" fmla="*/ 11 w 632"/>
                <a:gd name="T87" fmla="*/ 348 h 1059"/>
                <a:gd name="T88" fmla="*/ 17 w 632"/>
                <a:gd name="T89" fmla="*/ 294 h 1059"/>
                <a:gd name="T90" fmla="*/ 28 w 632"/>
                <a:gd name="T91" fmla="*/ 242 h 1059"/>
                <a:gd name="T92" fmla="*/ 45 w 632"/>
                <a:gd name="T93" fmla="*/ 190 h 1059"/>
                <a:gd name="T94" fmla="*/ 64 w 632"/>
                <a:gd name="T95" fmla="*/ 143 h 1059"/>
                <a:gd name="T96" fmla="*/ 86 w 632"/>
                <a:gd name="T97" fmla="*/ 93 h 1059"/>
                <a:gd name="T98" fmla="*/ 110 w 632"/>
                <a:gd name="T99" fmla="*/ 50 h 1059"/>
                <a:gd name="T100" fmla="*/ 141 w 632"/>
                <a:gd name="T101" fmla="*/ 8 h 1059"/>
                <a:gd name="T102" fmla="*/ 139 w 632"/>
                <a:gd name="T103" fmla="*/ 5 h 1059"/>
                <a:gd name="T104" fmla="*/ 135 w 632"/>
                <a:gd name="T105" fmla="*/ 0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059">
                  <a:moveTo>
                    <a:pt x="135" y="0"/>
                  </a:moveTo>
                  <a:lnTo>
                    <a:pt x="105" y="44"/>
                  </a:lnTo>
                  <a:lnTo>
                    <a:pt x="81" y="91"/>
                  </a:lnTo>
                  <a:lnTo>
                    <a:pt x="56" y="138"/>
                  </a:lnTo>
                  <a:lnTo>
                    <a:pt x="36" y="186"/>
                  </a:lnTo>
                  <a:lnTo>
                    <a:pt x="22" y="239"/>
                  </a:lnTo>
                  <a:lnTo>
                    <a:pt x="11" y="291"/>
                  </a:lnTo>
                  <a:lnTo>
                    <a:pt x="4" y="346"/>
                  </a:lnTo>
                  <a:lnTo>
                    <a:pt x="0" y="404"/>
                  </a:lnTo>
                  <a:lnTo>
                    <a:pt x="4" y="469"/>
                  </a:lnTo>
                  <a:lnTo>
                    <a:pt x="15" y="535"/>
                  </a:lnTo>
                  <a:lnTo>
                    <a:pt x="31" y="596"/>
                  </a:lnTo>
                  <a:lnTo>
                    <a:pt x="51" y="656"/>
                  </a:lnTo>
                  <a:lnTo>
                    <a:pt x="78" y="713"/>
                  </a:lnTo>
                  <a:lnTo>
                    <a:pt x="108" y="769"/>
                  </a:lnTo>
                  <a:lnTo>
                    <a:pt x="146" y="817"/>
                  </a:lnTo>
                  <a:lnTo>
                    <a:pt x="184" y="864"/>
                  </a:lnTo>
                  <a:lnTo>
                    <a:pt x="231" y="905"/>
                  </a:lnTo>
                  <a:lnTo>
                    <a:pt x="278" y="943"/>
                  </a:lnTo>
                  <a:lnTo>
                    <a:pt x="330" y="977"/>
                  </a:lnTo>
                  <a:lnTo>
                    <a:pt x="386" y="1004"/>
                  </a:lnTo>
                  <a:lnTo>
                    <a:pt x="443" y="1029"/>
                  </a:lnTo>
                  <a:lnTo>
                    <a:pt x="506" y="1046"/>
                  </a:lnTo>
                  <a:lnTo>
                    <a:pt x="567" y="1056"/>
                  </a:lnTo>
                  <a:lnTo>
                    <a:pt x="600" y="1059"/>
                  </a:lnTo>
                  <a:lnTo>
                    <a:pt x="632" y="1059"/>
                  </a:lnTo>
                  <a:lnTo>
                    <a:pt x="580" y="1048"/>
                  </a:lnTo>
                  <a:lnTo>
                    <a:pt x="526" y="1040"/>
                  </a:lnTo>
                  <a:lnTo>
                    <a:pt x="470" y="1026"/>
                  </a:lnTo>
                  <a:lnTo>
                    <a:pt x="418" y="1010"/>
                  </a:lnTo>
                  <a:lnTo>
                    <a:pt x="369" y="988"/>
                  </a:lnTo>
                  <a:lnTo>
                    <a:pt x="322" y="963"/>
                  </a:lnTo>
                  <a:lnTo>
                    <a:pt x="276" y="933"/>
                  </a:lnTo>
                  <a:lnTo>
                    <a:pt x="234" y="897"/>
                  </a:lnTo>
                  <a:lnTo>
                    <a:pt x="193" y="862"/>
                  </a:lnTo>
                  <a:lnTo>
                    <a:pt x="155" y="815"/>
                  </a:lnTo>
                  <a:lnTo>
                    <a:pt x="116" y="765"/>
                  </a:lnTo>
                  <a:lnTo>
                    <a:pt x="86" y="711"/>
                  </a:lnTo>
                  <a:lnTo>
                    <a:pt x="58" y="656"/>
                  </a:lnTo>
                  <a:lnTo>
                    <a:pt x="40" y="596"/>
                  </a:lnTo>
                  <a:lnTo>
                    <a:pt x="22" y="532"/>
                  </a:lnTo>
                  <a:lnTo>
                    <a:pt x="11" y="469"/>
                  </a:lnTo>
                  <a:lnTo>
                    <a:pt x="9" y="404"/>
                  </a:lnTo>
                  <a:lnTo>
                    <a:pt x="11" y="348"/>
                  </a:lnTo>
                  <a:lnTo>
                    <a:pt x="17" y="294"/>
                  </a:lnTo>
                  <a:lnTo>
                    <a:pt x="28" y="242"/>
                  </a:lnTo>
                  <a:lnTo>
                    <a:pt x="45" y="190"/>
                  </a:lnTo>
                  <a:lnTo>
                    <a:pt x="64" y="143"/>
                  </a:lnTo>
                  <a:lnTo>
                    <a:pt x="86" y="93"/>
                  </a:lnTo>
                  <a:lnTo>
                    <a:pt x="110" y="50"/>
                  </a:lnTo>
                  <a:lnTo>
                    <a:pt x="141" y="8"/>
                  </a:lnTo>
                  <a:lnTo>
                    <a:pt x="139" y="5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195"/>
            <p:cNvSpPr>
              <a:spLocks/>
            </p:cNvSpPr>
            <p:nvPr/>
          </p:nvSpPr>
          <p:spPr bwMode="auto">
            <a:xfrm>
              <a:off x="4800601" y="4011613"/>
              <a:ext cx="17463" cy="39688"/>
            </a:xfrm>
            <a:custGeom>
              <a:avLst/>
              <a:gdLst>
                <a:gd name="T0" fmla="*/ 24 w 82"/>
                <a:gd name="T1" fmla="*/ 0 h 176"/>
                <a:gd name="T2" fmla="*/ 0 w 82"/>
                <a:gd name="T3" fmla="*/ 11 h 176"/>
                <a:gd name="T4" fmla="*/ 24 w 82"/>
                <a:gd name="T5" fmla="*/ 50 h 176"/>
                <a:gd name="T6" fmla="*/ 46 w 82"/>
                <a:gd name="T7" fmla="*/ 92 h 176"/>
                <a:gd name="T8" fmla="*/ 65 w 82"/>
                <a:gd name="T9" fmla="*/ 133 h 176"/>
                <a:gd name="T10" fmla="*/ 82 w 82"/>
                <a:gd name="T11" fmla="*/ 176 h 176"/>
                <a:gd name="T12" fmla="*/ 71 w 82"/>
                <a:gd name="T13" fmla="*/ 130 h 176"/>
                <a:gd name="T14" fmla="*/ 58 w 82"/>
                <a:gd name="T15" fmla="*/ 86 h 176"/>
                <a:gd name="T16" fmla="*/ 43 w 82"/>
                <a:gd name="T17" fmla="*/ 42 h 176"/>
                <a:gd name="T18" fmla="*/ 24 w 82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176">
                  <a:moveTo>
                    <a:pt x="24" y="0"/>
                  </a:moveTo>
                  <a:lnTo>
                    <a:pt x="0" y="11"/>
                  </a:lnTo>
                  <a:lnTo>
                    <a:pt x="24" y="50"/>
                  </a:lnTo>
                  <a:lnTo>
                    <a:pt x="46" y="92"/>
                  </a:lnTo>
                  <a:lnTo>
                    <a:pt x="65" y="133"/>
                  </a:lnTo>
                  <a:lnTo>
                    <a:pt x="82" y="176"/>
                  </a:lnTo>
                  <a:lnTo>
                    <a:pt x="71" y="130"/>
                  </a:lnTo>
                  <a:lnTo>
                    <a:pt x="58" y="86"/>
                  </a:lnTo>
                  <a:lnTo>
                    <a:pt x="43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196"/>
            <p:cNvSpPr>
              <a:spLocks/>
            </p:cNvSpPr>
            <p:nvPr/>
          </p:nvSpPr>
          <p:spPr bwMode="auto">
            <a:xfrm>
              <a:off x="4805363" y="4011613"/>
              <a:ext cx="17463" cy="55563"/>
            </a:xfrm>
            <a:custGeom>
              <a:avLst/>
              <a:gdLst>
                <a:gd name="T0" fmla="*/ 5 w 74"/>
                <a:gd name="T1" fmla="*/ 0 h 250"/>
                <a:gd name="T2" fmla="*/ 0 w 74"/>
                <a:gd name="T3" fmla="*/ 5 h 250"/>
                <a:gd name="T4" fmla="*/ 19 w 74"/>
                <a:gd name="T5" fmla="*/ 47 h 250"/>
                <a:gd name="T6" fmla="*/ 34 w 74"/>
                <a:gd name="T7" fmla="*/ 91 h 250"/>
                <a:gd name="T8" fmla="*/ 47 w 74"/>
                <a:gd name="T9" fmla="*/ 135 h 250"/>
                <a:gd name="T10" fmla="*/ 58 w 74"/>
                <a:gd name="T11" fmla="*/ 181 h 250"/>
                <a:gd name="T12" fmla="*/ 66 w 74"/>
                <a:gd name="T13" fmla="*/ 214 h 250"/>
                <a:gd name="T14" fmla="*/ 74 w 74"/>
                <a:gd name="T15" fmla="*/ 250 h 250"/>
                <a:gd name="T16" fmla="*/ 72 w 74"/>
                <a:gd name="T17" fmla="*/ 217 h 250"/>
                <a:gd name="T18" fmla="*/ 66 w 74"/>
                <a:gd name="T19" fmla="*/ 184 h 250"/>
                <a:gd name="T20" fmla="*/ 52 w 74"/>
                <a:gd name="T21" fmla="*/ 121 h 250"/>
                <a:gd name="T22" fmla="*/ 30 w 74"/>
                <a:gd name="T23" fmla="*/ 61 h 250"/>
                <a:gd name="T24" fmla="*/ 5 w 74"/>
                <a:gd name="T2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250">
                  <a:moveTo>
                    <a:pt x="5" y="0"/>
                  </a:moveTo>
                  <a:lnTo>
                    <a:pt x="0" y="5"/>
                  </a:lnTo>
                  <a:lnTo>
                    <a:pt x="19" y="47"/>
                  </a:lnTo>
                  <a:lnTo>
                    <a:pt x="34" y="91"/>
                  </a:lnTo>
                  <a:lnTo>
                    <a:pt x="47" y="135"/>
                  </a:lnTo>
                  <a:lnTo>
                    <a:pt x="58" y="181"/>
                  </a:lnTo>
                  <a:lnTo>
                    <a:pt x="66" y="214"/>
                  </a:lnTo>
                  <a:lnTo>
                    <a:pt x="74" y="250"/>
                  </a:lnTo>
                  <a:lnTo>
                    <a:pt x="72" y="217"/>
                  </a:lnTo>
                  <a:lnTo>
                    <a:pt x="66" y="184"/>
                  </a:lnTo>
                  <a:lnTo>
                    <a:pt x="52" y="121"/>
                  </a:lnTo>
                  <a:lnTo>
                    <a:pt x="30" y="6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197"/>
            <p:cNvSpPr>
              <a:spLocks/>
            </p:cNvSpPr>
            <p:nvPr/>
          </p:nvSpPr>
          <p:spPr bwMode="auto">
            <a:xfrm>
              <a:off x="4394201" y="3957638"/>
              <a:ext cx="428625" cy="269875"/>
            </a:xfrm>
            <a:custGeom>
              <a:avLst/>
              <a:gdLst>
                <a:gd name="T0" fmla="*/ 1887 w 1889"/>
                <a:gd name="T1" fmla="*/ 656 h 1191"/>
                <a:gd name="T2" fmla="*/ 1865 w 1889"/>
                <a:gd name="T3" fmla="*/ 773 h 1191"/>
                <a:gd name="T4" fmla="*/ 1818 w 1889"/>
                <a:gd name="T5" fmla="*/ 881 h 1191"/>
                <a:gd name="T6" fmla="*/ 1755 w 1889"/>
                <a:gd name="T7" fmla="*/ 974 h 1191"/>
                <a:gd name="T8" fmla="*/ 1675 w 1889"/>
                <a:gd name="T9" fmla="*/ 1057 h 1191"/>
                <a:gd name="T10" fmla="*/ 1579 w 1889"/>
                <a:gd name="T11" fmla="*/ 1120 h 1191"/>
                <a:gd name="T12" fmla="*/ 1472 w 1889"/>
                <a:gd name="T13" fmla="*/ 1163 h 1191"/>
                <a:gd name="T14" fmla="*/ 1356 w 1889"/>
                <a:gd name="T15" fmla="*/ 1188 h 1191"/>
                <a:gd name="T16" fmla="*/ 596 w 1889"/>
                <a:gd name="T17" fmla="*/ 1191 h 1191"/>
                <a:gd name="T18" fmla="*/ 475 w 1889"/>
                <a:gd name="T19" fmla="*/ 1180 h 1191"/>
                <a:gd name="T20" fmla="*/ 362 w 1889"/>
                <a:gd name="T21" fmla="*/ 1145 h 1191"/>
                <a:gd name="T22" fmla="*/ 261 w 1889"/>
                <a:gd name="T23" fmla="*/ 1090 h 1191"/>
                <a:gd name="T24" fmla="*/ 173 w 1889"/>
                <a:gd name="T25" fmla="*/ 1018 h 1191"/>
                <a:gd name="T26" fmla="*/ 101 w 1889"/>
                <a:gd name="T27" fmla="*/ 928 h 1191"/>
                <a:gd name="T28" fmla="*/ 45 w 1889"/>
                <a:gd name="T29" fmla="*/ 829 h 1191"/>
                <a:gd name="T30" fmla="*/ 11 w 1889"/>
                <a:gd name="T31" fmla="*/ 716 h 1191"/>
                <a:gd name="T32" fmla="*/ 0 w 1889"/>
                <a:gd name="T33" fmla="*/ 595 h 1191"/>
                <a:gd name="T34" fmla="*/ 11 w 1889"/>
                <a:gd name="T35" fmla="*/ 478 h 1191"/>
                <a:gd name="T36" fmla="*/ 45 w 1889"/>
                <a:gd name="T37" fmla="*/ 365 h 1191"/>
                <a:gd name="T38" fmla="*/ 101 w 1889"/>
                <a:gd name="T39" fmla="*/ 264 h 1191"/>
                <a:gd name="T40" fmla="*/ 173 w 1889"/>
                <a:gd name="T41" fmla="*/ 176 h 1191"/>
                <a:gd name="T42" fmla="*/ 261 w 1889"/>
                <a:gd name="T43" fmla="*/ 102 h 1191"/>
                <a:gd name="T44" fmla="*/ 362 w 1889"/>
                <a:gd name="T45" fmla="*/ 47 h 1191"/>
                <a:gd name="T46" fmla="*/ 475 w 1889"/>
                <a:gd name="T47" fmla="*/ 14 h 1191"/>
                <a:gd name="T48" fmla="*/ 596 w 1889"/>
                <a:gd name="T49" fmla="*/ 0 h 1191"/>
                <a:gd name="T50" fmla="*/ 1356 w 1889"/>
                <a:gd name="T51" fmla="*/ 6 h 1191"/>
                <a:gd name="T52" fmla="*/ 1472 w 1889"/>
                <a:gd name="T53" fmla="*/ 27 h 1191"/>
                <a:gd name="T54" fmla="*/ 1579 w 1889"/>
                <a:gd name="T55" fmla="*/ 74 h 1191"/>
                <a:gd name="T56" fmla="*/ 1675 w 1889"/>
                <a:gd name="T57" fmla="*/ 137 h 1191"/>
                <a:gd name="T58" fmla="*/ 1755 w 1889"/>
                <a:gd name="T59" fmla="*/ 217 h 1191"/>
                <a:gd name="T60" fmla="*/ 1818 w 1889"/>
                <a:gd name="T61" fmla="*/ 313 h 1191"/>
                <a:gd name="T62" fmla="*/ 1865 w 1889"/>
                <a:gd name="T63" fmla="*/ 420 h 1191"/>
                <a:gd name="T64" fmla="*/ 1887 w 1889"/>
                <a:gd name="T65" fmla="*/ 536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89" h="1191">
                  <a:moveTo>
                    <a:pt x="1889" y="595"/>
                  </a:moveTo>
                  <a:lnTo>
                    <a:pt x="1887" y="656"/>
                  </a:lnTo>
                  <a:lnTo>
                    <a:pt x="1878" y="716"/>
                  </a:lnTo>
                  <a:lnTo>
                    <a:pt x="1865" y="773"/>
                  </a:lnTo>
                  <a:lnTo>
                    <a:pt x="1843" y="829"/>
                  </a:lnTo>
                  <a:lnTo>
                    <a:pt x="1818" y="881"/>
                  </a:lnTo>
                  <a:lnTo>
                    <a:pt x="1788" y="928"/>
                  </a:lnTo>
                  <a:lnTo>
                    <a:pt x="1755" y="974"/>
                  </a:lnTo>
                  <a:lnTo>
                    <a:pt x="1716" y="1018"/>
                  </a:lnTo>
                  <a:lnTo>
                    <a:pt x="1675" y="1057"/>
                  </a:lnTo>
                  <a:lnTo>
                    <a:pt x="1629" y="1090"/>
                  </a:lnTo>
                  <a:lnTo>
                    <a:pt x="1579" y="1120"/>
                  </a:lnTo>
                  <a:lnTo>
                    <a:pt x="1527" y="1145"/>
                  </a:lnTo>
                  <a:lnTo>
                    <a:pt x="1472" y="1163"/>
                  </a:lnTo>
                  <a:lnTo>
                    <a:pt x="1414" y="1180"/>
                  </a:lnTo>
                  <a:lnTo>
                    <a:pt x="1356" y="1188"/>
                  </a:lnTo>
                  <a:lnTo>
                    <a:pt x="1296" y="1191"/>
                  </a:lnTo>
                  <a:lnTo>
                    <a:pt x="596" y="1191"/>
                  </a:lnTo>
                  <a:lnTo>
                    <a:pt x="533" y="1188"/>
                  </a:lnTo>
                  <a:lnTo>
                    <a:pt x="475" y="1180"/>
                  </a:lnTo>
                  <a:lnTo>
                    <a:pt x="417" y="1163"/>
                  </a:lnTo>
                  <a:lnTo>
                    <a:pt x="362" y="1145"/>
                  </a:lnTo>
                  <a:lnTo>
                    <a:pt x="310" y="1120"/>
                  </a:lnTo>
                  <a:lnTo>
                    <a:pt x="261" y="1090"/>
                  </a:lnTo>
                  <a:lnTo>
                    <a:pt x="216" y="1057"/>
                  </a:lnTo>
                  <a:lnTo>
                    <a:pt x="173" y="1018"/>
                  </a:lnTo>
                  <a:lnTo>
                    <a:pt x="133" y="974"/>
                  </a:lnTo>
                  <a:lnTo>
                    <a:pt x="101" y="928"/>
                  </a:lnTo>
                  <a:lnTo>
                    <a:pt x="70" y="881"/>
                  </a:lnTo>
                  <a:lnTo>
                    <a:pt x="45" y="829"/>
                  </a:lnTo>
                  <a:lnTo>
                    <a:pt x="24" y="773"/>
                  </a:lnTo>
                  <a:lnTo>
                    <a:pt x="11" y="716"/>
                  </a:lnTo>
                  <a:lnTo>
                    <a:pt x="2" y="656"/>
                  </a:lnTo>
                  <a:lnTo>
                    <a:pt x="0" y="595"/>
                  </a:lnTo>
                  <a:lnTo>
                    <a:pt x="2" y="536"/>
                  </a:lnTo>
                  <a:lnTo>
                    <a:pt x="11" y="478"/>
                  </a:lnTo>
                  <a:lnTo>
                    <a:pt x="24" y="420"/>
                  </a:lnTo>
                  <a:lnTo>
                    <a:pt x="45" y="365"/>
                  </a:lnTo>
                  <a:lnTo>
                    <a:pt x="70" y="313"/>
                  </a:lnTo>
                  <a:lnTo>
                    <a:pt x="101" y="264"/>
                  </a:lnTo>
                  <a:lnTo>
                    <a:pt x="133" y="217"/>
                  </a:lnTo>
                  <a:lnTo>
                    <a:pt x="173" y="176"/>
                  </a:lnTo>
                  <a:lnTo>
                    <a:pt x="216" y="137"/>
                  </a:lnTo>
                  <a:lnTo>
                    <a:pt x="261" y="102"/>
                  </a:lnTo>
                  <a:lnTo>
                    <a:pt x="310" y="74"/>
                  </a:lnTo>
                  <a:lnTo>
                    <a:pt x="362" y="47"/>
                  </a:lnTo>
                  <a:lnTo>
                    <a:pt x="417" y="27"/>
                  </a:lnTo>
                  <a:lnTo>
                    <a:pt x="475" y="14"/>
                  </a:lnTo>
                  <a:lnTo>
                    <a:pt x="533" y="6"/>
                  </a:lnTo>
                  <a:lnTo>
                    <a:pt x="596" y="0"/>
                  </a:lnTo>
                  <a:lnTo>
                    <a:pt x="1296" y="0"/>
                  </a:lnTo>
                  <a:lnTo>
                    <a:pt x="1356" y="6"/>
                  </a:lnTo>
                  <a:lnTo>
                    <a:pt x="1414" y="14"/>
                  </a:lnTo>
                  <a:lnTo>
                    <a:pt x="1472" y="27"/>
                  </a:lnTo>
                  <a:lnTo>
                    <a:pt x="1527" y="47"/>
                  </a:lnTo>
                  <a:lnTo>
                    <a:pt x="1579" y="74"/>
                  </a:lnTo>
                  <a:lnTo>
                    <a:pt x="1629" y="102"/>
                  </a:lnTo>
                  <a:lnTo>
                    <a:pt x="1675" y="137"/>
                  </a:lnTo>
                  <a:lnTo>
                    <a:pt x="1716" y="176"/>
                  </a:lnTo>
                  <a:lnTo>
                    <a:pt x="1755" y="217"/>
                  </a:lnTo>
                  <a:lnTo>
                    <a:pt x="1788" y="264"/>
                  </a:lnTo>
                  <a:lnTo>
                    <a:pt x="1818" y="313"/>
                  </a:lnTo>
                  <a:lnTo>
                    <a:pt x="1843" y="365"/>
                  </a:lnTo>
                  <a:lnTo>
                    <a:pt x="1865" y="420"/>
                  </a:lnTo>
                  <a:lnTo>
                    <a:pt x="1878" y="478"/>
                  </a:lnTo>
                  <a:lnTo>
                    <a:pt x="1887" y="536"/>
                  </a:lnTo>
                  <a:lnTo>
                    <a:pt x="1889" y="595"/>
                  </a:lnTo>
                  <a:close/>
                </a:path>
              </a:pathLst>
            </a:custGeom>
            <a:solidFill>
              <a:srgbClr val="9CB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198"/>
            <p:cNvSpPr>
              <a:spLocks/>
            </p:cNvSpPr>
            <p:nvPr/>
          </p:nvSpPr>
          <p:spPr bwMode="auto">
            <a:xfrm>
              <a:off x="4391026" y="3956050"/>
              <a:ext cx="433388" cy="273050"/>
            </a:xfrm>
            <a:custGeom>
              <a:avLst/>
              <a:gdLst>
                <a:gd name="T0" fmla="*/ 1887 w 1907"/>
                <a:gd name="T1" fmla="*/ 663 h 1206"/>
                <a:gd name="T2" fmla="*/ 1846 w 1907"/>
                <a:gd name="T3" fmla="*/ 830 h 1206"/>
                <a:gd name="T4" fmla="*/ 1759 w 1907"/>
                <a:gd name="T5" fmla="*/ 976 h 1206"/>
                <a:gd name="T6" fmla="*/ 1631 w 1907"/>
                <a:gd name="T7" fmla="*/ 1091 h 1206"/>
                <a:gd name="T8" fmla="*/ 1478 w 1907"/>
                <a:gd name="T9" fmla="*/ 1163 h 1206"/>
                <a:gd name="T10" fmla="*/ 1305 w 1907"/>
                <a:gd name="T11" fmla="*/ 1190 h 1206"/>
                <a:gd name="T12" fmla="*/ 484 w 1907"/>
                <a:gd name="T13" fmla="*/ 1179 h 1206"/>
                <a:gd name="T14" fmla="*/ 324 w 1907"/>
                <a:gd name="T15" fmla="*/ 1118 h 1206"/>
                <a:gd name="T16" fmla="*/ 187 w 1907"/>
                <a:gd name="T17" fmla="*/ 1017 h 1206"/>
                <a:gd name="T18" fmla="*/ 85 w 1907"/>
                <a:gd name="T19" fmla="*/ 883 h 1206"/>
                <a:gd name="T20" fmla="*/ 27 w 1907"/>
                <a:gd name="T21" fmla="*/ 721 h 1206"/>
                <a:gd name="T22" fmla="*/ 20 w 1907"/>
                <a:gd name="T23" fmla="*/ 543 h 1206"/>
                <a:gd name="T24" fmla="*/ 61 w 1907"/>
                <a:gd name="T25" fmla="*/ 375 h 1206"/>
                <a:gd name="T26" fmla="*/ 151 w 1907"/>
                <a:gd name="T27" fmla="*/ 230 h 1206"/>
                <a:gd name="T28" fmla="*/ 275 w 1907"/>
                <a:gd name="T29" fmla="*/ 117 h 1206"/>
                <a:gd name="T30" fmla="*/ 428 w 1907"/>
                <a:gd name="T31" fmla="*/ 43 h 1206"/>
                <a:gd name="T32" fmla="*/ 605 w 1907"/>
                <a:gd name="T33" fmla="*/ 16 h 1206"/>
                <a:gd name="T34" fmla="*/ 1423 w 1907"/>
                <a:gd name="T35" fmla="*/ 29 h 1206"/>
                <a:gd name="T36" fmla="*/ 1586 w 1907"/>
                <a:gd name="T37" fmla="*/ 86 h 1206"/>
                <a:gd name="T38" fmla="*/ 1719 w 1907"/>
                <a:gd name="T39" fmla="*/ 189 h 1206"/>
                <a:gd name="T40" fmla="*/ 1822 w 1907"/>
                <a:gd name="T41" fmla="*/ 323 h 1206"/>
                <a:gd name="T42" fmla="*/ 1879 w 1907"/>
                <a:gd name="T43" fmla="*/ 485 h 1206"/>
                <a:gd name="T44" fmla="*/ 1898 w 1907"/>
                <a:gd name="T45" fmla="*/ 602 h 1206"/>
                <a:gd name="T46" fmla="*/ 1896 w 1907"/>
                <a:gd name="T47" fmla="*/ 482 h 1206"/>
                <a:gd name="T48" fmla="*/ 1835 w 1907"/>
                <a:gd name="T49" fmla="*/ 315 h 1206"/>
                <a:gd name="T50" fmla="*/ 1730 w 1907"/>
                <a:gd name="T51" fmla="*/ 178 h 1206"/>
                <a:gd name="T52" fmla="*/ 1591 w 1907"/>
                <a:gd name="T53" fmla="*/ 73 h 1206"/>
                <a:gd name="T54" fmla="*/ 1426 w 1907"/>
                <a:gd name="T55" fmla="*/ 13 h 1206"/>
                <a:gd name="T56" fmla="*/ 605 w 1907"/>
                <a:gd name="T57" fmla="*/ 0 h 1206"/>
                <a:gd name="T58" fmla="*/ 423 w 1907"/>
                <a:gd name="T59" fmla="*/ 27 h 1206"/>
                <a:gd name="T60" fmla="*/ 266 w 1907"/>
                <a:gd name="T61" fmla="*/ 104 h 1206"/>
                <a:gd name="T62" fmla="*/ 137 w 1907"/>
                <a:gd name="T63" fmla="*/ 219 h 1206"/>
                <a:gd name="T64" fmla="*/ 47 w 1907"/>
                <a:gd name="T65" fmla="*/ 370 h 1206"/>
                <a:gd name="T66" fmla="*/ 3 w 1907"/>
                <a:gd name="T67" fmla="*/ 543 h 1206"/>
                <a:gd name="T68" fmla="*/ 11 w 1907"/>
                <a:gd name="T69" fmla="*/ 726 h 1206"/>
                <a:gd name="T70" fmla="*/ 72 w 1907"/>
                <a:gd name="T71" fmla="*/ 891 h 1206"/>
                <a:gd name="T72" fmla="*/ 176 w 1907"/>
                <a:gd name="T73" fmla="*/ 1030 h 1206"/>
                <a:gd name="T74" fmla="*/ 315 w 1907"/>
                <a:gd name="T75" fmla="*/ 1135 h 1206"/>
                <a:gd name="T76" fmla="*/ 481 w 1907"/>
                <a:gd name="T77" fmla="*/ 1195 h 1206"/>
                <a:gd name="T78" fmla="*/ 1305 w 1907"/>
                <a:gd name="T79" fmla="*/ 1206 h 1206"/>
                <a:gd name="T80" fmla="*/ 1483 w 1907"/>
                <a:gd name="T81" fmla="*/ 1179 h 1206"/>
                <a:gd name="T82" fmla="*/ 1643 w 1907"/>
                <a:gd name="T83" fmla="*/ 1105 h 1206"/>
                <a:gd name="T84" fmla="*/ 1769 w 1907"/>
                <a:gd name="T85" fmla="*/ 987 h 1206"/>
                <a:gd name="T86" fmla="*/ 1860 w 1907"/>
                <a:gd name="T87" fmla="*/ 839 h 1206"/>
                <a:gd name="T88" fmla="*/ 1904 w 1907"/>
                <a:gd name="T89" fmla="*/ 665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07" h="1206">
                  <a:moveTo>
                    <a:pt x="1898" y="602"/>
                  </a:moveTo>
                  <a:lnTo>
                    <a:pt x="1890" y="602"/>
                  </a:lnTo>
                  <a:lnTo>
                    <a:pt x="1887" y="663"/>
                  </a:lnTo>
                  <a:lnTo>
                    <a:pt x="1879" y="721"/>
                  </a:lnTo>
                  <a:lnTo>
                    <a:pt x="1865" y="778"/>
                  </a:lnTo>
                  <a:lnTo>
                    <a:pt x="1846" y="830"/>
                  </a:lnTo>
                  <a:lnTo>
                    <a:pt x="1822" y="883"/>
                  </a:lnTo>
                  <a:lnTo>
                    <a:pt x="1791" y="931"/>
                  </a:lnTo>
                  <a:lnTo>
                    <a:pt x="1759" y="976"/>
                  </a:lnTo>
                  <a:lnTo>
                    <a:pt x="1719" y="1017"/>
                  </a:lnTo>
                  <a:lnTo>
                    <a:pt x="1678" y="1055"/>
                  </a:lnTo>
                  <a:lnTo>
                    <a:pt x="1631" y="1091"/>
                  </a:lnTo>
                  <a:lnTo>
                    <a:pt x="1586" y="1118"/>
                  </a:lnTo>
                  <a:lnTo>
                    <a:pt x="1533" y="1143"/>
                  </a:lnTo>
                  <a:lnTo>
                    <a:pt x="1478" y="1163"/>
                  </a:lnTo>
                  <a:lnTo>
                    <a:pt x="1423" y="1179"/>
                  </a:lnTo>
                  <a:lnTo>
                    <a:pt x="1363" y="1187"/>
                  </a:lnTo>
                  <a:lnTo>
                    <a:pt x="1305" y="1190"/>
                  </a:lnTo>
                  <a:lnTo>
                    <a:pt x="605" y="1190"/>
                  </a:lnTo>
                  <a:lnTo>
                    <a:pt x="544" y="1187"/>
                  </a:lnTo>
                  <a:lnTo>
                    <a:pt x="484" y="1179"/>
                  </a:lnTo>
                  <a:lnTo>
                    <a:pt x="428" y="1163"/>
                  </a:lnTo>
                  <a:lnTo>
                    <a:pt x="374" y="1143"/>
                  </a:lnTo>
                  <a:lnTo>
                    <a:pt x="324" y="1118"/>
                  </a:lnTo>
                  <a:lnTo>
                    <a:pt x="275" y="1091"/>
                  </a:lnTo>
                  <a:lnTo>
                    <a:pt x="228" y="1055"/>
                  </a:lnTo>
                  <a:lnTo>
                    <a:pt x="187" y="1017"/>
                  </a:lnTo>
                  <a:lnTo>
                    <a:pt x="151" y="976"/>
                  </a:lnTo>
                  <a:lnTo>
                    <a:pt x="115" y="931"/>
                  </a:lnTo>
                  <a:lnTo>
                    <a:pt x="85" y="883"/>
                  </a:lnTo>
                  <a:lnTo>
                    <a:pt x="61" y="830"/>
                  </a:lnTo>
                  <a:lnTo>
                    <a:pt x="41" y="778"/>
                  </a:lnTo>
                  <a:lnTo>
                    <a:pt x="27" y="721"/>
                  </a:lnTo>
                  <a:lnTo>
                    <a:pt x="20" y="663"/>
                  </a:lnTo>
                  <a:lnTo>
                    <a:pt x="16" y="602"/>
                  </a:lnTo>
                  <a:lnTo>
                    <a:pt x="20" y="543"/>
                  </a:lnTo>
                  <a:lnTo>
                    <a:pt x="27" y="485"/>
                  </a:lnTo>
                  <a:lnTo>
                    <a:pt x="41" y="430"/>
                  </a:lnTo>
                  <a:lnTo>
                    <a:pt x="61" y="375"/>
                  </a:lnTo>
                  <a:lnTo>
                    <a:pt x="85" y="323"/>
                  </a:lnTo>
                  <a:lnTo>
                    <a:pt x="115" y="277"/>
                  </a:lnTo>
                  <a:lnTo>
                    <a:pt x="151" y="230"/>
                  </a:lnTo>
                  <a:lnTo>
                    <a:pt x="187" y="189"/>
                  </a:lnTo>
                  <a:lnTo>
                    <a:pt x="228" y="149"/>
                  </a:lnTo>
                  <a:lnTo>
                    <a:pt x="275" y="117"/>
                  </a:lnTo>
                  <a:lnTo>
                    <a:pt x="324" y="86"/>
                  </a:lnTo>
                  <a:lnTo>
                    <a:pt x="374" y="63"/>
                  </a:lnTo>
                  <a:lnTo>
                    <a:pt x="428" y="43"/>
                  </a:lnTo>
                  <a:lnTo>
                    <a:pt x="484" y="29"/>
                  </a:lnTo>
                  <a:lnTo>
                    <a:pt x="544" y="21"/>
                  </a:lnTo>
                  <a:lnTo>
                    <a:pt x="605" y="16"/>
                  </a:lnTo>
                  <a:lnTo>
                    <a:pt x="1305" y="16"/>
                  </a:lnTo>
                  <a:lnTo>
                    <a:pt x="1363" y="21"/>
                  </a:lnTo>
                  <a:lnTo>
                    <a:pt x="1423" y="29"/>
                  </a:lnTo>
                  <a:lnTo>
                    <a:pt x="1478" y="43"/>
                  </a:lnTo>
                  <a:lnTo>
                    <a:pt x="1533" y="63"/>
                  </a:lnTo>
                  <a:lnTo>
                    <a:pt x="1586" y="86"/>
                  </a:lnTo>
                  <a:lnTo>
                    <a:pt x="1631" y="117"/>
                  </a:lnTo>
                  <a:lnTo>
                    <a:pt x="1678" y="149"/>
                  </a:lnTo>
                  <a:lnTo>
                    <a:pt x="1719" y="189"/>
                  </a:lnTo>
                  <a:lnTo>
                    <a:pt x="1759" y="230"/>
                  </a:lnTo>
                  <a:lnTo>
                    <a:pt x="1791" y="277"/>
                  </a:lnTo>
                  <a:lnTo>
                    <a:pt x="1822" y="323"/>
                  </a:lnTo>
                  <a:lnTo>
                    <a:pt x="1846" y="375"/>
                  </a:lnTo>
                  <a:lnTo>
                    <a:pt x="1865" y="430"/>
                  </a:lnTo>
                  <a:lnTo>
                    <a:pt x="1879" y="485"/>
                  </a:lnTo>
                  <a:lnTo>
                    <a:pt x="1887" y="543"/>
                  </a:lnTo>
                  <a:lnTo>
                    <a:pt x="1890" y="602"/>
                  </a:lnTo>
                  <a:lnTo>
                    <a:pt x="1898" y="602"/>
                  </a:lnTo>
                  <a:lnTo>
                    <a:pt x="1907" y="602"/>
                  </a:lnTo>
                  <a:lnTo>
                    <a:pt x="1904" y="543"/>
                  </a:lnTo>
                  <a:lnTo>
                    <a:pt x="1896" y="482"/>
                  </a:lnTo>
                  <a:lnTo>
                    <a:pt x="1882" y="424"/>
                  </a:lnTo>
                  <a:lnTo>
                    <a:pt x="1860" y="370"/>
                  </a:lnTo>
                  <a:lnTo>
                    <a:pt x="1835" y="315"/>
                  </a:lnTo>
                  <a:lnTo>
                    <a:pt x="1805" y="266"/>
                  </a:lnTo>
                  <a:lnTo>
                    <a:pt x="1769" y="219"/>
                  </a:lnTo>
                  <a:lnTo>
                    <a:pt x="1730" y="178"/>
                  </a:lnTo>
                  <a:lnTo>
                    <a:pt x="1687" y="139"/>
                  </a:lnTo>
                  <a:lnTo>
                    <a:pt x="1643" y="104"/>
                  </a:lnTo>
                  <a:lnTo>
                    <a:pt x="1591" y="73"/>
                  </a:lnTo>
                  <a:lnTo>
                    <a:pt x="1539" y="48"/>
                  </a:lnTo>
                  <a:lnTo>
                    <a:pt x="1483" y="27"/>
                  </a:lnTo>
                  <a:lnTo>
                    <a:pt x="1426" y="13"/>
                  </a:lnTo>
                  <a:lnTo>
                    <a:pt x="1365" y="5"/>
                  </a:lnTo>
                  <a:lnTo>
                    <a:pt x="1305" y="0"/>
                  </a:lnTo>
                  <a:lnTo>
                    <a:pt x="605" y="0"/>
                  </a:lnTo>
                  <a:lnTo>
                    <a:pt x="542" y="5"/>
                  </a:lnTo>
                  <a:lnTo>
                    <a:pt x="481" y="13"/>
                  </a:lnTo>
                  <a:lnTo>
                    <a:pt x="423" y="27"/>
                  </a:lnTo>
                  <a:lnTo>
                    <a:pt x="368" y="48"/>
                  </a:lnTo>
                  <a:lnTo>
                    <a:pt x="315" y="73"/>
                  </a:lnTo>
                  <a:lnTo>
                    <a:pt x="266" y="104"/>
                  </a:lnTo>
                  <a:lnTo>
                    <a:pt x="220" y="139"/>
                  </a:lnTo>
                  <a:lnTo>
                    <a:pt x="176" y="178"/>
                  </a:lnTo>
                  <a:lnTo>
                    <a:pt x="137" y="219"/>
                  </a:lnTo>
                  <a:lnTo>
                    <a:pt x="101" y="266"/>
                  </a:lnTo>
                  <a:lnTo>
                    <a:pt x="72" y="315"/>
                  </a:lnTo>
                  <a:lnTo>
                    <a:pt x="47" y="370"/>
                  </a:lnTo>
                  <a:lnTo>
                    <a:pt x="27" y="424"/>
                  </a:lnTo>
                  <a:lnTo>
                    <a:pt x="11" y="482"/>
                  </a:lnTo>
                  <a:lnTo>
                    <a:pt x="3" y="543"/>
                  </a:lnTo>
                  <a:lnTo>
                    <a:pt x="0" y="602"/>
                  </a:lnTo>
                  <a:lnTo>
                    <a:pt x="3" y="665"/>
                  </a:lnTo>
                  <a:lnTo>
                    <a:pt x="11" y="726"/>
                  </a:lnTo>
                  <a:lnTo>
                    <a:pt x="27" y="784"/>
                  </a:lnTo>
                  <a:lnTo>
                    <a:pt x="47" y="839"/>
                  </a:lnTo>
                  <a:lnTo>
                    <a:pt x="72" y="891"/>
                  </a:lnTo>
                  <a:lnTo>
                    <a:pt x="101" y="940"/>
                  </a:lnTo>
                  <a:lnTo>
                    <a:pt x="137" y="987"/>
                  </a:lnTo>
                  <a:lnTo>
                    <a:pt x="176" y="1030"/>
                  </a:lnTo>
                  <a:lnTo>
                    <a:pt x="220" y="1069"/>
                  </a:lnTo>
                  <a:lnTo>
                    <a:pt x="266" y="1105"/>
                  </a:lnTo>
                  <a:lnTo>
                    <a:pt x="315" y="1135"/>
                  </a:lnTo>
                  <a:lnTo>
                    <a:pt x="368" y="1160"/>
                  </a:lnTo>
                  <a:lnTo>
                    <a:pt x="423" y="1179"/>
                  </a:lnTo>
                  <a:lnTo>
                    <a:pt x="481" y="1195"/>
                  </a:lnTo>
                  <a:lnTo>
                    <a:pt x="542" y="1204"/>
                  </a:lnTo>
                  <a:lnTo>
                    <a:pt x="605" y="1206"/>
                  </a:lnTo>
                  <a:lnTo>
                    <a:pt x="1305" y="1206"/>
                  </a:lnTo>
                  <a:lnTo>
                    <a:pt x="1365" y="1204"/>
                  </a:lnTo>
                  <a:lnTo>
                    <a:pt x="1426" y="1195"/>
                  </a:lnTo>
                  <a:lnTo>
                    <a:pt x="1483" y="1179"/>
                  </a:lnTo>
                  <a:lnTo>
                    <a:pt x="1539" y="1160"/>
                  </a:lnTo>
                  <a:lnTo>
                    <a:pt x="1591" y="1135"/>
                  </a:lnTo>
                  <a:lnTo>
                    <a:pt x="1643" y="1105"/>
                  </a:lnTo>
                  <a:lnTo>
                    <a:pt x="1687" y="1069"/>
                  </a:lnTo>
                  <a:lnTo>
                    <a:pt x="1730" y="1030"/>
                  </a:lnTo>
                  <a:lnTo>
                    <a:pt x="1769" y="987"/>
                  </a:lnTo>
                  <a:lnTo>
                    <a:pt x="1805" y="940"/>
                  </a:lnTo>
                  <a:lnTo>
                    <a:pt x="1835" y="891"/>
                  </a:lnTo>
                  <a:lnTo>
                    <a:pt x="1860" y="839"/>
                  </a:lnTo>
                  <a:lnTo>
                    <a:pt x="1882" y="784"/>
                  </a:lnTo>
                  <a:lnTo>
                    <a:pt x="1896" y="726"/>
                  </a:lnTo>
                  <a:lnTo>
                    <a:pt x="1904" y="665"/>
                  </a:lnTo>
                  <a:lnTo>
                    <a:pt x="1907" y="602"/>
                  </a:lnTo>
                  <a:lnTo>
                    <a:pt x="1898" y="602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199"/>
            <p:cNvSpPr>
              <a:spLocks/>
            </p:cNvSpPr>
            <p:nvPr/>
          </p:nvSpPr>
          <p:spPr bwMode="auto">
            <a:xfrm>
              <a:off x="4395788" y="3963988"/>
              <a:ext cx="185738" cy="261938"/>
            </a:xfrm>
            <a:custGeom>
              <a:avLst/>
              <a:gdLst>
                <a:gd name="T0" fmla="*/ 734 w 821"/>
                <a:gd name="T1" fmla="*/ 0 h 1152"/>
                <a:gd name="T2" fmla="*/ 722 w 821"/>
                <a:gd name="T3" fmla="*/ 559 h 1152"/>
                <a:gd name="T4" fmla="*/ 659 w 821"/>
                <a:gd name="T5" fmla="*/ 505 h 1152"/>
                <a:gd name="T6" fmla="*/ 600 w 821"/>
                <a:gd name="T7" fmla="*/ 449 h 1152"/>
                <a:gd name="T8" fmla="*/ 542 w 821"/>
                <a:gd name="T9" fmla="*/ 389 h 1152"/>
                <a:gd name="T10" fmla="*/ 490 w 821"/>
                <a:gd name="T11" fmla="*/ 329 h 1152"/>
                <a:gd name="T12" fmla="*/ 437 w 821"/>
                <a:gd name="T13" fmla="*/ 262 h 1152"/>
                <a:gd name="T14" fmla="*/ 387 w 821"/>
                <a:gd name="T15" fmla="*/ 197 h 1152"/>
                <a:gd name="T16" fmla="*/ 341 w 821"/>
                <a:gd name="T17" fmla="*/ 129 h 1152"/>
                <a:gd name="T18" fmla="*/ 297 w 821"/>
                <a:gd name="T19" fmla="*/ 54 h 1152"/>
                <a:gd name="T20" fmla="*/ 265 w 821"/>
                <a:gd name="T21" fmla="*/ 77 h 1152"/>
                <a:gd name="T22" fmla="*/ 231 w 821"/>
                <a:gd name="T23" fmla="*/ 98 h 1152"/>
                <a:gd name="T24" fmla="*/ 201 w 821"/>
                <a:gd name="T25" fmla="*/ 123 h 1152"/>
                <a:gd name="T26" fmla="*/ 171 w 821"/>
                <a:gd name="T27" fmla="*/ 151 h 1152"/>
                <a:gd name="T28" fmla="*/ 135 w 821"/>
                <a:gd name="T29" fmla="*/ 192 h 1152"/>
                <a:gd name="T30" fmla="*/ 99 w 821"/>
                <a:gd name="T31" fmla="*/ 239 h 1152"/>
                <a:gd name="T32" fmla="*/ 69 w 821"/>
                <a:gd name="T33" fmla="*/ 285 h 1152"/>
                <a:gd name="T34" fmla="*/ 45 w 821"/>
                <a:gd name="T35" fmla="*/ 337 h 1152"/>
                <a:gd name="T36" fmla="*/ 25 w 821"/>
                <a:gd name="T37" fmla="*/ 392 h 1152"/>
                <a:gd name="T38" fmla="*/ 11 w 821"/>
                <a:gd name="T39" fmla="*/ 447 h 1152"/>
                <a:gd name="T40" fmla="*/ 4 w 821"/>
                <a:gd name="T41" fmla="*/ 505 h 1152"/>
                <a:gd name="T42" fmla="*/ 0 w 821"/>
                <a:gd name="T43" fmla="*/ 564 h 1152"/>
                <a:gd name="T44" fmla="*/ 4 w 821"/>
                <a:gd name="T45" fmla="*/ 625 h 1152"/>
                <a:gd name="T46" fmla="*/ 11 w 821"/>
                <a:gd name="T47" fmla="*/ 683 h 1152"/>
                <a:gd name="T48" fmla="*/ 25 w 821"/>
                <a:gd name="T49" fmla="*/ 740 h 1152"/>
                <a:gd name="T50" fmla="*/ 45 w 821"/>
                <a:gd name="T51" fmla="*/ 792 h 1152"/>
                <a:gd name="T52" fmla="*/ 69 w 821"/>
                <a:gd name="T53" fmla="*/ 845 h 1152"/>
                <a:gd name="T54" fmla="*/ 99 w 821"/>
                <a:gd name="T55" fmla="*/ 893 h 1152"/>
                <a:gd name="T56" fmla="*/ 135 w 821"/>
                <a:gd name="T57" fmla="*/ 938 h 1152"/>
                <a:gd name="T58" fmla="*/ 171 w 821"/>
                <a:gd name="T59" fmla="*/ 979 h 1152"/>
                <a:gd name="T60" fmla="*/ 212 w 821"/>
                <a:gd name="T61" fmla="*/ 1017 h 1152"/>
                <a:gd name="T62" fmla="*/ 259 w 821"/>
                <a:gd name="T63" fmla="*/ 1053 h 1152"/>
                <a:gd name="T64" fmla="*/ 308 w 821"/>
                <a:gd name="T65" fmla="*/ 1080 h 1152"/>
                <a:gd name="T66" fmla="*/ 358 w 821"/>
                <a:gd name="T67" fmla="*/ 1105 h 1152"/>
                <a:gd name="T68" fmla="*/ 412 w 821"/>
                <a:gd name="T69" fmla="*/ 1125 h 1152"/>
                <a:gd name="T70" fmla="*/ 468 w 821"/>
                <a:gd name="T71" fmla="*/ 1141 h 1152"/>
                <a:gd name="T72" fmla="*/ 528 w 821"/>
                <a:gd name="T73" fmla="*/ 1149 h 1152"/>
                <a:gd name="T74" fmla="*/ 589 w 821"/>
                <a:gd name="T75" fmla="*/ 1152 h 1152"/>
                <a:gd name="T76" fmla="*/ 704 w 821"/>
                <a:gd name="T77" fmla="*/ 1152 h 1152"/>
                <a:gd name="T78" fmla="*/ 720 w 821"/>
                <a:gd name="T79" fmla="*/ 1127 h 1152"/>
                <a:gd name="T80" fmla="*/ 734 w 821"/>
                <a:gd name="T81" fmla="*/ 1100 h 1152"/>
                <a:gd name="T82" fmla="*/ 762 w 821"/>
                <a:gd name="T83" fmla="*/ 1042 h 1152"/>
                <a:gd name="T84" fmla="*/ 781 w 821"/>
                <a:gd name="T85" fmla="*/ 981 h 1152"/>
                <a:gd name="T86" fmla="*/ 797 w 821"/>
                <a:gd name="T87" fmla="*/ 916 h 1152"/>
                <a:gd name="T88" fmla="*/ 808 w 821"/>
                <a:gd name="T89" fmla="*/ 850 h 1152"/>
                <a:gd name="T90" fmla="*/ 816 w 821"/>
                <a:gd name="T91" fmla="*/ 782 h 1152"/>
                <a:gd name="T92" fmla="*/ 821 w 821"/>
                <a:gd name="T93" fmla="*/ 713 h 1152"/>
                <a:gd name="T94" fmla="*/ 821 w 821"/>
                <a:gd name="T95" fmla="*/ 641 h 1152"/>
                <a:gd name="T96" fmla="*/ 821 w 821"/>
                <a:gd name="T97" fmla="*/ 564 h 1152"/>
                <a:gd name="T98" fmla="*/ 816 w 821"/>
                <a:gd name="T99" fmla="*/ 490 h 1152"/>
                <a:gd name="T100" fmla="*/ 811 w 821"/>
                <a:gd name="T101" fmla="*/ 413 h 1152"/>
                <a:gd name="T102" fmla="*/ 800 w 821"/>
                <a:gd name="T103" fmla="*/ 340 h 1152"/>
                <a:gd name="T104" fmla="*/ 792 w 821"/>
                <a:gd name="T105" fmla="*/ 268 h 1152"/>
                <a:gd name="T106" fmla="*/ 781 w 821"/>
                <a:gd name="T107" fmla="*/ 205 h 1152"/>
                <a:gd name="T108" fmla="*/ 758 w 821"/>
                <a:gd name="T109" fmla="*/ 93 h 1152"/>
                <a:gd name="T110" fmla="*/ 740 w 821"/>
                <a:gd name="T111" fmla="*/ 14 h 1152"/>
                <a:gd name="T112" fmla="*/ 734 w 821"/>
                <a:gd name="T113" fmla="*/ 0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21" h="1152">
                  <a:moveTo>
                    <a:pt x="734" y="0"/>
                  </a:moveTo>
                  <a:lnTo>
                    <a:pt x="722" y="559"/>
                  </a:lnTo>
                  <a:lnTo>
                    <a:pt x="659" y="505"/>
                  </a:lnTo>
                  <a:lnTo>
                    <a:pt x="600" y="449"/>
                  </a:lnTo>
                  <a:lnTo>
                    <a:pt x="542" y="389"/>
                  </a:lnTo>
                  <a:lnTo>
                    <a:pt x="490" y="329"/>
                  </a:lnTo>
                  <a:lnTo>
                    <a:pt x="437" y="262"/>
                  </a:lnTo>
                  <a:lnTo>
                    <a:pt x="387" y="197"/>
                  </a:lnTo>
                  <a:lnTo>
                    <a:pt x="341" y="129"/>
                  </a:lnTo>
                  <a:lnTo>
                    <a:pt x="297" y="54"/>
                  </a:lnTo>
                  <a:lnTo>
                    <a:pt x="265" y="77"/>
                  </a:lnTo>
                  <a:lnTo>
                    <a:pt x="231" y="98"/>
                  </a:lnTo>
                  <a:lnTo>
                    <a:pt x="201" y="123"/>
                  </a:lnTo>
                  <a:lnTo>
                    <a:pt x="171" y="151"/>
                  </a:lnTo>
                  <a:lnTo>
                    <a:pt x="135" y="192"/>
                  </a:lnTo>
                  <a:lnTo>
                    <a:pt x="99" y="239"/>
                  </a:lnTo>
                  <a:lnTo>
                    <a:pt x="69" y="285"/>
                  </a:lnTo>
                  <a:lnTo>
                    <a:pt x="45" y="337"/>
                  </a:lnTo>
                  <a:lnTo>
                    <a:pt x="25" y="392"/>
                  </a:lnTo>
                  <a:lnTo>
                    <a:pt x="11" y="447"/>
                  </a:lnTo>
                  <a:lnTo>
                    <a:pt x="4" y="505"/>
                  </a:lnTo>
                  <a:lnTo>
                    <a:pt x="0" y="564"/>
                  </a:lnTo>
                  <a:lnTo>
                    <a:pt x="4" y="625"/>
                  </a:lnTo>
                  <a:lnTo>
                    <a:pt x="11" y="683"/>
                  </a:lnTo>
                  <a:lnTo>
                    <a:pt x="25" y="740"/>
                  </a:lnTo>
                  <a:lnTo>
                    <a:pt x="45" y="792"/>
                  </a:lnTo>
                  <a:lnTo>
                    <a:pt x="69" y="845"/>
                  </a:lnTo>
                  <a:lnTo>
                    <a:pt x="99" y="893"/>
                  </a:lnTo>
                  <a:lnTo>
                    <a:pt x="135" y="938"/>
                  </a:lnTo>
                  <a:lnTo>
                    <a:pt x="171" y="979"/>
                  </a:lnTo>
                  <a:lnTo>
                    <a:pt x="212" y="1017"/>
                  </a:lnTo>
                  <a:lnTo>
                    <a:pt x="259" y="1053"/>
                  </a:lnTo>
                  <a:lnTo>
                    <a:pt x="308" y="1080"/>
                  </a:lnTo>
                  <a:lnTo>
                    <a:pt x="358" y="1105"/>
                  </a:lnTo>
                  <a:lnTo>
                    <a:pt x="412" y="1125"/>
                  </a:lnTo>
                  <a:lnTo>
                    <a:pt x="468" y="1141"/>
                  </a:lnTo>
                  <a:lnTo>
                    <a:pt x="528" y="1149"/>
                  </a:lnTo>
                  <a:lnTo>
                    <a:pt x="589" y="1152"/>
                  </a:lnTo>
                  <a:lnTo>
                    <a:pt x="704" y="1152"/>
                  </a:lnTo>
                  <a:lnTo>
                    <a:pt x="720" y="1127"/>
                  </a:lnTo>
                  <a:lnTo>
                    <a:pt x="734" y="1100"/>
                  </a:lnTo>
                  <a:lnTo>
                    <a:pt x="762" y="1042"/>
                  </a:lnTo>
                  <a:lnTo>
                    <a:pt x="781" y="981"/>
                  </a:lnTo>
                  <a:lnTo>
                    <a:pt x="797" y="916"/>
                  </a:lnTo>
                  <a:lnTo>
                    <a:pt x="808" y="850"/>
                  </a:lnTo>
                  <a:lnTo>
                    <a:pt x="816" y="782"/>
                  </a:lnTo>
                  <a:lnTo>
                    <a:pt x="821" y="713"/>
                  </a:lnTo>
                  <a:lnTo>
                    <a:pt x="821" y="641"/>
                  </a:lnTo>
                  <a:lnTo>
                    <a:pt x="821" y="564"/>
                  </a:lnTo>
                  <a:lnTo>
                    <a:pt x="816" y="490"/>
                  </a:lnTo>
                  <a:lnTo>
                    <a:pt x="811" y="413"/>
                  </a:lnTo>
                  <a:lnTo>
                    <a:pt x="800" y="340"/>
                  </a:lnTo>
                  <a:lnTo>
                    <a:pt x="792" y="268"/>
                  </a:lnTo>
                  <a:lnTo>
                    <a:pt x="781" y="205"/>
                  </a:lnTo>
                  <a:lnTo>
                    <a:pt x="758" y="93"/>
                  </a:lnTo>
                  <a:lnTo>
                    <a:pt x="740" y="14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200"/>
            <p:cNvSpPr>
              <a:spLocks/>
            </p:cNvSpPr>
            <p:nvPr/>
          </p:nvSpPr>
          <p:spPr bwMode="auto">
            <a:xfrm>
              <a:off x="4394201" y="3975100"/>
              <a:ext cx="160338" cy="252413"/>
            </a:xfrm>
            <a:custGeom>
              <a:avLst/>
              <a:gdLst>
                <a:gd name="T0" fmla="*/ 268 w 711"/>
                <a:gd name="T1" fmla="*/ 20 h 1112"/>
                <a:gd name="T2" fmla="*/ 205 w 711"/>
                <a:gd name="T3" fmla="*/ 67 h 1112"/>
                <a:gd name="T4" fmla="*/ 150 w 711"/>
                <a:gd name="T5" fmla="*/ 122 h 1112"/>
                <a:gd name="T6" fmla="*/ 104 w 711"/>
                <a:gd name="T7" fmla="*/ 182 h 1112"/>
                <a:gd name="T8" fmla="*/ 63 w 711"/>
                <a:gd name="T9" fmla="*/ 248 h 1112"/>
                <a:gd name="T10" fmla="*/ 32 w 711"/>
                <a:gd name="T11" fmla="*/ 319 h 1112"/>
                <a:gd name="T12" fmla="*/ 11 w 711"/>
                <a:gd name="T13" fmla="*/ 396 h 1112"/>
                <a:gd name="T14" fmla="*/ 0 w 711"/>
                <a:gd name="T15" fmla="*/ 475 h 1112"/>
                <a:gd name="T16" fmla="*/ 2 w 711"/>
                <a:gd name="T17" fmla="*/ 577 h 1112"/>
                <a:gd name="T18" fmla="*/ 24 w 711"/>
                <a:gd name="T19" fmla="*/ 694 h 1112"/>
                <a:gd name="T20" fmla="*/ 70 w 711"/>
                <a:gd name="T21" fmla="*/ 802 h 1112"/>
                <a:gd name="T22" fmla="*/ 133 w 711"/>
                <a:gd name="T23" fmla="*/ 895 h 1112"/>
                <a:gd name="T24" fmla="*/ 216 w 711"/>
                <a:gd name="T25" fmla="*/ 978 h 1112"/>
                <a:gd name="T26" fmla="*/ 310 w 711"/>
                <a:gd name="T27" fmla="*/ 1041 h 1112"/>
                <a:gd name="T28" fmla="*/ 417 w 711"/>
                <a:gd name="T29" fmla="*/ 1084 h 1112"/>
                <a:gd name="T30" fmla="*/ 533 w 711"/>
                <a:gd name="T31" fmla="*/ 1109 h 1112"/>
                <a:gd name="T32" fmla="*/ 708 w 711"/>
                <a:gd name="T33" fmla="*/ 1112 h 1112"/>
                <a:gd name="T34" fmla="*/ 711 w 711"/>
                <a:gd name="T35" fmla="*/ 1104 h 1112"/>
                <a:gd name="T36" fmla="*/ 535 w 711"/>
                <a:gd name="T37" fmla="*/ 1101 h 1112"/>
                <a:gd name="T38" fmla="*/ 419 w 711"/>
                <a:gd name="T39" fmla="*/ 1077 h 1112"/>
                <a:gd name="T40" fmla="*/ 315 w 711"/>
                <a:gd name="T41" fmla="*/ 1032 h 1112"/>
                <a:gd name="T42" fmla="*/ 219 w 711"/>
                <a:gd name="T43" fmla="*/ 969 h 1112"/>
                <a:gd name="T44" fmla="*/ 142 w 711"/>
                <a:gd name="T45" fmla="*/ 890 h 1112"/>
                <a:gd name="T46" fmla="*/ 76 w 711"/>
                <a:gd name="T47" fmla="*/ 797 h 1112"/>
                <a:gd name="T48" fmla="*/ 32 w 711"/>
                <a:gd name="T49" fmla="*/ 692 h 1112"/>
                <a:gd name="T50" fmla="*/ 11 w 711"/>
                <a:gd name="T51" fmla="*/ 577 h 1112"/>
                <a:gd name="T52" fmla="*/ 11 w 711"/>
                <a:gd name="T53" fmla="*/ 457 h 1112"/>
                <a:gd name="T54" fmla="*/ 32 w 711"/>
                <a:gd name="T55" fmla="*/ 344 h 1112"/>
                <a:gd name="T56" fmla="*/ 76 w 711"/>
                <a:gd name="T57" fmla="*/ 237 h 1112"/>
                <a:gd name="T58" fmla="*/ 142 w 711"/>
                <a:gd name="T59" fmla="*/ 144 h 1112"/>
                <a:gd name="T60" fmla="*/ 208 w 711"/>
                <a:gd name="T61" fmla="*/ 75 h 1112"/>
                <a:gd name="T62" fmla="*/ 272 w 711"/>
                <a:gd name="T63" fmla="*/ 29 h 1112"/>
                <a:gd name="T64" fmla="*/ 301 w 711"/>
                <a:gd name="T65" fmla="*/ 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1" h="1112">
                  <a:moveTo>
                    <a:pt x="301" y="0"/>
                  </a:moveTo>
                  <a:lnTo>
                    <a:pt x="268" y="20"/>
                  </a:lnTo>
                  <a:lnTo>
                    <a:pt x="236" y="42"/>
                  </a:lnTo>
                  <a:lnTo>
                    <a:pt x="205" y="67"/>
                  </a:lnTo>
                  <a:lnTo>
                    <a:pt x="178" y="92"/>
                  </a:lnTo>
                  <a:lnTo>
                    <a:pt x="150" y="122"/>
                  </a:lnTo>
                  <a:lnTo>
                    <a:pt x="126" y="149"/>
                  </a:lnTo>
                  <a:lnTo>
                    <a:pt x="104" y="182"/>
                  </a:lnTo>
                  <a:lnTo>
                    <a:pt x="81" y="214"/>
                  </a:lnTo>
                  <a:lnTo>
                    <a:pt x="63" y="248"/>
                  </a:lnTo>
                  <a:lnTo>
                    <a:pt x="45" y="284"/>
                  </a:lnTo>
                  <a:lnTo>
                    <a:pt x="32" y="319"/>
                  </a:lnTo>
                  <a:lnTo>
                    <a:pt x="21" y="358"/>
                  </a:lnTo>
                  <a:lnTo>
                    <a:pt x="11" y="396"/>
                  </a:lnTo>
                  <a:lnTo>
                    <a:pt x="5" y="434"/>
                  </a:lnTo>
                  <a:lnTo>
                    <a:pt x="0" y="475"/>
                  </a:lnTo>
                  <a:lnTo>
                    <a:pt x="0" y="516"/>
                  </a:lnTo>
                  <a:lnTo>
                    <a:pt x="2" y="577"/>
                  </a:lnTo>
                  <a:lnTo>
                    <a:pt x="11" y="637"/>
                  </a:lnTo>
                  <a:lnTo>
                    <a:pt x="24" y="694"/>
                  </a:lnTo>
                  <a:lnTo>
                    <a:pt x="45" y="750"/>
                  </a:lnTo>
                  <a:lnTo>
                    <a:pt x="70" y="802"/>
                  </a:lnTo>
                  <a:lnTo>
                    <a:pt x="101" y="849"/>
                  </a:lnTo>
                  <a:lnTo>
                    <a:pt x="133" y="895"/>
                  </a:lnTo>
                  <a:lnTo>
                    <a:pt x="173" y="939"/>
                  </a:lnTo>
                  <a:lnTo>
                    <a:pt x="216" y="978"/>
                  </a:lnTo>
                  <a:lnTo>
                    <a:pt x="261" y="1011"/>
                  </a:lnTo>
                  <a:lnTo>
                    <a:pt x="310" y="1041"/>
                  </a:lnTo>
                  <a:lnTo>
                    <a:pt x="362" y="1066"/>
                  </a:lnTo>
                  <a:lnTo>
                    <a:pt x="417" y="1084"/>
                  </a:lnTo>
                  <a:lnTo>
                    <a:pt x="475" y="1101"/>
                  </a:lnTo>
                  <a:lnTo>
                    <a:pt x="533" y="1109"/>
                  </a:lnTo>
                  <a:lnTo>
                    <a:pt x="596" y="1112"/>
                  </a:lnTo>
                  <a:lnTo>
                    <a:pt x="708" y="1112"/>
                  </a:lnTo>
                  <a:lnTo>
                    <a:pt x="708" y="1106"/>
                  </a:lnTo>
                  <a:lnTo>
                    <a:pt x="711" y="1104"/>
                  </a:lnTo>
                  <a:lnTo>
                    <a:pt x="596" y="1104"/>
                  </a:lnTo>
                  <a:lnTo>
                    <a:pt x="535" y="1101"/>
                  </a:lnTo>
                  <a:lnTo>
                    <a:pt x="475" y="1093"/>
                  </a:lnTo>
                  <a:lnTo>
                    <a:pt x="419" y="1077"/>
                  </a:lnTo>
                  <a:lnTo>
                    <a:pt x="365" y="1057"/>
                  </a:lnTo>
                  <a:lnTo>
                    <a:pt x="315" y="1032"/>
                  </a:lnTo>
                  <a:lnTo>
                    <a:pt x="266" y="1005"/>
                  </a:lnTo>
                  <a:lnTo>
                    <a:pt x="219" y="969"/>
                  </a:lnTo>
                  <a:lnTo>
                    <a:pt x="178" y="931"/>
                  </a:lnTo>
                  <a:lnTo>
                    <a:pt x="142" y="890"/>
                  </a:lnTo>
                  <a:lnTo>
                    <a:pt x="106" y="845"/>
                  </a:lnTo>
                  <a:lnTo>
                    <a:pt x="76" y="797"/>
                  </a:lnTo>
                  <a:lnTo>
                    <a:pt x="52" y="744"/>
                  </a:lnTo>
                  <a:lnTo>
                    <a:pt x="32" y="692"/>
                  </a:lnTo>
                  <a:lnTo>
                    <a:pt x="18" y="635"/>
                  </a:lnTo>
                  <a:lnTo>
                    <a:pt x="11" y="577"/>
                  </a:lnTo>
                  <a:lnTo>
                    <a:pt x="7" y="516"/>
                  </a:lnTo>
                  <a:lnTo>
                    <a:pt x="11" y="457"/>
                  </a:lnTo>
                  <a:lnTo>
                    <a:pt x="18" y="399"/>
                  </a:lnTo>
                  <a:lnTo>
                    <a:pt x="32" y="344"/>
                  </a:lnTo>
                  <a:lnTo>
                    <a:pt x="52" y="289"/>
                  </a:lnTo>
                  <a:lnTo>
                    <a:pt x="76" y="237"/>
                  </a:lnTo>
                  <a:lnTo>
                    <a:pt x="106" y="191"/>
                  </a:lnTo>
                  <a:lnTo>
                    <a:pt x="142" y="144"/>
                  </a:lnTo>
                  <a:lnTo>
                    <a:pt x="178" y="103"/>
                  </a:lnTo>
                  <a:lnTo>
                    <a:pt x="208" y="75"/>
                  </a:lnTo>
                  <a:lnTo>
                    <a:pt x="238" y="50"/>
                  </a:lnTo>
                  <a:lnTo>
                    <a:pt x="272" y="29"/>
                  </a:lnTo>
                  <a:lnTo>
                    <a:pt x="304" y="6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201"/>
            <p:cNvSpPr>
              <a:spLocks/>
            </p:cNvSpPr>
            <p:nvPr/>
          </p:nvSpPr>
          <p:spPr bwMode="auto">
            <a:xfrm>
              <a:off x="4694238" y="4176713"/>
              <a:ext cx="74613" cy="49213"/>
            </a:xfrm>
            <a:custGeom>
              <a:avLst/>
              <a:gdLst>
                <a:gd name="T0" fmla="*/ 57 w 329"/>
                <a:gd name="T1" fmla="*/ 0 h 214"/>
                <a:gd name="T2" fmla="*/ 41 w 329"/>
                <a:gd name="T3" fmla="*/ 74 h 214"/>
                <a:gd name="T4" fmla="*/ 23 w 329"/>
                <a:gd name="T5" fmla="*/ 135 h 214"/>
                <a:gd name="T6" fmla="*/ 0 w 329"/>
                <a:gd name="T7" fmla="*/ 214 h 214"/>
                <a:gd name="T8" fmla="*/ 46 w 329"/>
                <a:gd name="T9" fmla="*/ 209 h 214"/>
                <a:gd name="T10" fmla="*/ 90 w 329"/>
                <a:gd name="T11" fmla="*/ 200 h 214"/>
                <a:gd name="T12" fmla="*/ 133 w 329"/>
                <a:gd name="T13" fmla="*/ 189 h 214"/>
                <a:gd name="T14" fmla="*/ 175 w 329"/>
                <a:gd name="T15" fmla="*/ 176 h 214"/>
                <a:gd name="T16" fmla="*/ 216 w 329"/>
                <a:gd name="T17" fmla="*/ 159 h 214"/>
                <a:gd name="T18" fmla="*/ 255 w 329"/>
                <a:gd name="T19" fmla="*/ 140 h 214"/>
                <a:gd name="T20" fmla="*/ 293 w 329"/>
                <a:gd name="T21" fmla="*/ 115 h 214"/>
                <a:gd name="T22" fmla="*/ 329 w 329"/>
                <a:gd name="T23" fmla="*/ 90 h 214"/>
                <a:gd name="T24" fmla="*/ 261 w 329"/>
                <a:gd name="T25" fmla="*/ 68 h 214"/>
                <a:gd name="T26" fmla="*/ 191 w 329"/>
                <a:gd name="T27" fmla="*/ 47 h 214"/>
                <a:gd name="T28" fmla="*/ 122 w 329"/>
                <a:gd name="T29" fmla="*/ 25 h 214"/>
                <a:gd name="T30" fmla="*/ 57 w 329"/>
                <a:gd name="T31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9" h="214">
                  <a:moveTo>
                    <a:pt x="57" y="0"/>
                  </a:moveTo>
                  <a:lnTo>
                    <a:pt x="41" y="74"/>
                  </a:lnTo>
                  <a:lnTo>
                    <a:pt x="23" y="135"/>
                  </a:lnTo>
                  <a:lnTo>
                    <a:pt x="0" y="214"/>
                  </a:lnTo>
                  <a:lnTo>
                    <a:pt x="46" y="209"/>
                  </a:lnTo>
                  <a:lnTo>
                    <a:pt x="90" y="200"/>
                  </a:lnTo>
                  <a:lnTo>
                    <a:pt x="133" y="189"/>
                  </a:lnTo>
                  <a:lnTo>
                    <a:pt x="175" y="176"/>
                  </a:lnTo>
                  <a:lnTo>
                    <a:pt x="216" y="159"/>
                  </a:lnTo>
                  <a:lnTo>
                    <a:pt x="255" y="140"/>
                  </a:lnTo>
                  <a:lnTo>
                    <a:pt x="293" y="115"/>
                  </a:lnTo>
                  <a:lnTo>
                    <a:pt x="329" y="90"/>
                  </a:lnTo>
                  <a:lnTo>
                    <a:pt x="261" y="68"/>
                  </a:lnTo>
                  <a:lnTo>
                    <a:pt x="191" y="47"/>
                  </a:lnTo>
                  <a:lnTo>
                    <a:pt x="122" y="25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202"/>
            <p:cNvSpPr>
              <a:spLocks/>
            </p:cNvSpPr>
            <p:nvPr/>
          </p:nvSpPr>
          <p:spPr bwMode="auto">
            <a:xfrm>
              <a:off x="4694238" y="4197350"/>
              <a:ext cx="76200" cy="30163"/>
            </a:xfrm>
            <a:custGeom>
              <a:avLst/>
              <a:gdLst>
                <a:gd name="T0" fmla="*/ 333 w 341"/>
                <a:gd name="T1" fmla="*/ 0 h 132"/>
                <a:gd name="T2" fmla="*/ 297 w 341"/>
                <a:gd name="T3" fmla="*/ 25 h 132"/>
                <a:gd name="T4" fmla="*/ 259 w 341"/>
                <a:gd name="T5" fmla="*/ 50 h 132"/>
                <a:gd name="T6" fmla="*/ 220 w 341"/>
                <a:gd name="T7" fmla="*/ 69 h 132"/>
                <a:gd name="T8" fmla="*/ 179 w 341"/>
                <a:gd name="T9" fmla="*/ 86 h 132"/>
                <a:gd name="T10" fmla="*/ 137 w 341"/>
                <a:gd name="T11" fmla="*/ 99 h 132"/>
                <a:gd name="T12" fmla="*/ 94 w 341"/>
                <a:gd name="T13" fmla="*/ 110 h 132"/>
                <a:gd name="T14" fmla="*/ 50 w 341"/>
                <a:gd name="T15" fmla="*/ 119 h 132"/>
                <a:gd name="T16" fmla="*/ 4 w 341"/>
                <a:gd name="T17" fmla="*/ 124 h 132"/>
                <a:gd name="T18" fmla="*/ 0 w 341"/>
                <a:gd name="T19" fmla="*/ 132 h 132"/>
                <a:gd name="T20" fmla="*/ 47 w 341"/>
                <a:gd name="T21" fmla="*/ 126 h 132"/>
                <a:gd name="T22" fmla="*/ 94 w 341"/>
                <a:gd name="T23" fmla="*/ 119 h 132"/>
                <a:gd name="T24" fmla="*/ 141 w 341"/>
                <a:gd name="T25" fmla="*/ 108 h 132"/>
                <a:gd name="T26" fmla="*/ 184 w 341"/>
                <a:gd name="T27" fmla="*/ 94 h 132"/>
                <a:gd name="T28" fmla="*/ 225 w 341"/>
                <a:gd name="T29" fmla="*/ 74 h 132"/>
                <a:gd name="T30" fmla="*/ 267 w 341"/>
                <a:gd name="T31" fmla="*/ 56 h 132"/>
                <a:gd name="T32" fmla="*/ 306 w 341"/>
                <a:gd name="T33" fmla="*/ 31 h 132"/>
                <a:gd name="T34" fmla="*/ 341 w 341"/>
                <a:gd name="T35" fmla="*/ 3 h 132"/>
                <a:gd name="T36" fmla="*/ 333 w 341"/>
                <a:gd name="T3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1" h="132">
                  <a:moveTo>
                    <a:pt x="333" y="0"/>
                  </a:moveTo>
                  <a:lnTo>
                    <a:pt x="297" y="25"/>
                  </a:lnTo>
                  <a:lnTo>
                    <a:pt x="259" y="50"/>
                  </a:lnTo>
                  <a:lnTo>
                    <a:pt x="220" y="69"/>
                  </a:lnTo>
                  <a:lnTo>
                    <a:pt x="179" y="86"/>
                  </a:lnTo>
                  <a:lnTo>
                    <a:pt x="137" y="99"/>
                  </a:lnTo>
                  <a:lnTo>
                    <a:pt x="94" y="110"/>
                  </a:lnTo>
                  <a:lnTo>
                    <a:pt x="50" y="119"/>
                  </a:lnTo>
                  <a:lnTo>
                    <a:pt x="4" y="124"/>
                  </a:lnTo>
                  <a:lnTo>
                    <a:pt x="0" y="132"/>
                  </a:lnTo>
                  <a:lnTo>
                    <a:pt x="47" y="126"/>
                  </a:lnTo>
                  <a:lnTo>
                    <a:pt x="94" y="119"/>
                  </a:lnTo>
                  <a:lnTo>
                    <a:pt x="141" y="108"/>
                  </a:lnTo>
                  <a:lnTo>
                    <a:pt x="184" y="94"/>
                  </a:lnTo>
                  <a:lnTo>
                    <a:pt x="225" y="74"/>
                  </a:lnTo>
                  <a:lnTo>
                    <a:pt x="267" y="56"/>
                  </a:lnTo>
                  <a:lnTo>
                    <a:pt x="306" y="31"/>
                  </a:lnTo>
                  <a:lnTo>
                    <a:pt x="341" y="3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203"/>
            <p:cNvSpPr>
              <a:spLocks/>
            </p:cNvSpPr>
            <p:nvPr/>
          </p:nvSpPr>
          <p:spPr bwMode="auto">
            <a:xfrm>
              <a:off x="4556126" y="3957638"/>
              <a:ext cx="139700" cy="280988"/>
            </a:xfrm>
            <a:custGeom>
              <a:avLst/>
              <a:gdLst>
                <a:gd name="T0" fmla="*/ 31 w 621"/>
                <a:gd name="T1" fmla="*/ 0 h 1241"/>
                <a:gd name="T2" fmla="*/ 41 w 621"/>
                <a:gd name="T3" fmla="*/ 45 h 1241"/>
                <a:gd name="T4" fmla="*/ 66 w 621"/>
                <a:gd name="T5" fmla="*/ 157 h 1241"/>
                <a:gd name="T6" fmla="*/ 83 w 621"/>
                <a:gd name="T7" fmla="*/ 234 h 1241"/>
                <a:gd name="T8" fmla="*/ 97 w 621"/>
                <a:gd name="T9" fmla="*/ 322 h 1241"/>
                <a:gd name="T10" fmla="*/ 110 w 621"/>
                <a:gd name="T11" fmla="*/ 417 h 1241"/>
                <a:gd name="T12" fmla="*/ 119 w 621"/>
                <a:gd name="T13" fmla="*/ 521 h 1241"/>
                <a:gd name="T14" fmla="*/ 124 w 621"/>
                <a:gd name="T15" fmla="*/ 609 h 1241"/>
                <a:gd name="T16" fmla="*/ 124 w 621"/>
                <a:gd name="T17" fmla="*/ 700 h 1241"/>
                <a:gd name="T18" fmla="*/ 121 w 621"/>
                <a:gd name="T19" fmla="*/ 791 h 1241"/>
                <a:gd name="T20" fmla="*/ 110 w 621"/>
                <a:gd name="T21" fmla="*/ 878 h 1241"/>
                <a:gd name="T22" fmla="*/ 105 w 621"/>
                <a:gd name="T23" fmla="*/ 922 h 1241"/>
                <a:gd name="T24" fmla="*/ 97 w 621"/>
                <a:gd name="T25" fmla="*/ 966 h 1241"/>
                <a:gd name="T26" fmla="*/ 86 w 621"/>
                <a:gd name="T27" fmla="*/ 1007 h 1241"/>
                <a:gd name="T28" fmla="*/ 72 w 621"/>
                <a:gd name="T29" fmla="*/ 1046 h 1241"/>
                <a:gd name="T30" fmla="*/ 58 w 621"/>
                <a:gd name="T31" fmla="*/ 1084 h 1241"/>
                <a:gd name="T32" fmla="*/ 41 w 621"/>
                <a:gd name="T33" fmla="*/ 1122 h 1241"/>
                <a:gd name="T34" fmla="*/ 23 w 621"/>
                <a:gd name="T35" fmla="*/ 1158 h 1241"/>
                <a:gd name="T36" fmla="*/ 0 w 621"/>
                <a:gd name="T37" fmla="*/ 1191 h 1241"/>
                <a:gd name="T38" fmla="*/ 11 w 621"/>
                <a:gd name="T39" fmla="*/ 1197 h 1241"/>
                <a:gd name="T40" fmla="*/ 39 w 621"/>
                <a:gd name="T41" fmla="*/ 1208 h 1241"/>
                <a:gd name="T42" fmla="*/ 83 w 621"/>
                <a:gd name="T43" fmla="*/ 1221 h 1241"/>
                <a:gd name="T44" fmla="*/ 110 w 621"/>
                <a:gd name="T45" fmla="*/ 1226 h 1241"/>
                <a:gd name="T46" fmla="*/ 140 w 621"/>
                <a:gd name="T47" fmla="*/ 1232 h 1241"/>
                <a:gd name="T48" fmla="*/ 176 w 621"/>
                <a:gd name="T49" fmla="*/ 1237 h 1241"/>
                <a:gd name="T50" fmla="*/ 214 w 621"/>
                <a:gd name="T51" fmla="*/ 1241 h 1241"/>
                <a:gd name="T52" fmla="*/ 259 w 621"/>
                <a:gd name="T53" fmla="*/ 1241 h 1241"/>
                <a:gd name="T54" fmla="*/ 302 w 621"/>
                <a:gd name="T55" fmla="*/ 1237 h 1241"/>
                <a:gd name="T56" fmla="*/ 352 w 621"/>
                <a:gd name="T57" fmla="*/ 1232 h 1241"/>
                <a:gd name="T58" fmla="*/ 405 w 621"/>
                <a:gd name="T59" fmla="*/ 1224 h 1241"/>
                <a:gd name="T60" fmla="*/ 459 w 621"/>
                <a:gd name="T61" fmla="*/ 1210 h 1241"/>
                <a:gd name="T62" fmla="*/ 517 w 621"/>
                <a:gd name="T63" fmla="*/ 1191 h 1241"/>
                <a:gd name="T64" fmla="*/ 528 w 621"/>
                <a:gd name="T65" fmla="*/ 1161 h 1241"/>
                <a:gd name="T66" fmla="*/ 556 w 621"/>
                <a:gd name="T67" fmla="*/ 1075 h 1241"/>
                <a:gd name="T68" fmla="*/ 569 w 621"/>
                <a:gd name="T69" fmla="*/ 1016 h 1241"/>
                <a:gd name="T70" fmla="*/ 585 w 621"/>
                <a:gd name="T71" fmla="*/ 947 h 1241"/>
                <a:gd name="T72" fmla="*/ 599 w 621"/>
                <a:gd name="T73" fmla="*/ 867 h 1241"/>
                <a:gd name="T74" fmla="*/ 610 w 621"/>
                <a:gd name="T75" fmla="*/ 782 h 1241"/>
                <a:gd name="T76" fmla="*/ 619 w 621"/>
                <a:gd name="T77" fmla="*/ 692 h 1241"/>
                <a:gd name="T78" fmla="*/ 621 w 621"/>
                <a:gd name="T79" fmla="*/ 595 h 1241"/>
                <a:gd name="T80" fmla="*/ 619 w 621"/>
                <a:gd name="T81" fmla="*/ 546 h 1241"/>
                <a:gd name="T82" fmla="*/ 619 w 621"/>
                <a:gd name="T83" fmla="*/ 497 h 1241"/>
                <a:gd name="T84" fmla="*/ 614 w 621"/>
                <a:gd name="T85" fmla="*/ 448 h 1241"/>
                <a:gd name="T86" fmla="*/ 608 w 621"/>
                <a:gd name="T87" fmla="*/ 398 h 1241"/>
                <a:gd name="T88" fmla="*/ 599 w 621"/>
                <a:gd name="T89" fmla="*/ 346 h 1241"/>
                <a:gd name="T90" fmla="*/ 589 w 621"/>
                <a:gd name="T91" fmla="*/ 297 h 1241"/>
                <a:gd name="T92" fmla="*/ 574 w 621"/>
                <a:gd name="T93" fmla="*/ 245 h 1241"/>
                <a:gd name="T94" fmla="*/ 561 w 621"/>
                <a:gd name="T95" fmla="*/ 195 h 1241"/>
                <a:gd name="T96" fmla="*/ 542 w 621"/>
                <a:gd name="T97" fmla="*/ 146 h 1241"/>
                <a:gd name="T98" fmla="*/ 520 w 621"/>
                <a:gd name="T99" fmla="*/ 97 h 1241"/>
                <a:gd name="T100" fmla="*/ 495 w 621"/>
                <a:gd name="T101" fmla="*/ 50 h 1241"/>
                <a:gd name="T102" fmla="*/ 468 w 621"/>
                <a:gd name="T103" fmla="*/ 0 h 1241"/>
                <a:gd name="T104" fmla="*/ 31 w 621"/>
                <a:gd name="T105" fmla="*/ 0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21" h="1241">
                  <a:moveTo>
                    <a:pt x="31" y="0"/>
                  </a:moveTo>
                  <a:lnTo>
                    <a:pt x="41" y="45"/>
                  </a:lnTo>
                  <a:lnTo>
                    <a:pt x="66" y="157"/>
                  </a:lnTo>
                  <a:lnTo>
                    <a:pt x="83" y="234"/>
                  </a:lnTo>
                  <a:lnTo>
                    <a:pt x="97" y="322"/>
                  </a:lnTo>
                  <a:lnTo>
                    <a:pt x="110" y="417"/>
                  </a:lnTo>
                  <a:lnTo>
                    <a:pt x="119" y="521"/>
                  </a:lnTo>
                  <a:lnTo>
                    <a:pt x="124" y="609"/>
                  </a:lnTo>
                  <a:lnTo>
                    <a:pt x="124" y="700"/>
                  </a:lnTo>
                  <a:lnTo>
                    <a:pt x="121" y="791"/>
                  </a:lnTo>
                  <a:lnTo>
                    <a:pt x="110" y="878"/>
                  </a:lnTo>
                  <a:lnTo>
                    <a:pt x="105" y="922"/>
                  </a:lnTo>
                  <a:lnTo>
                    <a:pt x="97" y="966"/>
                  </a:lnTo>
                  <a:lnTo>
                    <a:pt x="86" y="1007"/>
                  </a:lnTo>
                  <a:lnTo>
                    <a:pt x="72" y="1046"/>
                  </a:lnTo>
                  <a:lnTo>
                    <a:pt x="58" y="1084"/>
                  </a:lnTo>
                  <a:lnTo>
                    <a:pt x="41" y="1122"/>
                  </a:lnTo>
                  <a:lnTo>
                    <a:pt x="23" y="1158"/>
                  </a:lnTo>
                  <a:lnTo>
                    <a:pt x="0" y="1191"/>
                  </a:lnTo>
                  <a:lnTo>
                    <a:pt x="11" y="1197"/>
                  </a:lnTo>
                  <a:lnTo>
                    <a:pt x="39" y="1208"/>
                  </a:lnTo>
                  <a:lnTo>
                    <a:pt x="83" y="1221"/>
                  </a:lnTo>
                  <a:lnTo>
                    <a:pt x="110" y="1226"/>
                  </a:lnTo>
                  <a:lnTo>
                    <a:pt x="140" y="1232"/>
                  </a:lnTo>
                  <a:lnTo>
                    <a:pt x="176" y="1237"/>
                  </a:lnTo>
                  <a:lnTo>
                    <a:pt x="214" y="1241"/>
                  </a:lnTo>
                  <a:lnTo>
                    <a:pt x="259" y="1241"/>
                  </a:lnTo>
                  <a:lnTo>
                    <a:pt x="302" y="1237"/>
                  </a:lnTo>
                  <a:lnTo>
                    <a:pt x="352" y="1232"/>
                  </a:lnTo>
                  <a:lnTo>
                    <a:pt x="405" y="1224"/>
                  </a:lnTo>
                  <a:lnTo>
                    <a:pt x="459" y="1210"/>
                  </a:lnTo>
                  <a:lnTo>
                    <a:pt x="517" y="1191"/>
                  </a:lnTo>
                  <a:lnTo>
                    <a:pt x="528" y="1161"/>
                  </a:lnTo>
                  <a:lnTo>
                    <a:pt x="556" y="1075"/>
                  </a:lnTo>
                  <a:lnTo>
                    <a:pt x="569" y="1016"/>
                  </a:lnTo>
                  <a:lnTo>
                    <a:pt x="585" y="947"/>
                  </a:lnTo>
                  <a:lnTo>
                    <a:pt x="599" y="867"/>
                  </a:lnTo>
                  <a:lnTo>
                    <a:pt x="610" y="782"/>
                  </a:lnTo>
                  <a:lnTo>
                    <a:pt x="619" y="692"/>
                  </a:lnTo>
                  <a:lnTo>
                    <a:pt x="621" y="595"/>
                  </a:lnTo>
                  <a:lnTo>
                    <a:pt x="619" y="546"/>
                  </a:lnTo>
                  <a:lnTo>
                    <a:pt x="619" y="497"/>
                  </a:lnTo>
                  <a:lnTo>
                    <a:pt x="614" y="448"/>
                  </a:lnTo>
                  <a:lnTo>
                    <a:pt x="608" y="398"/>
                  </a:lnTo>
                  <a:lnTo>
                    <a:pt x="599" y="346"/>
                  </a:lnTo>
                  <a:lnTo>
                    <a:pt x="589" y="297"/>
                  </a:lnTo>
                  <a:lnTo>
                    <a:pt x="574" y="245"/>
                  </a:lnTo>
                  <a:lnTo>
                    <a:pt x="561" y="195"/>
                  </a:lnTo>
                  <a:lnTo>
                    <a:pt x="542" y="146"/>
                  </a:lnTo>
                  <a:lnTo>
                    <a:pt x="520" y="97"/>
                  </a:lnTo>
                  <a:lnTo>
                    <a:pt x="495" y="50"/>
                  </a:lnTo>
                  <a:lnTo>
                    <a:pt x="468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3D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204"/>
            <p:cNvSpPr>
              <a:spLocks/>
            </p:cNvSpPr>
            <p:nvPr/>
          </p:nvSpPr>
          <p:spPr bwMode="auto">
            <a:xfrm>
              <a:off x="4554538" y="3956050"/>
              <a:ext cx="144463" cy="284163"/>
            </a:xfrm>
            <a:custGeom>
              <a:avLst/>
              <a:gdLst>
                <a:gd name="T0" fmla="*/ 28 w 635"/>
                <a:gd name="T1" fmla="*/ 10 h 1255"/>
                <a:gd name="T2" fmla="*/ 57 w 635"/>
                <a:gd name="T3" fmla="*/ 131 h 1255"/>
                <a:gd name="T4" fmla="*/ 91 w 635"/>
                <a:gd name="T5" fmla="*/ 306 h 1255"/>
                <a:gd name="T6" fmla="*/ 110 w 635"/>
                <a:gd name="T7" fmla="*/ 451 h 1255"/>
                <a:gd name="T8" fmla="*/ 120 w 635"/>
                <a:gd name="T9" fmla="*/ 602 h 1255"/>
                <a:gd name="T10" fmla="*/ 120 w 635"/>
                <a:gd name="T11" fmla="*/ 751 h 1255"/>
                <a:gd name="T12" fmla="*/ 107 w 635"/>
                <a:gd name="T13" fmla="*/ 891 h 1255"/>
                <a:gd name="T14" fmla="*/ 80 w 635"/>
                <a:gd name="T15" fmla="*/ 1023 h 1255"/>
                <a:gd name="T16" fmla="*/ 46 w 635"/>
                <a:gd name="T17" fmla="*/ 1113 h 1255"/>
                <a:gd name="T18" fmla="*/ 16 w 635"/>
                <a:gd name="T19" fmla="*/ 1168 h 1255"/>
                <a:gd name="T20" fmla="*/ 0 w 635"/>
                <a:gd name="T21" fmla="*/ 1201 h 1255"/>
                <a:gd name="T22" fmla="*/ 19 w 635"/>
                <a:gd name="T23" fmla="*/ 1215 h 1255"/>
                <a:gd name="T24" fmla="*/ 68 w 635"/>
                <a:gd name="T25" fmla="*/ 1231 h 1255"/>
                <a:gd name="T26" fmla="*/ 145 w 635"/>
                <a:gd name="T27" fmla="*/ 1248 h 1255"/>
                <a:gd name="T28" fmla="*/ 248 w 635"/>
                <a:gd name="T29" fmla="*/ 1255 h 1255"/>
                <a:gd name="T30" fmla="*/ 376 w 635"/>
                <a:gd name="T31" fmla="*/ 1244 h 1255"/>
                <a:gd name="T32" fmla="*/ 448 w 635"/>
                <a:gd name="T33" fmla="*/ 1231 h 1255"/>
                <a:gd name="T34" fmla="*/ 525 w 635"/>
                <a:gd name="T35" fmla="*/ 1206 h 1255"/>
                <a:gd name="T36" fmla="*/ 547 w 635"/>
                <a:gd name="T37" fmla="*/ 1154 h 1255"/>
                <a:gd name="T38" fmla="*/ 583 w 635"/>
                <a:gd name="T39" fmla="*/ 1023 h 1255"/>
                <a:gd name="T40" fmla="*/ 619 w 635"/>
                <a:gd name="T41" fmla="*/ 834 h 1255"/>
                <a:gd name="T42" fmla="*/ 629 w 635"/>
                <a:gd name="T43" fmla="*/ 721 h 1255"/>
                <a:gd name="T44" fmla="*/ 635 w 635"/>
                <a:gd name="T45" fmla="*/ 600 h 1255"/>
                <a:gd name="T46" fmla="*/ 626 w 635"/>
                <a:gd name="T47" fmla="*/ 451 h 1255"/>
                <a:gd name="T48" fmla="*/ 601 w 635"/>
                <a:gd name="T49" fmla="*/ 300 h 1255"/>
                <a:gd name="T50" fmla="*/ 555 w 635"/>
                <a:gd name="T51" fmla="*/ 149 h 1255"/>
                <a:gd name="T52" fmla="*/ 520 w 635"/>
                <a:gd name="T53" fmla="*/ 76 h 1255"/>
                <a:gd name="T54" fmla="*/ 480 w 635"/>
                <a:gd name="T55" fmla="*/ 5 h 1255"/>
                <a:gd name="T56" fmla="*/ 36 w 635"/>
                <a:gd name="T57" fmla="*/ 0 h 1255"/>
                <a:gd name="T58" fmla="*/ 28 w 635"/>
                <a:gd name="T59" fmla="*/ 10 h 1255"/>
                <a:gd name="T60" fmla="*/ 36 w 635"/>
                <a:gd name="T61" fmla="*/ 16 h 1255"/>
                <a:gd name="T62" fmla="*/ 473 w 635"/>
                <a:gd name="T63" fmla="*/ 7 h 1255"/>
                <a:gd name="T64" fmla="*/ 486 w 635"/>
                <a:gd name="T65" fmla="*/ 48 h 1255"/>
                <a:gd name="T66" fmla="*/ 522 w 635"/>
                <a:gd name="T67" fmla="*/ 120 h 1255"/>
                <a:gd name="T68" fmla="*/ 563 w 635"/>
                <a:gd name="T69" fmla="*/ 230 h 1255"/>
                <a:gd name="T70" fmla="*/ 599 w 635"/>
                <a:gd name="T71" fmla="*/ 378 h 1255"/>
                <a:gd name="T72" fmla="*/ 615 w 635"/>
                <a:gd name="T73" fmla="*/ 528 h 1255"/>
                <a:gd name="T74" fmla="*/ 615 w 635"/>
                <a:gd name="T75" fmla="*/ 660 h 1255"/>
                <a:gd name="T76" fmla="*/ 608 w 635"/>
                <a:gd name="T77" fmla="*/ 775 h 1255"/>
                <a:gd name="T78" fmla="*/ 585 w 635"/>
                <a:gd name="T79" fmla="*/ 931 h 1255"/>
                <a:gd name="T80" fmla="*/ 547 w 635"/>
                <a:gd name="T81" fmla="*/ 1093 h 1255"/>
                <a:gd name="T82" fmla="*/ 520 w 635"/>
                <a:gd name="T83" fmla="*/ 1185 h 1255"/>
                <a:gd name="T84" fmla="*/ 522 w 635"/>
                <a:gd name="T85" fmla="*/ 1198 h 1255"/>
                <a:gd name="T86" fmla="*/ 480 w 635"/>
                <a:gd name="T87" fmla="*/ 1204 h 1255"/>
                <a:gd name="T88" fmla="*/ 374 w 635"/>
                <a:gd name="T89" fmla="*/ 1228 h 1255"/>
                <a:gd name="T90" fmla="*/ 248 w 635"/>
                <a:gd name="T91" fmla="*/ 1239 h 1255"/>
                <a:gd name="T92" fmla="*/ 149 w 635"/>
                <a:gd name="T93" fmla="*/ 1231 h 1255"/>
                <a:gd name="T94" fmla="*/ 71 w 635"/>
                <a:gd name="T95" fmla="*/ 1215 h 1255"/>
                <a:gd name="T96" fmla="*/ 28 w 635"/>
                <a:gd name="T97" fmla="*/ 1198 h 1255"/>
                <a:gd name="T98" fmla="*/ 11 w 635"/>
                <a:gd name="T99" fmla="*/ 1190 h 1255"/>
                <a:gd name="T100" fmla="*/ 14 w 635"/>
                <a:gd name="T101" fmla="*/ 1204 h 1255"/>
                <a:gd name="T102" fmla="*/ 46 w 635"/>
                <a:gd name="T103" fmla="*/ 1149 h 1255"/>
                <a:gd name="T104" fmla="*/ 74 w 635"/>
                <a:gd name="T105" fmla="*/ 1088 h 1255"/>
                <a:gd name="T106" fmla="*/ 113 w 635"/>
                <a:gd name="T107" fmla="*/ 962 h 1255"/>
                <a:gd name="T108" fmla="*/ 132 w 635"/>
                <a:gd name="T109" fmla="*/ 822 h 1255"/>
                <a:gd name="T110" fmla="*/ 138 w 635"/>
                <a:gd name="T111" fmla="*/ 679 h 1255"/>
                <a:gd name="T112" fmla="*/ 132 w 635"/>
                <a:gd name="T113" fmla="*/ 528 h 1255"/>
                <a:gd name="T114" fmla="*/ 110 w 635"/>
                <a:gd name="T115" fmla="*/ 329 h 1255"/>
                <a:gd name="T116" fmla="*/ 80 w 635"/>
                <a:gd name="T117" fmla="*/ 161 h 1255"/>
                <a:gd name="T118" fmla="*/ 41 w 635"/>
                <a:gd name="T119" fmla="*/ 7 h 1255"/>
                <a:gd name="T120" fmla="*/ 36 w 635"/>
                <a:gd name="T121" fmla="*/ 16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35" h="1255">
                  <a:moveTo>
                    <a:pt x="36" y="7"/>
                  </a:moveTo>
                  <a:lnTo>
                    <a:pt x="28" y="10"/>
                  </a:lnTo>
                  <a:lnTo>
                    <a:pt x="39" y="52"/>
                  </a:lnTo>
                  <a:lnTo>
                    <a:pt x="57" y="131"/>
                  </a:lnTo>
                  <a:lnTo>
                    <a:pt x="80" y="243"/>
                  </a:lnTo>
                  <a:lnTo>
                    <a:pt x="91" y="306"/>
                  </a:lnTo>
                  <a:lnTo>
                    <a:pt x="99" y="378"/>
                  </a:lnTo>
                  <a:lnTo>
                    <a:pt x="110" y="451"/>
                  </a:lnTo>
                  <a:lnTo>
                    <a:pt x="115" y="528"/>
                  </a:lnTo>
                  <a:lnTo>
                    <a:pt x="120" y="602"/>
                  </a:lnTo>
                  <a:lnTo>
                    <a:pt x="120" y="679"/>
                  </a:lnTo>
                  <a:lnTo>
                    <a:pt x="120" y="751"/>
                  </a:lnTo>
                  <a:lnTo>
                    <a:pt x="115" y="822"/>
                  </a:lnTo>
                  <a:lnTo>
                    <a:pt x="107" y="891"/>
                  </a:lnTo>
                  <a:lnTo>
                    <a:pt x="96" y="956"/>
                  </a:lnTo>
                  <a:lnTo>
                    <a:pt x="80" y="1023"/>
                  </a:lnTo>
                  <a:lnTo>
                    <a:pt x="57" y="1082"/>
                  </a:lnTo>
                  <a:lnTo>
                    <a:pt x="46" y="1113"/>
                  </a:lnTo>
                  <a:lnTo>
                    <a:pt x="33" y="1140"/>
                  </a:lnTo>
                  <a:lnTo>
                    <a:pt x="16" y="1168"/>
                  </a:lnTo>
                  <a:lnTo>
                    <a:pt x="0" y="1192"/>
                  </a:lnTo>
                  <a:lnTo>
                    <a:pt x="0" y="1201"/>
                  </a:lnTo>
                  <a:lnTo>
                    <a:pt x="3" y="1206"/>
                  </a:lnTo>
                  <a:lnTo>
                    <a:pt x="19" y="1215"/>
                  </a:lnTo>
                  <a:lnTo>
                    <a:pt x="41" y="1223"/>
                  </a:lnTo>
                  <a:lnTo>
                    <a:pt x="68" y="1231"/>
                  </a:lnTo>
                  <a:lnTo>
                    <a:pt x="102" y="1239"/>
                  </a:lnTo>
                  <a:lnTo>
                    <a:pt x="145" y="1248"/>
                  </a:lnTo>
                  <a:lnTo>
                    <a:pt x="192" y="1255"/>
                  </a:lnTo>
                  <a:lnTo>
                    <a:pt x="248" y="1255"/>
                  </a:lnTo>
                  <a:lnTo>
                    <a:pt x="311" y="1253"/>
                  </a:lnTo>
                  <a:lnTo>
                    <a:pt x="376" y="1244"/>
                  </a:lnTo>
                  <a:lnTo>
                    <a:pt x="412" y="1239"/>
                  </a:lnTo>
                  <a:lnTo>
                    <a:pt x="448" y="1231"/>
                  </a:lnTo>
                  <a:lnTo>
                    <a:pt x="486" y="1220"/>
                  </a:lnTo>
                  <a:lnTo>
                    <a:pt x="525" y="1206"/>
                  </a:lnTo>
                  <a:lnTo>
                    <a:pt x="530" y="1201"/>
                  </a:lnTo>
                  <a:lnTo>
                    <a:pt x="547" y="1154"/>
                  </a:lnTo>
                  <a:lnTo>
                    <a:pt x="563" y="1097"/>
                  </a:lnTo>
                  <a:lnTo>
                    <a:pt x="583" y="1023"/>
                  </a:lnTo>
                  <a:lnTo>
                    <a:pt x="601" y="935"/>
                  </a:lnTo>
                  <a:lnTo>
                    <a:pt x="619" y="834"/>
                  </a:lnTo>
                  <a:lnTo>
                    <a:pt x="624" y="778"/>
                  </a:lnTo>
                  <a:lnTo>
                    <a:pt x="629" y="721"/>
                  </a:lnTo>
                  <a:lnTo>
                    <a:pt x="632" y="663"/>
                  </a:lnTo>
                  <a:lnTo>
                    <a:pt x="635" y="600"/>
                  </a:lnTo>
                  <a:lnTo>
                    <a:pt x="632" y="528"/>
                  </a:lnTo>
                  <a:lnTo>
                    <a:pt x="626" y="451"/>
                  </a:lnTo>
                  <a:lnTo>
                    <a:pt x="615" y="375"/>
                  </a:lnTo>
                  <a:lnTo>
                    <a:pt x="601" y="300"/>
                  </a:lnTo>
                  <a:lnTo>
                    <a:pt x="579" y="224"/>
                  </a:lnTo>
                  <a:lnTo>
                    <a:pt x="555" y="149"/>
                  </a:lnTo>
                  <a:lnTo>
                    <a:pt x="538" y="111"/>
                  </a:lnTo>
                  <a:lnTo>
                    <a:pt x="520" y="76"/>
                  </a:lnTo>
                  <a:lnTo>
                    <a:pt x="500" y="40"/>
                  </a:lnTo>
                  <a:lnTo>
                    <a:pt x="480" y="5"/>
                  </a:lnTo>
                  <a:lnTo>
                    <a:pt x="473" y="0"/>
                  </a:lnTo>
                  <a:lnTo>
                    <a:pt x="36" y="0"/>
                  </a:lnTo>
                  <a:lnTo>
                    <a:pt x="28" y="5"/>
                  </a:lnTo>
                  <a:lnTo>
                    <a:pt x="28" y="10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473" y="16"/>
                  </a:lnTo>
                  <a:lnTo>
                    <a:pt x="473" y="7"/>
                  </a:lnTo>
                  <a:lnTo>
                    <a:pt x="467" y="13"/>
                  </a:lnTo>
                  <a:lnTo>
                    <a:pt x="486" y="48"/>
                  </a:lnTo>
                  <a:lnTo>
                    <a:pt x="505" y="84"/>
                  </a:lnTo>
                  <a:lnTo>
                    <a:pt x="522" y="120"/>
                  </a:lnTo>
                  <a:lnTo>
                    <a:pt x="538" y="155"/>
                  </a:lnTo>
                  <a:lnTo>
                    <a:pt x="563" y="230"/>
                  </a:lnTo>
                  <a:lnTo>
                    <a:pt x="585" y="304"/>
                  </a:lnTo>
                  <a:lnTo>
                    <a:pt x="599" y="378"/>
                  </a:lnTo>
                  <a:lnTo>
                    <a:pt x="610" y="455"/>
                  </a:lnTo>
                  <a:lnTo>
                    <a:pt x="615" y="528"/>
                  </a:lnTo>
                  <a:lnTo>
                    <a:pt x="619" y="600"/>
                  </a:lnTo>
                  <a:lnTo>
                    <a:pt x="615" y="660"/>
                  </a:lnTo>
                  <a:lnTo>
                    <a:pt x="613" y="721"/>
                  </a:lnTo>
                  <a:lnTo>
                    <a:pt x="608" y="775"/>
                  </a:lnTo>
                  <a:lnTo>
                    <a:pt x="601" y="830"/>
                  </a:lnTo>
                  <a:lnTo>
                    <a:pt x="585" y="931"/>
                  </a:lnTo>
                  <a:lnTo>
                    <a:pt x="566" y="1019"/>
                  </a:lnTo>
                  <a:lnTo>
                    <a:pt x="547" y="1093"/>
                  </a:lnTo>
                  <a:lnTo>
                    <a:pt x="530" y="1149"/>
                  </a:lnTo>
                  <a:lnTo>
                    <a:pt x="520" y="1185"/>
                  </a:lnTo>
                  <a:lnTo>
                    <a:pt x="516" y="1195"/>
                  </a:lnTo>
                  <a:lnTo>
                    <a:pt x="522" y="1198"/>
                  </a:lnTo>
                  <a:lnTo>
                    <a:pt x="520" y="1190"/>
                  </a:lnTo>
                  <a:lnTo>
                    <a:pt x="480" y="1204"/>
                  </a:lnTo>
                  <a:lnTo>
                    <a:pt x="446" y="1215"/>
                  </a:lnTo>
                  <a:lnTo>
                    <a:pt x="374" y="1228"/>
                  </a:lnTo>
                  <a:lnTo>
                    <a:pt x="307" y="1237"/>
                  </a:lnTo>
                  <a:lnTo>
                    <a:pt x="248" y="1239"/>
                  </a:lnTo>
                  <a:lnTo>
                    <a:pt x="195" y="1239"/>
                  </a:lnTo>
                  <a:lnTo>
                    <a:pt x="149" y="1231"/>
                  </a:lnTo>
                  <a:lnTo>
                    <a:pt x="107" y="1226"/>
                  </a:lnTo>
                  <a:lnTo>
                    <a:pt x="71" y="1215"/>
                  </a:lnTo>
                  <a:lnTo>
                    <a:pt x="46" y="1206"/>
                  </a:lnTo>
                  <a:lnTo>
                    <a:pt x="28" y="1198"/>
                  </a:lnTo>
                  <a:lnTo>
                    <a:pt x="14" y="1192"/>
                  </a:lnTo>
                  <a:lnTo>
                    <a:pt x="11" y="1190"/>
                  </a:lnTo>
                  <a:lnTo>
                    <a:pt x="5" y="1198"/>
                  </a:lnTo>
                  <a:lnTo>
                    <a:pt x="14" y="1204"/>
                  </a:lnTo>
                  <a:lnTo>
                    <a:pt x="30" y="1176"/>
                  </a:lnTo>
                  <a:lnTo>
                    <a:pt x="46" y="1149"/>
                  </a:lnTo>
                  <a:lnTo>
                    <a:pt x="61" y="1118"/>
                  </a:lnTo>
                  <a:lnTo>
                    <a:pt x="74" y="1088"/>
                  </a:lnTo>
                  <a:lnTo>
                    <a:pt x="96" y="1028"/>
                  </a:lnTo>
                  <a:lnTo>
                    <a:pt x="113" y="962"/>
                  </a:lnTo>
                  <a:lnTo>
                    <a:pt x="124" y="893"/>
                  </a:lnTo>
                  <a:lnTo>
                    <a:pt x="132" y="822"/>
                  </a:lnTo>
                  <a:lnTo>
                    <a:pt x="138" y="751"/>
                  </a:lnTo>
                  <a:lnTo>
                    <a:pt x="138" y="679"/>
                  </a:lnTo>
                  <a:lnTo>
                    <a:pt x="138" y="602"/>
                  </a:lnTo>
                  <a:lnTo>
                    <a:pt x="132" y="528"/>
                  </a:lnTo>
                  <a:lnTo>
                    <a:pt x="124" y="424"/>
                  </a:lnTo>
                  <a:lnTo>
                    <a:pt x="110" y="329"/>
                  </a:lnTo>
                  <a:lnTo>
                    <a:pt x="96" y="241"/>
                  </a:lnTo>
                  <a:lnTo>
                    <a:pt x="80" y="161"/>
                  </a:lnTo>
                  <a:lnTo>
                    <a:pt x="52" y="48"/>
                  </a:lnTo>
                  <a:lnTo>
                    <a:pt x="41" y="7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36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205"/>
            <p:cNvSpPr>
              <a:spLocks/>
            </p:cNvSpPr>
            <p:nvPr/>
          </p:nvSpPr>
          <p:spPr bwMode="auto">
            <a:xfrm>
              <a:off x="4572001" y="3957638"/>
              <a:ext cx="142875" cy="282575"/>
            </a:xfrm>
            <a:custGeom>
              <a:avLst/>
              <a:gdLst>
                <a:gd name="T0" fmla="*/ 41 w 632"/>
                <a:gd name="T1" fmla="*/ 0 h 1248"/>
                <a:gd name="T2" fmla="*/ 49 w 632"/>
                <a:gd name="T3" fmla="*/ 38 h 1248"/>
                <a:gd name="T4" fmla="*/ 72 w 632"/>
                <a:gd name="T5" fmla="*/ 137 h 1248"/>
                <a:gd name="T6" fmla="*/ 85 w 632"/>
                <a:gd name="T7" fmla="*/ 207 h 1248"/>
                <a:gd name="T8" fmla="*/ 96 w 632"/>
                <a:gd name="T9" fmla="*/ 286 h 1248"/>
                <a:gd name="T10" fmla="*/ 110 w 632"/>
                <a:gd name="T11" fmla="*/ 374 h 1248"/>
                <a:gd name="T12" fmla="*/ 118 w 632"/>
                <a:gd name="T13" fmla="*/ 467 h 1248"/>
                <a:gd name="T14" fmla="*/ 126 w 632"/>
                <a:gd name="T15" fmla="*/ 565 h 1248"/>
                <a:gd name="T16" fmla="*/ 129 w 632"/>
                <a:gd name="T17" fmla="*/ 667 h 1248"/>
                <a:gd name="T18" fmla="*/ 126 w 632"/>
                <a:gd name="T19" fmla="*/ 768 h 1248"/>
                <a:gd name="T20" fmla="*/ 121 w 632"/>
                <a:gd name="T21" fmla="*/ 818 h 1248"/>
                <a:gd name="T22" fmla="*/ 118 w 632"/>
                <a:gd name="T23" fmla="*/ 867 h 1248"/>
                <a:gd name="T24" fmla="*/ 110 w 632"/>
                <a:gd name="T25" fmla="*/ 917 h 1248"/>
                <a:gd name="T26" fmla="*/ 101 w 632"/>
                <a:gd name="T27" fmla="*/ 964 h 1248"/>
                <a:gd name="T28" fmla="*/ 90 w 632"/>
                <a:gd name="T29" fmla="*/ 1012 h 1248"/>
                <a:gd name="T30" fmla="*/ 77 w 632"/>
                <a:gd name="T31" fmla="*/ 1057 h 1248"/>
                <a:gd name="T32" fmla="*/ 61 w 632"/>
                <a:gd name="T33" fmla="*/ 1100 h 1248"/>
                <a:gd name="T34" fmla="*/ 43 w 632"/>
                <a:gd name="T35" fmla="*/ 1142 h 1248"/>
                <a:gd name="T36" fmla="*/ 25 w 632"/>
                <a:gd name="T37" fmla="*/ 1180 h 1248"/>
                <a:gd name="T38" fmla="*/ 0 w 632"/>
                <a:gd name="T39" fmla="*/ 1219 h 1248"/>
                <a:gd name="T40" fmla="*/ 11 w 632"/>
                <a:gd name="T41" fmla="*/ 1221 h 1248"/>
                <a:gd name="T42" fmla="*/ 38 w 632"/>
                <a:gd name="T43" fmla="*/ 1230 h 1248"/>
                <a:gd name="T44" fmla="*/ 85 w 632"/>
                <a:gd name="T45" fmla="*/ 1241 h 1248"/>
                <a:gd name="T46" fmla="*/ 146 w 632"/>
                <a:gd name="T47" fmla="*/ 1246 h 1248"/>
                <a:gd name="T48" fmla="*/ 184 w 632"/>
                <a:gd name="T49" fmla="*/ 1248 h 1248"/>
                <a:gd name="T50" fmla="*/ 223 w 632"/>
                <a:gd name="T51" fmla="*/ 1248 h 1248"/>
                <a:gd name="T52" fmla="*/ 266 w 632"/>
                <a:gd name="T53" fmla="*/ 1248 h 1248"/>
                <a:gd name="T54" fmla="*/ 313 w 632"/>
                <a:gd name="T55" fmla="*/ 1243 h 1248"/>
                <a:gd name="T56" fmla="*/ 362 w 632"/>
                <a:gd name="T57" fmla="*/ 1235 h 1248"/>
                <a:gd name="T58" fmla="*/ 414 w 632"/>
                <a:gd name="T59" fmla="*/ 1224 h 1248"/>
                <a:gd name="T60" fmla="*/ 472 w 632"/>
                <a:gd name="T61" fmla="*/ 1210 h 1248"/>
                <a:gd name="T62" fmla="*/ 531 w 632"/>
                <a:gd name="T63" fmla="*/ 1191 h 1248"/>
                <a:gd name="T64" fmla="*/ 542 w 632"/>
                <a:gd name="T65" fmla="*/ 1161 h 1248"/>
                <a:gd name="T66" fmla="*/ 565 w 632"/>
                <a:gd name="T67" fmla="*/ 1075 h 1248"/>
                <a:gd name="T68" fmla="*/ 580 w 632"/>
                <a:gd name="T69" fmla="*/ 1016 h 1248"/>
                <a:gd name="T70" fmla="*/ 596 w 632"/>
                <a:gd name="T71" fmla="*/ 947 h 1248"/>
                <a:gd name="T72" fmla="*/ 610 w 632"/>
                <a:gd name="T73" fmla="*/ 867 h 1248"/>
                <a:gd name="T74" fmla="*/ 621 w 632"/>
                <a:gd name="T75" fmla="*/ 782 h 1248"/>
                <a:gd name="T76" fmla="*/ 629 w 632"/>
                <a:gd name="T77" fmla="*/ 692 h 1248"/>
                <a:gd name="T78" fmla="*/ 632 w 632"/>
                <a:gd name="T79" fmla="*/ 595 h 1248"/>
                <a:gd name="T80" fmla="*/ 632 w 632"/>
                <a:gd name="T81" fmla="*/ 546 h 1248"/>
                <a:gd name="T82" fmla="*/ 629 w 632"/>
                <a:gd name="T83" fmla="*/ 497 h 1248"/>
                <a:gd name="T84" fmla="*/ 623 w 632"/>
                <a:gd name="T85" fmla="*/ 448 h 1248"/>
                <a:gd name="T86" fmla="*/ 618 w 632"/>
                <a:gd name="T87" fmla="*/ 398 h 1248"/>
                <a:gd name="T88" fmla="*/ 610 w 632"/>
                <a:gd name="T89" fmla="*/ 346 h 1248"/>
                <a:gd name="T90" fmla="*/ 599 w 632"/>
                <a:gd name="T91" fmla="*/ 297 h 1248"/>
                <a:gd name="T92" fmla="*/ 588 w 632"/>
                <a:gd name="T93" fmla="*/ 245 h 1248"/>
                <a:gd name="T94" fmla="*/ 571 w 632"/>
                <a:gd name="T95" fmla="*/ 195 h 1248"/>
                <a:gd name="T96" fmla="*/ 552 w 632"/>
                <a:gd name="T97" fmla="*/ 146 h 1248"/>
                <a:gd name="T98" fmla="*/ 531 w 632"/>
                <a:gd name="T99" fmla="*/ 97 h 1248"/>
                <a:gd name="T100" fmla="*/ 508 w 632"/>
                <a:gd name="T101" fmla="*/ 50 h 1248"/>
                <a:gd name="T102" fmla="*/ 481 w 632"/>
                <a:gd name="T103" fmla="*/ 0 h 1248"/>
                <a:gd name="T104" fmla="*/ 41 w 632"/>
                <a:gd name="T105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248">
                  <a:moveTo>
                    <a:pt x="41" y="0"/>
                  </a:moveTo>
                  <a:lnTo>
                    <a:pt x="49" y="38"/>
                  </a:lnTo>
                  <a:lnTo>
                    <a:pt x="72" y="137"/>
                  </a:lnTo>
                  <a:lnTo>
                    <a:pt x="85" y="207"/>
                  </a:lnTo>
                  <a:lnTo>
                    <a:pt x="96" y="286"/>
                  </a:lnTo>
                  <a:lnTo>
                    <a:pt x="110" y="374"/>
                  </a:lnTo>
                  <a:lnTo>
                    <a:pt x="118" y="467"/>
                  </a:lnTo>
                  <a:lnTo>
                    <a:pt x="126" y="565"/>
                  </a:lnTo>
                  <a:lnTo>
                    <a:pt x="129" y="667"/>
                  </a:lnTo>
                  <a:lnTo>
                    <a:pt x="126" y="768"/>
                  </a:lnTo>
                  <a:lnTo>
                    <a:pt x="121" y="818"/>
                  </a:lnTo>
                  <a:lnTo>
                    <a:pt x="118" y="867"/>
                  </a:lnTo>
                  <a:lnTo>
                    <a:pt x="110" y="917"/>
                  </a:lnTo>
                  <a:lnTo>
                    <a:pt x="101" y="964"/>
                  </a:lnTo>
                  <a:lnTo>
                    <a:pt x="90" y="1012"/>
                  </a:lnTo>
                  <a:lnTo>
                    <a:pt x="77" y="1057"/>
                  </a:lnTo>
                  <a:lnTo>
                    <a:pt x="61" y="1100"/>
                  </a:lnTo>
                  <a:lnTo>
                    <a:pt x="43" y="1142"/>
                  </a:lnTo>
                  <a:lnTo>
                    <a:pt x="25" y="1180"/>
                  </a:lnTo>
                  <a:lnTo>
                    <a:pt x="0" y="1219"/>
                  </a:lnTo>
                  <a:lnTo>
                    <a:pt x="11" y="1221"/>
                  </a:lnTo>
                  <a:lnTo>
                    <a:pt x="38" y="1230"/>
                  </a:lnTo>
                  <a:lnTo>
                    <a:pt x="85" y="1241"/>
                  </a:lnTo>
                  <a:lnTo>
                    <a:pt x="146" y="1246"/>
                  </a:lnTo>
                  <a:lnTo>
                    <a:pt x="184" y="1248"/>
                  </a:lnTo>
                  <a:lnTo>
                    <a:pt x="223" y="1248"/>
                  </a:lnTo>
                  <a:lnTo>
                    <a:pt x="266" y="1248"/>
                  </a:lnTo>
                  <a:lnTo>
                    <a:pt x="313" y="1243"/>
                  </a:lnTo>
                  <a:lnTo>
                    <a:pt x="362" y="1235"/>
                  </a:lnTo>
                  <a:lnTo>
                    <a:pt x="414" y="1224"/>
                  </a:lnTo>
                  <a:lnTo>
                    <a:pt x="472" y="1210"/>
                  </a:lnTo>
                  <a:lnTo>
                    <a:pt x="531" y="1191"/>
                  </a:lnTo>
                  <a:lnTo>
                    <a:pt x="542" y="1161"/>
                  </a:lnTo>
                  <a:lnTo>
                    <a:pt x="565" y="1075"/>
                  </a:lnTo>
                  <a:lnTo>
                    <a:pt x="580" y="1016"/>
                  </a:lnTo>
                  <a:lnTo>
                    <a:pt x="596" y="947"/>
                  </a:lnTo>
                  <a:lnTo>
                    <a:pt x="610" y="867"/>
                  </a:lnTo>
                  <a:lnTo>
                    <a:pt x="621" y="782"/>
                  </a:lnTo>
                  <a:lnTo>
                    <a:pt x="629" y="692"/>
                  </a:lnTo>
                  <a:lnTo>
                    <a:pt x="632" y="595"/>
                  </a:lnTo>
                  <a:lnTo>
                    <a:pt x="632" y="546"/>
                  </a:lnTo>
                  <a:lnTo>
                    <a:pt x="629" y="497"/>
                  </a:lnTo>
                  <a:lnTo>
                    <a:pt x="623" y="448"/>
                  </a:lnTo>
                  <a:lnTo>
                    <a:pt x="618" y="398"/>
                  </a:lnTo>
                  <a:lnTo>
                    <a:pt x="610" y="346"/>
                  </a:lnTo>
                  <a:lnTo>
                    <a:pt x="599" y="297"/>
                  </a:lnTo>
                  <a:lnTo>
                    <a:pt x="588" y="245"/>
                  </a:lnTo>
                  <a:lnTo>
                    <a:pt x="571" y="195"/>
                  </a:lnTo>
                  <a:lnTo>
                    <a:pt x="552" y="146"/>
                  </a:lnTo>
                  <a:lnTo>
                    <a:pt x="531" y="97"/>
                  </a:lnTo>
                  <a:lnTo>
                    <a:pt x="508" y="50"/>
                  </a:lnTo>
                  <a:lnTo>
                    <a:pt x="481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8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206"/>
            <p:cNvSpPr>
              <a:spLocks/>
            </p:cNvSpPr>
            <p:nvPr/>
          </p:nvSpPr>
          <p:spPr bwMode="auto">
            <a:xfrm>
              <a:off x="4570413" y="3956050"/>
              <a:ext cx="146050" cy="285750"/>
            </a:xfrm>
            <a:custGeom>
              <a:avLst/>
              <a:gdLst>
                <a:gd name="T0" fmla="*/ 42 w 650"/>
                <a:gd name="T1" fmla="*/ 10 h 1264"/>
                <a:gd name="T2" fmla="*/ 77 w 650"/>
                <a:gd name="T3" fmla="*/ 172 h 1264"/>
                <a:gd name="T4" fmla="*/ 102 w 650"/>
                <a:gd name="T5" fmla="*/ 318 h 1264"/>
                <a:gd name="T6" fmla="*/ 122 w 650"/>
                <a:gd name="T7" fmla="*/ 490 h 1264"/>
                <a:gd name="T8" fmla="*/ 130 w 650"/>
                <a:gd name="T9" fmla="*/ 679 h 1264"/>
                <a:gd name="T10" fmla="*/ 122 w 650"/>
                <a:gd name="T11" fmla="*/ 827 h 1264"/>
                <a:gd name="T12" fmla="*/ 102 w 650"/>
                <a:gd name="T13" fmla="*/ 973 h 1264"/>
                <a:gd name="T14" fmla="*/ 64 w 650"/>
                <a:gd name="T15" fmla="*/ 1105 h 1264"/>
                <a:gd name="T16" fmla="*/ 36 w 650"/>
                <a:gd name="T17" fmla="*/ 1165 h 1264"/>
                <a:gd name="T18" fmla="*/ 3 w 650"/>
                <a:gd name="T19" fmla="*/ 1220 h 1264"/>
                <a:gd name="T20" fmla="*/ 6 w 650"/>
                <a:gd name="T21" fmla="*/ 1233 h 1264"/>
                <a:gd name="T22" fmla="*/ 64 w 650"/>
                <a:gd name="T23" fmla="*/ 1250 h 1264"/>
                <a:gd name="T24" fmla="*/ 130 w 650"/>
                <a:gd name="T25" fmla="*/ 1258 h 1264"/>
                <a:gd name="T26" fmla="*/ 218 w 650"/>
                <a:gd name="T27" fmla="*/ 1264 h 1264"/>
                <a:gd name="T28" fmla="*/ 324 w 650"/>
                <a:gd name="T29" fmla="*/ 1258 h 1264"/>
                <a:gd name="T30" fmla="*/ 407 w 650"/>
                <a:gd name="T31" fmla="*/ 1244 h 1264"/>
                <a:gd name="T32" fmla="*/ 495 w 650"/>
                <a:gd name="T33" fmla="*/ 1220 h 1264"/>
                <a:gd name="T34" fmla="*/ 547 w 650"/>
                <a:gd name="T35" fmla="*/ 1201 h 1264"/>
                <a:gd name="T36" fmla="*/ 578 w 650"/>
                <a:gd name="T37" fmla="*/ 1097 h 1264"/>
                <a:gd name="T38" fmla="*/ 616 w 650"/>
                <a:gd name="T39" fmla="*/ 935 h 1264"/>
                <a:gd name="T40" fmla="*/ 641 w 650"/>
                <a:gd name="T41" fmla="*/ 778 h 1264"/>
                <a:gd name="T42" fmla="*/ 650 w 650"/>
                <a:gd name="T43" fmla="*/ 663 h 1264"/>
                <a:gd name="T44" fmla="*/ 646 w 650"/>
                <a:gd name="T45" fmla="*/ 528 h 1264"/>
                <a:gd name="T46" fmla="*/ 632 w 650"/>
                <a:gd name="T47" fmla="*/ 375 h 1264"/>
                <a:gd name="T48" fmla="*/ 597 w 650"/>
                <a:gd name="T49" fmla="*/ 224 h 1264"/>
                <a:gd name="T50" fmla="*/ 553 w 650"/>
                <a:gd name="T51" fmla="*/ 111 h 1264"/>
                <a:gd name="T52" fmla="*/ 517 w 650"/>
                <a:gd name="T53" fmla="*/ 40 h 1264"/>
                <a:gd name="T54" fmla="*/ 490 w 650"/>
                <a:gd name="T55" fmla="*/ 0 h 1264"/>
                <a:gd name="T56" fmla="*/ 42 w 650"/>
                <a:gd name="T57" fmla="*/ 5 h 1264"/>
                <a:gd name="T58" fmla="*/ 50 w 650"/>
                <a:gd name="T59" fmla="*/ 7 h 1264"/>
                <a:gd name="T60" fmla="*/ 490 w 650"/>
                <a:gd name="T61" fmla="*/ 16 h 1264"/>
                <a:gd name="T62" fmla="*/ 481 w 650"/>
                <a:gd name="T63" fmla="*/ 13 h 1264"/>
                <a:gd name="T64" fmla="*/ 520 w 650"/>
                <a:gd name="T65" fmla="*/ 84 h 1264"/>
                <a:gd name="T66" fmla="*/ 553 w 650"/>
                <a:gd name="T67" fmla="*/ 155 h 1264"/>
                <a:gd name="T68" fmla="*/ 599 w 650"/>
                <a:gd name="T69" fmla="*/ 304 h 1264"/>
                <a:gd name="T70" fmla="*/ 624 w 650"/>
                <a:gd name="T71" fmla="*/ 455 h 1264"/>
                <a:gd name="T72" fmla="*/ 632 w 650"/>
                <a:gd name="T73" fmla="*/ 600 h 1264"/>
                <a:gd name="T74" fmla="*/ 627 w 650"/>
                <a:gd name="T75" fmla="*/ 721 h 1264"/>
                <a:gd name="T76" fmla="*/ 616 w 650"/>
                <a:gd name="T77" fmla="*/ 830 h 1264"/>
                <a:gd name="T78" fmla="*/ 583 w 650"/>
                <a:gd name="T79" fmla="*/ 1019 h 1264"/>
                <a:gd name="T80" fmla="*/ 547 w 650"/>
                <a:gd name="T81" fmla="*/ 1149 h 1264"/>
                <a:gd name="T82" fmla="*/ 531 w 650"/>
                <a:gd name="T83" fmla="*/ 1195 h 1264"/>
                <a:gd name="T84" fmla="*/ 536 w 650"/>
                <a:gd name="T85" fmla="*/ 1190 h 1264"/>
                <a:gd name="T86" fmla="*/ 446 w 650"/>
                <a:gd name="T87" fmla="*/ 1217 h 1264"/>
                <a:gd name="T88" fmla="*/ 360 w 650"/>
                <a:gd name="T89" fmla="*/ 1237 h 1264"/>
                <a:gd name="T90" fmla="*/ 286 w 650"/>
                <a:gd name="T91" fmla="*/ 1244 h 1264"/>
                <a:gd name="T92" fmla="*/ 171 w 650"/>
                <a:gd name="T93" fmla="*/ 1248 h 1264"/>
                <a:gd name="T94" fmla="*/ 97 w 650"/>
                <a:gd name="T95" fmla="*/ 1239 h 1264"/>
                <a:gd name="T96" fmla="*/ 25 w 650"/>
                <a:gd name="T97" fmla="*/ 1223 h 1264"/>
                <a:gd name="T98" fmla="*/ 12 w 650"/>
                <a:gd name="T99" fmla="*/ 1217 h 1264"/>
                <a:gd name="T100" fmla="*/ 18 w 650"/>
                <a:gd name="T101" fmla="*/ 1231 h 1264"/>
                <a:gd name="T102" fmla="*/ 50 w 650"/>
                <a:gd name="T103" fmla="*/ 1174 h 1264"/>
                <a:gd name="T104" fmla="*/ 77 w 650"/>
                <a:gd name="T105" fmla="*/ 1111 h 1264"/>
                <a:gd name="T106" fmla="*/ 119 w 650"/>
                <a:gd name="T107" fmla="*/ 976 h 1264"/>
                <a:gd name="T108" fmla="*/ 138 w 650"/>
                <a:gd name="T109" fmla="*/ 830 h 1264"/>
                <a:gd name="T110" fmla="*/ 146 w 650"/>
                <a:gd name="T111" fmla="*/ 679 h 1264"/>
                <a:gd name="T112" fmla="*/ 140 w 650"/>
                <a:gd name="T113" fmla="*/ 550 h 1264"/>
                <a:gd name="T114" fmla="*/ 119 w 650"/>
                <a:gd name="T115" fmla="*/ 315 h 1264"/>
                <a:gd name="T116" fmla="*/ 86 w 650"/>
                <a:gd name="T117" fmla="*/ 128 h 1264"/>
                <a:gd name="T118" fmla="*/ 58 w 650"/>
                <a:gd name="T119" fmla="*/ 7 h 1264"/>
                <a:gd name="T120" fmla="*/ 50 w 650"/>
                <a:gd name="T121" fmla="*/ 16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50" h="1264">
                  <a:moveTo>
                    <a:pt x="50" y="7"/>
                  </a:moveTo>
                  <a:lnTo>
                    <a:pt x="42" y="10"/>
                  </a:lnTo>
                  <a:lnTo>
                    <a:pt x="56" y="68"/>
                  </a:lnTo>
                  <a:lnTo>
                    <a:pt x="77" y="172"/>
                  </a:lnTo>
                  <a:lnTo>
                    <a:pt x="88" y="241"/>
                  </a:lnTo>
                  <a:lnTo>
                    <a:pt x="102" y="318"/>
                  </a:lnTo>
                  <a:lnTo>
                    <a:pt x="110" y="402"/>
                  </a:lnTo>
                  <a:lnTo>
                    <a:pt x="122" y="490"/>
                  </a:lnTo>
                  <a:lnTo>
                    <a:pt x="127" y="584"/>
                  </a:lnTo>
                  <a:lnTo>
                    <a:pt x="130" y="679"/>
                  </a:lnTo>
                  <a:lnTo>
                    <a:pt x="127" y="753"/>
                  </a:lnTo>
                  <a:lnTo>
                    <a:pt x="122" y="827"/>
                  </a:lnTo>
                  <a:lnTo>
                    <a:pt x="113" y="902"/>
                  </a:lnTo>
                  <a:lnTo>
                    <a:pt x="102" y="973"/>
                  </a:lnTo>
                  <a:lnTo>
                    <a:pt x="83" y="1041"/>
                  </a:lnTo>
                  <a:lnTo>
                    <a:pt x="64" y="1105"/>
                  </a:lnTo>
                  <a:lnTo>
                    <a:pt x="50" y="1135"/>
                  </a:lnTo>
                  <a:lnTo>
                    <a:pt x="36" y="1165"/>
                  </a:lnTo>
                  <a:lnTo>
                    <a:pt x="20" y="1192"/>
                  </a:lnTo>
                  <a:lnTo>
                    <a:pt x="3" y="1220"/>
                  </a:lnTo>
                  <a:lnTo>
                    <a:pt x="0" y="1228"/>
                  </a:lnTo>
                  <a:lnTo>
                    <a:pt x="6" y="1233"/>
                  </a:lnTo>
                  <a:lnTo>
                    <a:pt x="20" y="1239"/>
                  </a:lnTo>
                  <a:lnTo>
                    <a:pt x="64" y="1250"/>
                  </a:lnTo>
                  <a:lnTo>
                    <a:pt x="94" y="1255"/>
                  </a:lnTo>
                  <a:lnTo>
                    <a:pt x="130" y="1258"/>
                  </a:lnTo>
                  <a:lnTo>
                    <a:pt x="171" y="1264"/>
                  </a:lnTo>
                  <a:lnTo>
                    <a:pt x="218" y="1264"/>
                  </a:lnTo>
                  <a:lnTo>
                    <a:pt x="286" y="1262"/>
                  </a:lnTo>
                  <a:lnTo>
                    <a:pt x="324" y="1258"/>
                  </a:lnTo>
                  <a:lnTo>
                    <a:pt x="363" y="1253"/>
                  </a:lnTo>
                  <a:lnTo>
                    <a:pt x="407" y="1244"/>
                  </a:lnTo>
                  <a:lnTo>
                    <a:pt x="448" y="1233"/>
                  </a:lnTo>
                  <a:lnTo>
                    <a:pt x="495" y="1220"/>
                  </a:lnTo>
                  <a:lnTo>
                    <a:pt x="542" y="1206"/>
                  </a:lnTo>
                  <a:lnTo>
                    <a:pt x="547" y="1201"/>
                  </a:lnTo>
                  <a:lnTo>
                    <a:pt x="561" y="1154"/>
                  </a:lnTo>
                  <a:lnTo>
                    <a:pt x="578" y="1097"/>
                  </a:lnTo>
                  <a:lnTo>
                    <a:pt x="597" y="1023"/>
                  </a:lnTo>
                  <a:lnTo>
                    <a:pt x="616" y="935"/>
                  </a:lnTo>
                  <a:lnTo>
                    <a:pt x="632" y="834"/>
                  </a:lnTo>
                  <a:lnTo>
                    <a:pt x="641" y="778"/>
                  </a:lnTo>
                  <a:lnTo>
                    <a:pt x="644" y="721"/>
                  </a:lnTo>
                  <a:lnTo>
                    <a:pt x="650" y="663"/>
                  </a:lnTo>
                  <a:lnTo>
                    <a:pt x="650" y="600"/>
                  </a:lnTo>
                  <a:lnTo>
                    <a:pt x="646" y="528"/>
                  </a:lnTo>
                  <a:lnTo>
                    <a:pt x="641" y="451"/>
                  </a:lnTo>
                  <a:lnTo>
                    <a:pt x="632" y="375"/>
                  </a:lnTo>
                  <a:lnTo>
                    <a:pt x="616" y="300"/>
                  </a:lnTo>
                  <a:lnTo>
                    <a:pt x="597" y="224"/>
                  </a:lnTo>
                  <a:lnTo>
                    <a:pt x="569" y="149"/>
                  </a:lnTo>
                  <a:lnTo>
                    <a:pt x="553" y="111"/>
                  </a:lnTo>
                  <a:lnTo>
                    <a:pt x="536" y="76"/>
                  </a:lnTo>
                  <a:lnTo>
                    <a:pt x="517" y="40"/>
                  </a:lnTo>
                  <a:lnTo>
                    <a:pt x="495" y="5"/>
                  </a:lnTo>
                  <a:lnTo>
                    <a:pt x="490" y="0"/>
                  </a:lnTo>
                  <a:lnTo>
                    <a:pt x="50" y="0"/>
                  </a:lnTo>
                  <a:lnTo>
                    <a:pt x="42" y="5"/>
                  </a:lnTo>
                  <a:lnTo>
                    <a:pt x="42" y="10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490" y="16"/>
                  </a:lnTo>
                  <a:lnTo>
                    <a:pt x="490" y="7"/>
                  </a:lnTo>
                  <a:lnTo>
                    <a:pt x="481" y="13"/>
                  </a:lnTo>
                  <a:lnTo>
                    <a:pt x="504" y="48"/>
                  </a:lnTo>
                  <a:lnTo>
                    <a:pt x="520" y="84"/>
                  </a:lnTo>
                  <a:lnTo>
                    <a:pt x="540" y="120"/>
                  </a:lnTo>
                  <a:lnTo>
                    <a:pt x="553" y="155"/>
                  </a:lnTo>
                  <a:lnTo>
                    <a:pt x="580" y="230"/>
                  </a:lnTo>
                  <a:lnTo>
                    <a:pt x="599" y="304"/>
                  </a:lnTo>
                  <a:lnTo>
                    <a:pt x="616" y="378"/>
                  </a:lnTo>
                  <a:lnTo>
                    <a:pt x="624" y="455"/>
                  </a:lnTo>
                  <a:lnTo>
                    <a:pt x="630" y="528"/>
                  </a:lnTo>
                  <a:lnTo>
                    <a:pt x="632" y="600"/>
                  </a:lnTo>
                  <a:lnTo>
                    <a:pt x="632" y="660"/>
                  </a:lnTo>
                  <a:lnTo>
                    <a:pt x="627" y="721"/>
                  </a:lnTo>
                  <a:lnTo>
                    <a:pt x="624" y="775"/>
                  </a:lnTo>
                  <a:lnTo>
                    <a:pt x="616" y="830"/>
                  </a:lnTo>
                  <a:lnTo>
                    <a:pt x="599" y="931"/>
                  </a:lnTo>
                  <a:lnTo>
                    <a:pt x="583" y="1019"/>
                  </a:lnTo>
                  <a:lnTo>
                    <a:pt x="564" y="1093"/>
                  </a:lnTo>
                  <a:lnTo>
                    <a:pt x="547" y="1149"/>
                  </a:lnTo>
                  <a:lnTo>
                    <a:pt x="536" y="1185"/>
                  </a:lnTo>
                  <a:lnTo>
                    <a:pt x="531" y="1195"/>
                  </a:lnTo>
                  <a:lnTo>
                    <a:pt x="540" y="1198"/>
                  </a:lnTo>
                  <a:lnTo>
                    <a:pt x="536" y="1190"/>
                  </a:lnTo>
                  <a:lnTo>
                    <a:pt x="490" y="1206"/>
                  </a:lnTo>
                  <a:lnTo>
                    <a:pt x="446" y="1217"/>
                  </a:lnTo>
                  <a:lnTo>
                    <a:pt x="402" y="1228"/>
                  </a:lnTo>
                  <a:lnTo>
                    <a:pt x="360" y="1237"/>
                  </a:lnTo>
                  <a:lnTo>
                    <a:pt x="322" y="1242"/>
                  </a:lnTo>
                  <a:lnTo>
                    <a:pt x="286" y="1244"/>
                  </a:lnTo>
                  <a:lnTo>
                    <a:pt x="218" y="1248"/>
                  </a:lnTo>
                  <a:lnTo>
                    <a:pt x="171" y="1248"/>
                  </a:lnTo>
                  <a:lnTo>
                    <a:pt x="130" y="1244"/>
                  </a:lnTo>
                  <a:lnTo>
                    <a:pt x="97" y="1239"/>
                  </a:lnTo>
                  <a:lnTo>
                    <a:pt x="67" y="1233"/>
                  </a:lnTo>
                  <a:lnTo>
                    <a:pt x="25" y="1223"/>
                  </a:lnTo>
                  <a:lnTo>
                    <a:pt x="18" y="1220"/>
                  </a:lnTo>
                  <a:lnTo>
                    <a:pt x="12" y="1217"/>
                  </a:lnTo>
                  <a:lnTo>
                    <a:pt x="9" y="1226"/>
                  </a:lnTo>
                  <a:lnTo>
                    <a:pt x="18" y="1231"/>
                  </a:lnTo>
                  <a:lnTo>
                    <a:pt x="34" y="1201"/>
                  </a:lnTo>
                  <a:lnTo>
                    <a:pt x="50" y="1174"/>
                  </a:lnTo>
                  <a:lnTo>
                    <a:pt x="64" y="1143"/>
                  </a:lnTo>
                  <a:lnTo>
                    <a:pt x="77" y="1111"/>
                  </a:lnTo>
                  <a:lnTo>
                    <a:pt x="99" y="1044"/>
                  </a:lnTo>
                  <a:lnTo>
                    <a:pt x="119" y="976"/>
                  </a:lnTo>
                  <a:lnTo>
                    <a:pt x="130" y="904"/>
                  </a:lnTo>
                  <a:lnTo>
                    <a:pt x="138" y="830"/>
                  </a:lnTo>
                  <a:lnTo>
                    <a:pt x="144" y="753"/>
                  </a:lnTo>
                  <a:lnTo>
                    <a:pt x="146" y="679"/>
                  </a:lnTo>
                  <a:lnTo>
                    <a:pt x="144" y="613"/>
                  </a:lnTo>
                  <a:lnTo>
                    <a:pt x="140" y="550"/>
                  </a:lnTo>
                  <a:lnTo>
                    <a:pt x="133" y="430"/>
                  </a:lnTo>
                  <a:lnTo>
                    <a:pt x="119" y="315"/>
                  </a:lnTo>
                  <a:lnTo>
                    <a:pt x="102" y="216"/>
                  </a:lnTo>
                  <a:lnTo>
                    <a:pt x="86" y="128"/>
                  </a:lnTo>
                  <a:lnTo>
                    <a:pt x="72" y="63"/>
                  </a:lnTo>
                  <a:lnTo>
                    <a:pt x="58" y="7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50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207"/>
            <p:cNvSpPr>
              <a:spLocks/>
            </p:cNvSpPr>
            <p:nvPr/>
          </p:nvSpPr>
          <p:spPr bwMode="auto">
            <a:xfrm>
              <a:off x="4575176" y="4108450"/>
              <a:ext cx="138113" cy="130175"/>
            </a:xfrm>
            <a:custGeom>
              <a:avLst/>
              <a:gdLst>
                <a:gd name="T0" fmla="*/ 609 w 609"/>
                <a:gd name="T1" fmla="*/ 0 h 577"/>
                <a:gd name="T2" fmla="*/ 580 w 609"/>
                <a:gd name="T3" fmla="*/ 30 h 577"/>
                <a:gd name="T4" fmla="*/ 549 w 609"/>
                <a:gd name="T5" fmla="*/ 57 h 577"/>
                <a:gd name="T6" fmla="*/ 517 w 609"/>
                <a:gd name="T7" fmla="*/ 82 h 577"/>
                <a:gd name="T8" fmla="*/ 483 w 609"/>
                <a:gd name="T9" fmla="*/ 104 h 577"/>
                <a:gd name="T10" fmla="*/ 450 w 609"/>
                <a:gd name="T11" fmla="*/ 121 h 577"/>
                <a:gd name="T12" fmla="*/ 412 w 609"/>
                <a:gd name="T13" fmla="*/ 134 h 577"/>
                <a:gd name="T14" fmla="*/ 373 w 609"/>
                <a:gd name="T15" fmla="*/ 140 h 577"/>
                <a:gd name="T16" fmla="*/ 335 w 609"/>
                <a:gd name="T17" fmla="*/ 143 h 577"/>
                <a:gd name="T18" fmla="*/ 310 w 609"/>
                <a:gd name="T19" fmla="*/ 143 h 577"/>
                <a:gd name="T20" fmla="*/ 283 w 609"/>
                <a:gd name="T21" fmla="*/ 140 h 577"/>
                <a:gd name="T22" fmla="*/ 256 w 609"/>
                <a:gd name="T23" fmla="*/ 134 h 577"/>
                <a:gd name="T24" fmla="*/ 227 w 609"/>
                <a:gd name="T25" fmla="*/ 127 h 577"/>
                <a:gd name="T26" fmla="*/ 200 w 609"/>
                <a:gd name="T27" fmla="*/ 109 h 577"/>
                <a:gd name="T28" fmla="*/ 173 w 609"/>
                <a:gd name="T29" fmla="*/ 93 h 577"/>
                <a:gd name="T30" fmla="*/ 148 w 609"/>
                <a:gd name="T31" fmla="*/ 75 h 577"/>
                <a:gd name="T32" fmla="*/ 121 w 609"/>
                <a:gd name="T33" fmla="*/ 52 h 577"/>
                <a:gd name="T34" fmla="*/ 117 w 609"/>
                <a:gd name="T35" fmla="*/ 121 h 577"/>
                <a:gd name="T36" fmla="*/ 112 w 609"/>
                <a:gd name="T37" fmla="*/ 187 h 577"/>
                <a:gd name="T38" fmla="*/ 104 w 609"/>
                <a:gd name="T39" fmla="*/ 255 h 577"/>
                <a:gd name="T40" fmla="*/ 90 w 609"/>
                <a:gd name="T41" fmla="*/ 318 h 577"/>
                <a:gd name="T42" fmla="*/ 74 w 609"/>
                <a:gd name="T43" fmla="*/ 382 h 577"/>
                <a:gd name="T44" fmla="*/ 54 w 609"/>
                <a:gd name="T45" fmla="*/ 442 h 577"/>
                <a:gd name="T46" fmla="*/ 29 w 609"/>
                <a:gd name="T47" fmla="*/ 497 h 577"/>
                <a:gd name="T48" fmla="*/ 13 w 609"/>
                <a:gd name="T49" fmla="*/ 524 h 577"/>
                <a:gd name="T50" fmla="*/ 0 w 609"/>
                <a:gd name="T51" fmla="*/ 549 h 577"/>
                <a:gd name="T52" fmla="*/ 2 w 609"/>
                <a:gd name="T53" fmla="*/ 552 h 577"/>
                <a:gd name="T54" fmla="*/ 44 w 609"/>
                <a:gd name="T55" fmla="*/ 562 h 577"/>
                <a:gd name="T56" fmla="*/ 74 w 609"/>
                <a:gd name="T57" fmla="*/ 568 h 577"/>
                <a:gd name="T58" fmla="*/ 107 w 609"/>
                <a:gd name="T59" fmla="*/ 573 h 577"/>
                <a:gd name="T60" fmla="*/ 148 w 609"/>
                <a:gd name="T61" fmla="*/ 577 h 577"/>
                <a:gd name="T62" fmla="*/ 195 w 609"/>
                <a:gd name="T63" fmla="*/ 577 h 577"/>
                <a:gd name="T64" fmla="*/ 261 w 609"/>
                <a:gd name="T65" fmla="*/ 573 h 577"/>
                <a:gd name="T66" fmla="*/ 299 w 609"/>
                <a:gd name="T67" fmla="*/ 571 h 577"/>
                <a:gd name="T68" fmla="*/ 337 w 609"/>
                <a:gd name="T69" fmla="*/ 566 h 577"/>
                <a:gd name="T70" fmla="*/ 379 w 609"/>
                <a:gd name="T71" fmla="*/ 557 h 577"/>
                <a:gd name="T72" fmla="*/ 420 w 609"/>
                <a:gd name="T73" fmla="*/ 549 h 577"/>
                <a:gd name="T74" fmla="*/ 464 w 609"/>
                <a:gd name="T75" fmla="*/ 535 h 577"/>
                <a:gd name="T76" fmla="*/ 508 w 609"/>
                <a:gd name="T77" fmla="*/ 521 h 577"/>
                <a:gd name="T78" fmla="*/ 513 w 609"/>
                <a:gd name="T79" fmla="*/ 514 h 577"/>
                <a:gd name="T80" fmla="*/ 524 w 609"/>
                <a:gd name="T81" fmla="*/ 478 h 577"/>
                <a:gd name="T82" fmla="*/ 541 w 609"/>
                <a:gd name="T83" fmla="*/ 422 h 577"/>
                <a:gd name="T84" fmla="*/ 560 w 609"/>
                <a:gd name="T85" fmla="*/ 348 h 577"/>
                <a:gd name="T86" fmla="*/ 574 w 609"/>
                <a:gd name="T87" fmla="*/ 275 h 577"/>
                <a:gd name="T88" fmla="*/ 591 w 609"/>
                <a:gd name="T89" fmla="*/ 190 h 577"/>
                <a:gd name="T90" fmla="*/ 601 w 609"/>
                <a:gd name="T91" fmla="*/ 96 h 577"/>
                <a:gd name="T92" fmla="*/ 609 w 609"/>
                <a:gd name="T93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09" h="577">
                  <a:moveTo>
                    <a:pt x="609" y="0"/>
                  </a:moveTo>
                  <a:lnTo>
                    <a:pt x="580" y="30"/>
                  </a:lnTo>
                  <a:lnTo>
                    <a:pt x="549" y="57"/>
                  </a:lnTo>
                  <a:lnTo>
                    <a:pt x="517" y="82"/>
                  </a:lnTo>
                  <a:lnTo>
                    <a:pt x="483" y="104"/>
                  </a:lnTo>
                  <a:lnTo>
                    <a:pt x="450" y="121"/>
                  </a:lnTo>
                  <a:lnTo>
                    <a:pt x="412" y="134"/>
                  </a:lnTo>
                  <a:lnTo>
                    <a:pt x="373" y="140"/>
                  </a:lnTo>
                  <a:lnTo>
                    <a:pt x="335" y="143"/>
                  </a:lnTo>
                  <a:lnTo>
                    <a:pt x="310" y="143"/>
                  </a:lnTo>
                  <a:lnTo>
                    <a:pt x="283" y="140"/>
                  </a:lnTo>
                  <a:lnTo>
                    <a:pt x="256" y="134"/>
                  </a:lnTo>
                  <a:lnTo>
                    <a:pt x="227" y="127"/>
                  </a:lnTo>
                  <a:lnTo>
                    <a:pt x="200" y="109"/>
                  </a:lnTo>
                  <a:lnTo>
                    <a:pt x="173" y="93"/>
                  </a:lnTo>
                  <a:lnTo>
                    <a:pt x="148" y="75"/>
                  </a:lnTo>
                  <a:lnTo>
                    <a:pt x="121" y="52"/>
                  </a:lnTo>
                  <a:lnTo>
                    <a:pt x="117" y="121"/>
                  </a:lnTo>
                  <a:lnTo>
                    <a:pt x="112" y="187"/>
                  </a:lnTo>
                  <a:lnTo>
                    <a:pt x="104" y="255"/>
                  </a:lnTo>
                  <a:lnTo>
                    <a:pt x="90" y="318"/>
                  </a:lnTo>
                  <a:lnTo>
                    <a:pt x="74" y="382"/>
                  </a:lnTo>
                  <a:lnTo>
                    <a:pt x="54" y="442"/>
                  </a:lnTo>
                  <a:lnTo>
                    <a:pt x="29" y="497"/>
                  </a:lnTo>
                  <a:lnTo>
                    <a:pt x="13" y="524"/>
                  </a:lnTo>
                  <a:lnTo>
                    <a:pt x="0" y="549"/>
                  </a:lnTo>
                  <a:lnTo>
                    <a:pt x="2" y="552"/>
                  </a:lnTo>
                  <a:lnTo>
                    <a:pt x="44" y="562"/>
                  </a:lnTo>
                  <a:lnTo>
                    <a:pt x="74" y="568"/>
                  </a:lnTo>
                  <a:lnTo>
                    <a:pt x="107" y="573"/>
                  </a:lnTo>
                  <a:lnTo>
                    <a:pt x="148" y="577"/>
                  </a:lnTo>
                  <a:lnTo>
                    <a:pt x="195" y="577"/>
                  </a:lnTo>
                  <a:lnTo>
                    <a:pt x="261" y="573"/>
                  </a:lnTo>
                  <a:lnTo>
                    <a:pt x="299" y="571"/>
                  </a:lnTo>
                  <a:lnTo>
                    <a:pt x="337" y="566"/>
                  </a:lnTo>
                  <a:lnTo>
                    <a:pt x="379" y="557"/>
                  </a:lnTo>
                  <a:lnTo>
                    <a:pt x="420" y="549"/>
                  </a:lnTo>
                  <a:lnTo>
                    <a:pt x="464" y="535"/>
                  </a:lnTo>
                  <a:lnTo>
                    <a:pt x="508" y="521"/>
                  </a:lnTo>
                  <a:lnTo>
                    <a:pt x="513" y="514"/>
                  </a:lnTo>
                  <a:lnTo>
                    <a:pt x="524" y="478"/>
                  </a:lnTo>
                  <a:lnTo>
                    <a:pt x="541" y="422"/>
                  </a:lnTo>
                  <a:lnTo>
                    <a:pt x="560" y="348"/>
                  </a:lnTo>
                  <a:lnTo>
                    <a:pt x="574" y="275"/>
                  </a:lnTo>
                  <a:lnTo>
                    <a:pt x="591" y="190"/>
                  </a:lnTo>
                  <a:lnTo>
                    <a:pt x="601" y="96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2E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208"/>
            <p:cNvSpPr>
              <a:spLocks/>
            </p:cNvSpPr>
            <p:nvPr/>
          </p:nvSpPr>
          <p:spPr bwMode="auto">
            <a:xfrm>
              <a:off x="4572001" y="4105275"/>
              <a:ext cx="142875" cy="134938"/>
            </a:xfrm>
            <a:custGeom>
              <a:avLst/>
              <a:gdLst>
                <a:gd name="T0" fmla="*/ 629 w 629"/>
                <a:gd name="T1" fmla="*/ 0 h 595"/>
                <a:gd name="T2" fmla="*/ 623 w 629"/>
                <a:gd name="T3" fmla="*/ 11 h 595"/>
                <a:gd name="T4" fmla="*/ 615 w 629"/>
                <a:gd name="T5" fmla="*/ 107 h 595"/>
                <a:gd name="T6" fmla="*/ 605 w 629"/>
                <a:gd name="T7" fmla="*/ 201 h 595"/>
                <a:gd name="T8" fmla="*/ 588 w 629"/>
                <a:gd name="T9" fmla="*/ 286 h 595"/>
                <a:gd name="T10" fmla="*/ 574 w 629"/>
                <a:gd name="T11" fmla="*/ 359 h 595"/>
                <a:gd name="T12" fmla="*/ 555 w 629"/>
                <a:gd name="T13" fmla="*/ 433 h 595"/>
                <a:gd name="T14" fmla="*/ 538 w 629"/>
                <a:gd name="T15" fmla="*/ 489 h 595"/>
                <a:gd name="T16" fmla="*/ 527 w 629"/>
                <a:gd name="T17" fmla="*/ 525 h 595"/>
                <a:gd name="T18" fmla="*/ 522 w 629"/>
                <a:gd name="T19" fmla="*/ 532 h 595"/>
                <a:gd name="T20" fmla="*/ 478 w 629"/>
                <a:gd name="T21" fmla="*/ 546 h 595"/>
                <a:gd name="T22" fmla="*/ 434 w 629"/>
                <a:gd name="T23" fmla="*/ 560 h 595"/>
                <a:gd name="T24" fmla="*/ 393 w 629"/>
                <a:gd name="T25" fmla="*/ 568 h 595"/>
                <a:gd name="T26" fmla="*/ 351 w 629"/>
                <a:gd name="T27" fmla="*/ 577 h 595"/>
                <a:gd name="T28" fmla="*/ 313 w 629"/>
                <a:gd name="T29" fmla="*/ 582 h 595"/>
                <a:gd name="T30" fmla="*/ 275 w 629"/>
                <a:gd name="T31" fmla="*/ 584 h 595"/>
                <a:gd name="T32" fmla="*/ 209 w 629"/>
                <a:gd name="T33" fmla="*/ 588 h 595"/>
                <a:gd name="T34" fmla="*/ 162 w 629"/>
                <a:gd name="T35" fmla="*/ 588 h 595"/>
                <a:gd name="T36" fmla="*/ 121 w 629"/>
                <a:gd name="T37" fmla="*/ 584 h 595"/>
                <a:gd name="T38" fmla="*/ 88 w 629"/>
                <a:gd name="T39" fmla="*/ 579 h 595"/>
                <a:gd name="T40" fmla="*/ 58 w 629"/>
                <a:gd name="T41" fmla="*/ 573 h 595"/>
                <a:gd name="T42" fmla="*/ 16 w 629"/>
                <a:gd name="T43" fmla="*/ 563 h 595"/>
                <a:gd name="T44" fmla="*/ 14 w 629"/>
                <a:gd name="T45" fmla="*/ 560 h 595"/>
                <a:gd name="T46" fmla="*/ 27 w 629"/>
                <a:gd name="T47" fmla="*/ 535 h 595"/>
                <a:gd name="T48" fmla="*/ 43 w 629"/>
                <a:gd name="T49" fmla="*/ 508 h 595"/>
                <a:gd name="T50" fmla="*/ 68 w 629"/>
                <a:gd name="T51" fmla="*/ 453 h 595"/>
                <a:gd name="T52" fmla="*/ 88 w 629"/>
                <a:gd name="T53" fmla="*/ 393 h 595"/>
                <a:gd name="T54" fmla="*/ 104 w 629"/>
                <a:gd name="T55" fmla="*/ 329 h 595"/>
                <a:gd name="T56" fmla="*/ 118 w 629"/>
                <a:gd name="T57" fmla="*/ 266 h 595"/>
                <a:gd name="T58" fmla="*/ 126 w 629"/>
                <a:gd name="T59" fmla="*/ 198 h 595"/>
                <a:gd name="T60" fmla="*/ 131 w 629"/>
                <a:gd name="T61" fmla="*/ 132 h 595"/>
                <a:gd name="T62" fmla="*/ 135 w 629"/>
                <a:gd name="T63" fmla="*/ 63 h 595"/>
                <a:gd name="T64" fmla="*/ 126 w 629"/>
                <a:gd name="T65" fmla="*/ 55 h 595"/>
                <a:gd name="T66" fmla="*/ 124 w 629"/>
                <a:gd name="T67" fmla="*/ 127 h 595"/>
                <a:gd name="T68" fmla="*/ 118 w 629"/>
                <a:gd name="T69" fmla="*/ 195 h 595"/>
                <a:gd name="T70" fmla="*/ 110 w 629"/>
                <a:gd name="T71" fmla="*/ 264 h 595"/>
                <a:gd name="T72" fmla="*/ 96 w 629"/>
                <a:gd name="T73" fmla="*/ 332 h 595"/>
                <a:gd name="T74" fmla="*/ 79 w 629"/>
                <a:gd name="T75" fmla="*/ 395 h 595"/>
                <a:gd name="T76" fmla="*/ 58 w 629"/>
                <a:gd name="T77" fmla="*/ 456 h 595"/>
                <a:gd name="T78" fmla="*/ 33 w 629"/>
                <a:gd name="T79" fmla="*/ 514 h 595"/>
                <a:gd name="T80" fmla="*/ 16 w 629"/>
                <a:gd name="T81" fmla="*/ 541 h 595"/>
                <a:gd name="T82" fmla="*/ 0 w 629"/>
                <a:gd name="T83" fmla="*/ 566 h 595"/>
                <a:gd name="T84" fmla="*/ 14 w 629"/>
                <a:gd name="T85" fmla="*/ 571 h 595"/>
                <a:gd name="T86" fmla="*/ 55 w 629"/>
                <a:gd name="T87" fmla="*/ 582 h 595"/>
                <a:gd name="T88" fmla="*/ 85 w 629"/>
                <a:gd name="T89" fmla="*/ 588 h 595"/>
                <a:gd name="T90" fmla="*/ 121 w 629"/>
                <a:gd name="T91" fmla="*/ 593 h 595"/>
                <a:gd name="T92" fmla="*/ 162 w 629"/>
                <a:gd name="T93" fmla="*/ 595 h 595"/>
                <a:gd name="T94" fmla="*/ 209 w 629"/>
                <a:gd name="T95" fmla="*/ 595 h 595"/>
                <a:gd name="T96" fmla="*/ 277 w 629"/>
                <a:gd name="T97" fmla="*/ 593 h 595"/>
                <a:gd name="T98" fmla="*/ 315 w 629"/>
                <a:gd name="T99" fmla="*/ 590 h 595"/>
                <a:gd name="T100" fmla="*/ 354 w 629"/>
                <a:gd name="T101" fmla="*/ 584 h 595"/>
                <a:gd name="T102" fmla="*/ 396 w 629"/>
                <a:gd name="T103" fmla="*/ 577 h 595"/>
                <a:gd name="T104" fmla="*/ 439 w 629"/>
                <a:gd name="T105" fmla="*/ 566 h 595"/>
                <a:gd name="T106" fmla="*/ 484 w 629"/>
                <a:gd name="T107" fmla="*/ 555 h 595"/>
                <a:gd name="T108" fmla="*/ 531 w 629"/>
                <a:gd name="T109" fmla="*/ 538 h 595"/>
                <a:gd name="T110" fmla="*/ 544 w 629"/>
                <a:gd name="T111" fmla="*/ 497 h 595"/>
                <a:gd name="T112" fmla="*/ 558 w 629"/>
                <a:gd name="T113" fmla="*/ 447 h 595"/>
                <a:gd name="T114" fmla="*/ 576 w 629"/>
                <a:gd name="T115" fmla="*/ 381 h 595"/>
                <a:gd name="T116" fmla="*/ 594 w 629"/>
                <a:gd name="T117" fmla="*/ 302 h 595"/>
                <a:gd name="T118" fmla="*/ 610 w 629"/>
                <a:gd name="T119" fmla="*/ 212 h 595"/>
                <a:gd name="T120" fmla="*/ 623 w 629"/>
                <a:gd name="T121" fmla="*/ 110 h 595"/>
                <a:gd name="T122" fmla="*/ 626 w 629"/>
                <a:gd name="T123" fmla="*/ 55 h 595"/>
                <a:gd name="T124" fmla="*/ 629 w 629"/>
                <a:gd name="T125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29" h="595">
                  <a:moveTo>
                    <a:pt x="629" y="0"/>
                  </a:moveTo>
                  <a:lnTo>
                    <a:pt x="623" y="11"/>
                  </a:lnTo>
                  <a:lnTo>
                    <a:pt x="615" y="107"/>
                  </a:lnTo>
                  <a:lnTo>
                    <a:pt x="605" y="201"/>
                  </a:lnTo>
                  <a:lnTo>
                    <a:pt x="588" y="286"/>
                  </a:lnTo>
                  <a:lnTo>
                    <a:pt x="574" y="359"/>
                  </a:lnTo>
                  <a:lnTo>
                    <a:pt x="555" y="433"/>
                  </a:lnTo>
                  <a:lnTo>
                    <a:pt x="538" y="489"/>
                  </a:lnTo>
                  <a:lnTo>
                    <a:pt x="527" y="525"/>
                  </a:lnTo>
                  <a:lnTo>
                    <a:pt x="522" y="532"/>
                  </a:lnTo>
                  <a:lnTo>
                    <a:pt x="478" y="546"/>
                  </a:lnTo>
                  <a:lnTo>
                    <a:pt x="434" y="560"/>
                  </a:lnTo>
                  <a:lnTo>
                    <a:pt x="393" y="568"/>
                  </a:lnTo>
                  <a:lnTo>
                    <a:pt x="351" y="577"/>
                  </a:lnTo>
                  <a:lnTo>
                    <a:pt x="313" y="582"/>
                  </a:lnTo>
                  <a:lnTo>
                    <a:pt x="275" y="584"/>
                  </a:lnTo>
                  <a:lnTo>
                    <a:pt x="209" y="588"/>
                  </a:lnTo>
                  <a:lnTo>
                    <a:pt x="162" y="588"/>
                  </a:lnTo>
                  <a:lnTo>
                    <a:pt x="121" y="584"/>
                  </a:lnTo>
                  <a:lnTo>
                    <a:pt x="88" y="579"/>
                  </a:lnTo>
                  <a:lnTo>
                    <a:pt x="58" y="573"/>
                  </a:lnTo>
                  <a:lnTo>
                    <a:pt x="16" y="563"/>
                  </a:lnTo>
                  <a:lnTo>
                    <a:pt x="14" y="560"/>
                  </a:lnTo>
                  <a:lnTo>
                    <a:pt x="27" y="535"/>
                  </a:lnTo>
                  <a:lnTo>
                    <a:pt x="43" y="508"/>
                  </a:lnTo>
                  <a:lnTo>
                    <a:pt x="68" y="453"/>
                  </a:lnTo>
                  <a:lnTo>
                    <a:pt x="88" y="393"/>
                  </a:lnTo>
                  <a:lnTo>
                    <a:pt x="104" y="329"/>
                  </a:lnTo>
                  <a:lnTo>
                    <a:pt x="118" y="266"/>
                  </a:lnTo>
                  <a:lnTo>
                    <a:pt x="126" y="198"/>
                  </a:lnTo>
                  <a:lnTo>
                    <a:pt x="131" y="132"/>
                  </a:lnTo>
                  <a:lnTo>
                    <a:pt x="135" y="63"/>
                  </a:lnTo>
                  <a:lnTo>
                    <a:pt x="126" y="55"/>
                  </a:lnTo>
                  <a:lnTo>
                    <a:pt x="124" y="127"/>
                  </a:lnTo>
                  <a:lnTo>
                    <a:pt x="118" y="195"/>
                  </a:lnTo>
                  <a:lnTo>
                    <a:pt x="110" y="264"/>
                  </a:lnTo>
                  <a:lnTo>
                    <a:pt x="96" y="332"/>
                  </a:lnTo>
                  <a:lnTo>
                    <a:pt x="79" y="395"/>
                  </a:lnTo>
                  <a:lnTo>
                    <a:pt x="58" y="456"/>
                  </a:lnTo>
                  <a:lnTo>
                    <a:pt x="33" y="514"/>
                  </a:lnTo>
                  <a:lnTo>
                    <a:pt x="16" y="541"/>
                  </a:lnTo>
                  <a:lnTo>
                    <a:pt x="0" y="566"/>
                  </a:lnTo>
                  <a:lnTo>
                    <a:pt x="14" y="571"/>
                  </a:lnTo>
                  <a:lnTo>
                    <a:pt x="55" y="582"/>
                  </a:lnTo>
                  <a:lnTo>
                    <a:pt x="85" y="588"/>
                  </a:lnTo>
                  <a:lnTo>
                    <a:pt x="121" y="593"/>
                  </a:lnTo>
                  <a:lnTo>
                    <a:pt x="162" y="595"/>
                  </a:lnTo>
                  <a:lnTo>
                    <a:pt x="209" y="595"/>
                  </a:lnTo>
                  <a:lnTo>
                    <a:pt x="277" y="593"/>
                  </a:lnTo>
                  <a:lnTo>
                    <a:pt x="315" y="590"/>
                  </a:lnTo>
                  <a:lnTo>
                    <a:pt x="354" y="584"/>
                  </a:lnTo>
                  <a:lnTo>
                    <a:pt x="396" y="577"/>
                  </a:lnTo>
                  <a:lnTo>
                    <a:pt x="439" y="566"/>
                  </a:lnTo>
                  <a:lnTo>
                    <a:pt x="484" y="555"/>
                  </a:lnTo>
                  <a:lnTo>
                    <a:pt x="531" y="538"/>
                  </a:lnTo>
                  <a:lnTo>
                    <a:pt x="544" y="497"/>
                  </a:lnTo>
                  <a:lnTo>
                    <a:pt x="558" y="447"/>
                  </a:lnTo>
                  <a:lnTo>
                    <a:pt x="576" y="381"/>
                  </a:lnTo>
                  <a:lnTo>
                    <a:pt x="594" y="302"/>
                  </a:lnTo>
                  <a:lnTo>
                    <a:pt x="610" y="212"/>
                  </a:lnTo>
                  <a:lnTo>
                    <a:pt x="623" y="110"/>
                  </a:lnTo>
                  <a:lnTo>
                    <a:pt x="626" y="55"/>
                  </a:lnTo>
                  <a:lnTo>
                    <a:pt x="629" y="0"/>
                  </a:lnTo>
                  <a:close/>
                </a:path>
              </a:pathLst>
            </a:custGeom>
            <a:solidFill>
              <a:srgbClr val="753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9662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85"/>
    </mc:Choice>
    <mc:Fallback xmlns="">
      <p:transition spd="slow" advTm="41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3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3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3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3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3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3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3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2" grpId="0" animBg="1"/>
      <p:bldP spid="3" grpId="0" animBg="1"/>
      <p:bldP spid="83" grpId="0"/>
      <p:bldP spid="85" grpId="0" animBg="1"/>
      <p:bldP spid="86" grpId="0" animBg="1"/>
      <p:bldP spid="87" grpId="0"/>
      <p:bldP spid="89" grpId="0" animBg="1"/>
      <p:bldP spid="90" grpId="0" animBg="1"/>
      <p:bldP spid="91" grpId="0"/>
      <p:bldP spid="93" grpId="0" animBg="1"/>
      <p:bldP spid="94" grpId="0" animBg="1"/>
      <p:bldP spid="95" grpId="0"/>
      <p:bldP spid="97" grpId="0" animBg="1"/>
      <p:bldP spid="98" grpId="0" animBg="1"/>
      <p:bldP spid="99" grpId="0"/>
      <p:bldP spid="101" grpId="0" animBg="1"/>
      <p:bldP spid="102" grpId="0" animBg="1"/>
      <p:bldP spid="106" grpId="0"/>
      <p:bldP spid="108" grpId="0" animBg="1"/>
      <p:bldP spid="109" grpId="0" animBg="1"/>
      <p:bldP spid="110" grpId="0"/>
      <p:bldP spid="112" grpId="0" animBg="1"/>
      <p:bldP spid="1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그룹 19"/>
          <p:cNvGrpSpPr/>
          <p:nvPr/>
        </p:nvGrpSpPr>
        <p:grpSpPr>
          <a:xfrm>
            <a:off x="6742371" y="6153520"/>
            <a:ext cx="1052193" cy="503120"/>
            <a:chOff x="4330701" y="3897313"/>
            <a:chExt cx="493713" cy="344487"/>
          </a:xfrm>
        </p:grpSpPr>
        <p:sp>
          <p:nvSpPr>
            <p:cNvPr id="21" name="Freeform 187"/>
            <p:cNvSpPr>
              <a:spLocks/>
            </p:cNvSpPr>
            <p:nvPr/>
          </p:nvSpPr>
          <p:spPr bwMode="auto">
            <a:xfrm>
              <a:off x="4332288" y="3898900"/>
              <a:ext cx="458788" cy="296863"/>
            </a:xfrm>
            <a:custGeom>
              <a:avLst/>
              <a:gdLst>
                <a:gd name="T0" fmla="*/ 2025 w 2028"/>
                <a:gd name="T1" fmla="*/ 688 h 1311"/>
                <a:gd name="T2" fmla="*/ 2014 w 2028"/>
                <a:gd name="T3" fmla="*/ 787 h 1311"/>
                <a:gd name="T4" fmla="*/ 1978 w 2028"/>
                <a:gd name="T5" fmla="*/ 910 h 1311"/>
                <a:gd name="T6" fmla="*/ 1918 w 2028"/>
                <a:gd name="T7" fmla="*/ 1023 h 1311"/>
                <a:gd name="T8" fmla="*/ 1841 w 2028"/>
                <a:gd name="T9" fmla="*/ 1118 h 1311"/>
                <a:gd name="T10" fmla="*/ 1745 w 2028"/>
                <a:gd name="T11" fmla="*/ 1201 h 1311"/>
                <a:gd name="T12" fmla="*/ 1638 w 2028"/>
                <a:gd name="T13" fmla="*/ 1262 h 1311"/>
                <a:gd name="T14" fmla="*/ 1517 w 2028"/>
                <a:gd name="T15" fmla="*/ 1300 h 1311"/>
                <a:gd name="T16" fmla="*/ 1454 w 2028"/>
                <a:gd name="T17" fmla="*/ 1309 h 1311"/>
                <a:gd name="T18" fmla="*/ 1387 w 2028"/>
                <a:gd name="T19" fmla="*/ 1311 h 1311"/>
                <a:gd name="T20" fmla="*/ 604 w 2028"/>
                <a:gd name="T21" fmla="*/ 1311 h 1311"/>
                <a:gd name="T22" fmla="*/ 541 w 2028"/>
                <a:gd name="T23" fmla="*/ 1305 h 1311"/>
                <a:gd name="T24" fmla="*/ 448 w 2028"/>
                <a:gd name="T25" fmla="*/ 1284 h 1311"/>
                <a:gd name="T26" fmla="*/ 332 w 2028"/>
                <a:gd name="T27" fmla="*/ 1231 h 1311"/>
                <a:gd name="T28" fmla="*/ 231 w 2028"/>
                <a:gd name="T29" fmla="*/ 1163 h 1311"/>
                <a:gd name="T30" fmla="*/ 145 w 2028"/>
                <a:gd name="T31" fmla="*/ 1072 h 1311"/>
                <a:gd name="T32" fmla="*/ 77 w 2028"/>
                <a:gd name="T33" fmla="*/ 967 h 1311"/>
                <a:gd name="T34" fmla="*/ 28 w 2028"/>
                <a:gd name="T35" fmla="*/ 850 h 1311"/>
                <a:gd name="T36" fmla="*/ 3 w 2028"/>
                <a:gd name="T37" fmla="*/ 724 h 1311"/>
                <a:gd name="T38" fmla="*/ 0 w 2028"/>
                <a:gd name="T39" fmla="*/ 655 h 1311"/>
                <a:gd name="T40" fmla="*/ 3 w 2028"/>
                <a:gd name="T41" fmla="*/ 590 h 1311"/>
                <a:gd name="T42" fmla="*/ 28 w 2028"/>
                <a:gd name="T43" fmla="*/ 460 h 1311"/>
                <a:gd name="T44" fmla="*/ 77 w 2028"/>
                <a:gd name="T45" fmla="*/ 342 h 1311"/>
                <a:gd name="T46" fmla="*/ 145 w 2028"/>
                <a:gd name="T47" fmla="*/ 238 h 1311"/>
                <a:gd name="T48" fmla="*/ 231 w 2028"/>
                <a:gd name="T49" fmla="*/ 147 h 1311"/>
                <a:gd name="T50" fmla="*/ 332 w 2028"/>
                <a:gd name="T51" fmla="*/ 79 h 1311"/>
                <a:gd name="T52" fmla="*/ 448 w 2028"/>
                <a:gd name="T53" fmla="*/ 29 h 1311"/>
                <a:gd name="T54" fmla="*/ 541 w 2028"/>
                <a:gd name="T55" fmla="*/ 7 h 1311"/>
                <a:gd name="T56" fmla="*/ 604 w 2028"/>
                <a:gd name="T57" fmla="*/ 0 h 1311"/>
                <a:gd name="T58" fmla="*/ 1387 w 2028"/>
                <a:gd name="T59" fmla="*/ 0 h 1311"/>
                <a:gd name="T60" fmla="*/ 1454 w 2028"/>
                <a:gd name="T61" fmla="*/ 2 h 1311"/>
                <a:gd name="T62" fmla="*/ 1517 w 2028"/>
                <a:gd name="T63" fmla="*/ 13 h 1311"/>
                <a:gd name="T64" fmla="*/ 1638 w 2028"/>
                <a:gd name="T65" fmla="*/ 52 h 1311"/>
                <a:gd name="T66" fmla="*/ 1745 w 2028"/>
                <a:gd name="T67" fmla="*/ 112 h 1311"/>
                <a:gd name="T68" fmla="*/ 1841 w 2028"/>
                <a:gd name="T69" fmla="*/ 191 h 1311"/>
                <a:gd name="T70" fmla="*/ 1918 w 2028"/>
                <a:gd name="T71" fmla="*/ 288 h 1311"/>
                <a:gd name="T72" fmla="*/ 1978 w 2028"/>
                <a:gd name="T73" fmla="*/ 399 h 1311"/>
                <a:gd name="T74" fmla="*/ 2014 w 2028"/>
                <a:gd name="T75" fmla="*/ 523 h 1311"/>
                <a:gd name="T76" fmla="*/ 2025 w 2028"/>
                <a:gd name="T77" fmla="*/ 622 h 1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1">
                  <a:moveTo>
                    <a:pt x="2028" y="655"/>
                  </a:moveTo>
                  <a:lnTo>
                    <a:pt x="2025" y="688"/>
                  </a:lnTo>
                  <a:lnTo>
                    <a:pt x="2025" y="724"/>
                  </a:lnTo>
                  <a:lnTo>
                    <a:pt x="2014" y="787"/>
                  </a:lnTo>
                  <a:lnTo>
                    <a:pt x="1998" y="850"/>
                  </a:lnTo>
                  <a:lnTo>
                    <a:pt x="1978" y="910"/>
                  </a:lnTo>
                  <a:lnTo>
                    <a:pt x="1951" y="967"/>
                  </a:lnTo>
                  <a:lnTo>
                    <a:pt x="1918" y="1023"/>
                  </a:lnTo>
                  <a:lnTo>
                    <a:pt x="1882" y="1072"/>
                  </a:lnTo>
                  <a:lnTo>
                    <a:pt x="1841" y="1118"/>
                  </a:lnTo>
                  <a:lnTo>
                    <a:pt x="1794" y="1163"/>
                  </a:lnTo>
                  <a:lnTo>
                    <a:pt x="1745" y="1201"/>
                  </a:lnTo>
                  <a:lnTo>
                    <a:pt x="1693" y="1231"/>
                  </a:lnTo>
                  <a:lnTo>
                    <a:pt x="1638" y="1262"/>
                  </a:lnTo>
                  <a:lnTo>
                    <a:pt x="1577" y="1284"/>
                  </a:lnTo>
                  <a:lnTo>
                    <a:pt x="1517" y="1300"/>
                  </a:lnTo>
                  <a:lnTo>
                    <a:pt x="1486" y="1305"/>
                  </a:lnTo>
                  <a:lnTo>
                    <a:pt x="1454" y="1309"/>
                  </a:lnTo>
                  <a:lnTo>
                    <a:pt x="1420" y="1311"/>
                  </a:lnTo>
                  <a:lnTo>
                    <a:pt x="1387" y="1311"/>
                  </a:lnTo>
                  <a:lnTo>
                    <a:pt x="638" y="1311"/>
                  </a:lnTo>
                  <a:lnTo>
                    <a:pt x="604" y="1311"/>
                  </a:lnTo>
                  <a:lnTo>
                    <a:pt x="572" y="1309"/>
                  </a:lnTo>
                  <a:lnTo>
                    <a:pt x="541" y="1305"/>
                  </a:lnTo>
                  <a:lnTo>
                    <a:pt x="509" y="1300"/>
                  </a:lnTo>
                  <a:lnTo>
                    <a:pt x="448" y="1284"/>
                  </a:lnTo>
                  <a:lnTo>
                    <a:pt x="388" y="1262"/>
                  </a:lnTo>
                  <a:lnTo>
                    <a:pt x="332" y="1231"/>
                  </a:lnTo>
                  <a:lnTo>
                    <a:pt x="280" y="1201"/>
                  </a:lnTo>
                  <a:lnTo>
                    <a:pt x="231" y="1163"/>
                  </a:lnTo>
                  <a:lnTo>
                    <a:pt x="187" y="1118"/>
                  </a:lnTo>
                  <a:lnTo>
                    <a:pt x="145" y="1072"/>
                  </a:lnTo>
                  <a:lnTo>
                    <a:pt x="107" y="1023"/>
                  </a:lnTo>
                  <a:lnTo>
                    <a:pt x="77" y="967"/>
                  </a:lnTo>
                  <a:lnTo>
                    <a:pt x="50" y="910"/>
                  </a:lnTo>
                  <a:lnTo>
                    <a:pt x="28" y="850"/>
                  </a:lnTo>
                  <a:lnTo>
                    <a:pt x="12" y="787"/>
                  </a:lnTo>
                  <a:lnTo>
                    <a:pt x="3" y="724"/>
                  </a:lnTo>
                  <a:lnTo>
                    <a:pt x="0" y="688"/>
                  </a:lnTo>
                  <a:lnTo>
                    <a:pt x="0" y="655"/>
                  </a:lnTo>
                  <a:lnTo>
                    <a:pt x="0" y="622"/>
                  </a:lnTo>
                  <a:lnTo>
                    <a:pt x="3" y="590"/>
                  </a:lnTo>
                  <a:lnTo>
                    <a:pt x="12" y="523"/>
                  </a:lnTo>
                  <a:lnTo>
                    <a:pt x="28" y="460"/>
                  </a:lnTo>
                  <a:lnTo>
                    <a:pt x="50" y="399"/>
                  </a:lnTo>
                  <a:lnTo>
                    <a:pt x="77" y="342"/>
                  </a:lnTo>
                  <a:lnTo>
                    <a:pt x="107" y="288"/>
                  </a:lnTo>
                  <a:lnTo>
                    <a:pt x="145" y="238"/>
                  </a:lnTo>
                  <a:lnTo>
                    <a:pt x="187" y="191"/>
                  </a:lnTo>
                  <a:lnTo>
                    <a:pt x="231" y="147"/>
                  </a:lnTo>
                  <a:lnTo>
                    <a:pt x="280" y="112"/>
                  </a:lnTo>
                  <a:lnTo>
                    <a:pt x="332" y="79"/>
                  </a:lnTo>
                  <a:lnTo>
                    <a:pt x="388" y="52"/>
                  </a:lnTo>
                  <a:lnTo>
                    <a:pt x="448" y="29"/>
                  </a:lnTo>
                  <a:lnTo>
                    <a:pt x="509" y="13"/>
                  </a:lnTo>
                  <a:lnTo>
                    <a:pt x="541" y="7"/>
                  </a:lnTo>
                  <a:lnTo>
                    <a:pt x="572" y="2"/>
                  </a:lnTo>
                  <a:lnTo>
                    <a:pt x="604" y="0"/>
                  </a:lnTo>
                  <a:lnTo>
                    <a:pt x="638" y="0"/>
                  </a:lnTo>
                  <a:lnTo>
                    <a:pt x="1387" y="0"/>
                  </a:lnTo>
                  <a:lnTo>
                    <a:pt x="1420" y="0"/>
                  </a:lnTo>
                  <a:lnTo>
                    <a:pt x="1454" y="2"/>
                  </a:lnTo>
                  <a:lnTo>
                    <a:pt x="1486" y="7"/>
                  </a:lnTo>
                  <a:lnTo>
                    <a:pt x="1517" y="13"/>
                  </a:lnTo>
                  <a:lnTo>
                    <a:pt x="1577" y="29"/>
                  </a:lnTo>
                  <a:lnTo>
                    <a:pt x="1638" y="52"/>
                  </a:lnTo>
                  <a:lnTo>
                    <a:pt x="1693" y="79"/>
                  </a:lnTo>
                  <a:lnTo>
                    <a:pt x="1745" y="112"/>
                  </a:lnTo>
                  <a:lnTo>
                    <a:pt x="1794" y="147"/>
                  </a:lnTo>
                  <a:lnTo>
                    <a:pt x="1841" y="191"/>
                  </a:lnTo>
                  <a:lnTo>
                    <a:pt x="1882" y="238"/>
                  </a:lnTo>
                  <a:lnTo>
                    <a:pt x="1918" y="288"/>
                  </a:lnTo>
                  <a:lnTo>
                    <a:pt x="1951" y="342"/>
                  </a:lnTo>
                  <a:lnTo>
                    <a:pt x="1978" y="399"/>
                  </a:lnTo>
                  <a:lnTo>
                    <a:pt x="1998" y="460"/>
                  </a:lnTo>
                  <a:lnTo>
                    <a:pt x="2014" y="523"/>
                  </a:lnTo>
                  <a:lnTo>
                    <a:pt x="2025" y="590"/>
                  </a:lnTo>
                  <a:lnTo>
                    <a:pt x="2025" y="622"/>
                  </a:lnTo>
                  <a:lnTo>
                    <a:pt x="2028" y="655"/>
                  </a:lnTo>
                  <a:close/>
                </a:path>
              </a:pathLst>
            </a:custGeom>
            <a:solidFill>
              <a:srgbClr val="F3F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88"/>
            <p:cNvSpPr>
              <a:spLocks/>
            </p:cNvSpPr>
            <p:nvPr/>
          </p:nvSpPr>
          <p:spPr bwMode="auto">
            <a:xfrm>
              <a:off x="4330701" y="3897313"/>
              <a:ext cx="463550" cy="301625"/>
            </a:xfrm>
            <a:custGeom>
              <a:avLst/>
              <a:gdLst>
                <a:gd name="T0" fmla="*/ 2025 w 2044"/>
                <a:gd name="T1" fmla="*/ 730 h 1328"/>
                <a:gd name="T2" fmla="*/ 1978 w 2044"/>
                <a:gd name="T3" fmla="*/ 917 h 1328"/>
                <a:gd name="T4" fmla="*/ 1882 w 2044"/>
                <a:gd name="T5" fmla="*/ 1075 h 1328"/>
                <a:gd name="T6" fmla="*/ 1750 w 2044"/>
                <a:gd name="T7" fmla="*/ 1202 h 1328"/>
                <a:gd name="T8" fmla="*/ 1585 w 2044"/>
                <a:gd name="T9" fmla="*/ 1284 h 1328"/>
                <a:gd name="T10" fmla="*/ 1462 w 2044"/>
                <a:gd name="T11" fmla="*/ 1309 h 1328"/>
                <a:gd name="T12" fmla="*/ 646 w 2044"/>
                <a:gd name="T13" fmla="*/ 1312 h 1328"/>
                <a:gd name="T14" fmla="*/ 549 w 2044"/>
                <a:gd name="T15" fmla="*/ 1307 h 1328"/>
                <a:gd name="T16" fmla="*/ 401 w 2044"/>
                <a:gd name="T17" fmla="*/ 1262 h 1328"/>
                <a:gd name="T18" fmla="*/ 245 w 2044"/>
                <a:gd name="T19" fmla="*/ 1163 h 1328"/>
                <a:gd name="T20" fmla="*/ 124 w 2044"/>
                <a:gd name="T21" fmla="*/ 1026 h 1328"/>
                <a:gd name="T22" fmla="*/ 44 w 2044"/>
                <a:gd name="T23" fmla="*/ 856 h 1328"/>
                <a:gd name="T24" fmla="*/ 16 w 2044"/>
                <a:gd name="T25" fmla="*/ 664 h 1328"/>
                <a:gd name="T26" fmla="*/ 44 w 2044"/>
                <a:gd name="T27" fmla="*/ 473 h 1328"/>
                <a:gd name="T28" fmla="*/ 124 w 2044"/>
                <a:gd name="T29" fmla="*/ 302 h 1328"/>
                <a:gd name="T30" fmla="*/ 245 w 2044"/>
                <a:gd name="T31" fmla="*/ 165 h 1328"/>
                <a:gd name="T32" fmla="*/ 401 w 2044"/>
                <a:gd name="T33" fmla="*/ 66 h 1328"/>
                <a:gd name="T34" fmla="*/ 580 w 2044"/>
                <a:gd name="T35" fmla="*/ 20 h 1328"/>
                <a:gd name="T36" fmla="*/ 1395 w 2044"/>
                <a:gd name="T37" fmla="*/ 16 h 1328"/>
                <a:gd name="T38" fmla="*/ 1525 w 2044"/>
                <a:gd name="T39" fmla="*/ 30 h 1328"/>
                <a:gd name="T40" fmla="*/ 1698 w 2044"/>
                <a:gd name="T41" fmla="*/ 93 h 1328"/>
                <a:gd name="T42" fmla="*/ 1844 w 2044"/>
                <a:gd name="T43" fmla="*/ 206 h 1328"/>
                <a:gd name="T44" fmla="*/ 1950 w 2044"/>
                <a:gd name="T45" fmla="*/ 354 h 1328"/>
                <a:gd name="T46" fmla="*/ 2013 w 2044"/>
                <a:gd name="T47" fmla="*/ 532 h 1328"/>
                <a:gd name="T48" fmla="*/ 2036 w 2044"/>
                <a:gd name="T49" fmla="*/ 664 h 1328"/>
                <a:gd name="T50" fmla="*/ 2041 w 2044"/>
                <a:gd name="T51" fmla="*/ 595 h 1328"/>
                <a:gd name="T52" fmla="*/ 1991 w 2044"/>
                <a:gd name="T53" fmla="*/ 406 h 1328"/>
                <a:gd name="T54" fmla="*/ 1896 w 2044"/>
                <a:gd name="T55" fmla="*/ 241 h 1328"/>
                <a:gd name="T56" fmla="*/ 1759 w 2044"/>
                <a:gd name="T57" fmla="*/ 113 h 1328"/>
                <a:gd name="T58" fmla="*/ 1588 w 2044"/>
                <a:gd name="T59" fmla="*/ 30 h 1328"/>
                <a:gd name="T60" fmla="*/ 1494 w 2044"/>
                <a:gd name="T61" fmla="*/ 9 h 1328"/>
                <a:gd name="T62" fmla="*/ 1395 w 2044"/>
                <a:gd name="T63" fmla="*/ 0 h 1328"/>
                <a:gd name="T64" fmla="*/ 580 w 2044"/>
                <a:gd name="T65" fmla="*/ 3 h 1328"/>
                <a:gd name="T66" fmla="*/ 483 w 2044"/>
                <a:gd name="T67" fmla="*/ 20 h 1328"/>
                <a:gd name="T68" fmla="*/ 338 w 2044"/>
                <a:gd name="T69" fmla="*/ 79 h 1328"/>
                <a:gd name="T70" fmla="*/ 187 w 2044"/>
                <a:gd name="T71" fmla="*/ 194 h 1328"/>
                <a:gd name="T72" fmla="*/ 77 w 2044"/>
                <a:gd name="T73" fmla="*/ 349 h 1328"/>
                <a:gd name="T74" fmla="*/ 11 w 2044"/>
                <a:gd name="T75" fmla="*/ 530 h 1328"/>
                <a:gd name="T76" fmla="*/ 0 w 2044"/>
                <a:gd name="T77" fmla="*/ 664 h 1328"/>
                <a:gd name="T78" fmla="*/ 11 w 2044"/>
                <a:gd name="T79" fmla="*/ 798 h 1328"/>
                <a:gd name="T80" fmla="*/ 77 w 2044"/>
                <a:gd name="T81" fmla="*/ 982 h 1328"/>
                <a:gd name="T82" fmla="*/ 187 w 2044"/>
                <a:gd name="T83" fmla="*/ 1133 h 1328"/>
                <a:gd name="T84" fmla="*/ 338 w 2044"/>
                <a:gd name="T85" fmla="*/ 1248 h 1328"/>
                <a:gd name="T86" fmla="*/ 483 w 2044"/>
                <a:gd name="T87" fmla="*/ 1309 h 1328"/>
                <a:gd name="T88" fmla="*/ 580 w 2044"/>
                <a:gd name="T89" fmla="*/ 1325 h 1328"/>
                <a:gd name="T90" fmla="*/ 1395 w 2044"/>
                <a:gd name="T91" fmla="*/ 1328 h 1328"/>
                <a:gd name="T92" fmla="*/ 1494 w 2044"/>
                <a:gd name="T93" fmla="*/ 1323 h 1328"/>
                <a:gd name="T94" fmla="*/ 1588 w 2044"/>
                <a:gd name="T95" fmla="*/ 1298 h 1328"/>
                <a:gd name="T96" fmla="*/ 1759 w 2044"/>
                <a:gd name="T97" fmla="*/ 1215 h 1328"/>
                <a:gd name="T98" fmla="*/ 1896 w 2044"/>
                <a:gd name="T99" fmla="*/ 1086 h 1328"/>
                <a:gd name="T100" fmla="*/ 1991 w 2044"/>
                <a:gd name="T101" fmla="*/ 922 h 1328"/>
                <a:gd name="T102" fmla="*/ 2041 w 2044"/>
                <a:gd name="T103" fmla="*/ 733 h 1328"/>
                <a:gd name="T104" fmla="*/ 2036 w 2044"/>
                <a:gd name="T105" fmla="*/ 664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28">
                  <a:moveTo>
                    <a:pt x="2036" y="664"/>
                  </a:moveTo>
                  <a:lnTo>
                    <a:pt x="2027" y="664"/>
                  </a:lnTo>
                  <a:lnTo>
                    <a:pt x="2025" y="730"/>
                  </a:lnTo>
                  <a:lnTo>
                    <a:pt x="2013" y="796"/>
                  </a:lnTo>
                  <a:lnTo>
                    <a:pt x="1997" y="856"/>
                  </a:lnTo>
                  <a:lnTo>
                    <a:pt x="1978" y="917"/>
                  </a:lnTo>
                  <a:lnTo>
                    <a:pt x="1950" y="974"/>
                  </a:lnTo>
                  <a:lnTo>
                    <a:pt x="1921" y="1026"/>
                  </a:lnTo>
                  <a:lnTo>
                    <a:pt x="1882" y="1075"/>
                  </a:lnTo>
                  <a:lnTo>
                    <a:pt x="1844" y="1122"/>
                  </a:lnTo>
                  <a:lnTo>
                    <a:pt x="1797" y="1163"/>
                  </a:lnTo>
                  <a:lnTo>
                    <a:pt x="1750" y="1202"/>
                  </a:lnTo>
                  <a:lnTo>
                    <a:pt x="1698" y="1235"/>
                  </a:lnTo>
                  <a:lnTo>
                    <a:pt x="1642" y="1262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92" y="1307"/>
                  </a:lnTo>
                  <a:lnTo>
                    <a:pt x="1462" y="1309"/>
                  </a:lnTo>
                  <a:lnTo>
                    <a:pt x="1428" y="1312"/>
                  </a:lnTo>
                  <a:lnTo>
                    <a:pt x="1395" y="1312"/>
                  </a:lnTo>
                  <a:lnTo>
                    <a:pt x="646" y="1312"/>
                  </a:lnTo>
                  <a:lnTo>
                    <a:pt x="612" y="1312"/>
                  </a:lnTo>
                  <a:lnTo>
                    <a:pt x="580" y="1309"/>
                  </a:lnTo>
                  <a:lnTo>
                    <a:pt x="549" y="1307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1" y="1262"/>
                  </a:lnTo>
                  <a:lnTo>
                    <a:pt x="346" y="1235"/>
                  </a:lnTo>
                  <a:lnTo>
                    <a:pt x="294" y="1202"/>
                  </a:lnTo>
                  <a:lnTo>
                    <a:pt x="245" y="1163"/>
                  </a:lnTo>
                  <a:lnTo>
                    <a:pt x="200" y="1122"/>
                  </a:lnTo>
                  <a:lnTo>
                    <a:pt x="159" y="1075"/>
                  </a:lnTo>
                  <a:lnTo>
                    <a:pt x="124" y="1026"/>
                  </a:lnTo>
                  <a:lnTo>
                    <a:pt x="90" y="974"/>
                  </a:lnTo>
                  <a:lnTo>
                    <a:pt x="66" y="917"/>
                  </a:lnTo>
                  <a:lnTo>
                    <a:pt x="44" y="856"/>
                  </a:lnTo>
                  <a:lnTo>
                    <a:pt x="27" y="796"/>
                  </a:lnTo>
                  <a:lnTo>
                    <a:pt x="20" y="730"/>
                  </a:lnTo>
                  <a:lnTo>
                    <a:pt x="16" y="664"/>
                  </a:lnTo>
                  <a:lnTo>
                    <a:pt x="20" y="599"/>
                  </a:lnTo>
                  <a:lnTo>
                    <a:pt x="27" y="532"/>
                  </a:lnTo>
                  <a:lnTo>
                    <a:pt x="44" y="473"/>
                  </a:lnTo>
                  <a:lnTo>
                    <a:pt x="66" y="412"/>
                  </a:lnTo>
                  <a:lnTo>
                    <a:pt x="90" y="354"/>
                  </a:lnTo>
                  <a:lnTo>
                    <a:pt x="124" y="302"/>
                  </a:lnTo>
                  <a:lnTo>
                    <a:pt x="159" y="252"/>
                  </a:lnTo>
                  <a:lnTo>
                    <a:pt x="200" y="206"/>
                  </a:lnTo>
                  <a:lnTo>
                    <a:pt x="245" y="165"/>
                  </a:lnTo>
                  <a:lnTo>
                    <a:pt x="294" y="126"/>
                  </a:lnTo>
                  <a:lnTo>
                    <a:pt x="346" y="93"/>
                  </a:lnTo>
                  <a:lnTo>
                    <a:pt x="401" y="66"/>
                  </a:lnTo>
                  <a:lnTo>
                    <a:pt x="459" y="43"/>
                  </a:lnTo>
                  <a:lnTo>
                    <a:pt x="519" y="30"/>
                  </a:lnTo>
                  <a:lnTo>
                    <a:pt x="580" y="20"/>
                  </a:lnTo>
                  <a:lnTo>
                    <a:pt x="612" y="16"/>
                  </a:lnTo>
                  <a:lnTo>
                    <a:pt x="646" y="16"/>
                  </a:lnTo>
                  <a:lnTo>
                    <a:pt x="1395" y="16"/>
                  </a:lnTo>
                  <a:lnTo>
                    <a:pt x="1428" y="16"/>
                  </a:lnTo>
                  <a:lnTo>
                    <a:pt x="1462" y="20"/>
                  </a:lnTo>
                  <a:lnTo>
                    <a:pt x="1525" y="30"/>
                  </a:lnTo>
                  <a:lnTo>
                    <a:pt x="1585" y="43"/>
                  </a:lnTo>
                  <a:lnTo>
                    <a:pt x="1642" y="66"/>
                  </a:lnTo>
                  <a:lnTo>
                    <a:pt x="1698" y="93"/>
                  </a:lnTo>
                  <a:lnTo>
                    <a:pt x="1750" y="126"/>
                  </a:lnTo>
                  <a:lnTo>
                    <a:pt x="1797" y="165"/>
                  </a:lnTo>
                  <a:lnTo>
                    <a:pt x="1844" y="206"/>
                  </a:lnTo>
                  <a:lnTo>
                    <a:pt x="1882" y="252"/>
                  </a:lnTo>
                  <a:lnTo>
                    <a:pt x="1921" y="302"/>
                  </a:lnTo>
                  <a:lnTo>
                    <a:pt x="1950" y="354"/>
                  </a:lnTo>
                  <a:lnTo>
                    <a:pt x="1978" y="412"/>
                  </a:lnTo>
                  <a:lnTo>
                    <a:pt x="1997" y="473"/>
                  </a:lnTo>
                  <a:lnTo>
                    <a:pt x="2013" y="532"/>
                  </a:lnTo>
                  <a:lnTo>
                    <a:pt x="2025" y="599"/>
                  </a:lnTo>
                  <a:lnTo>
                    <a:pt x="2027" y="664"/>
                  </a:lnTo>
                  <a:lnTo>
                    <a:pt x="2036" y="664"/>
                  </a:lnTo>
                  <a:lnTo>
                    <a:pt x="2044" y="664"/>
                  </a:lnTo>
                  <a:lnTo>
                    <a:pt x="2044" y="631"/>
                  </a:lnTo>
                  <a:lnTo>
                    <a:pt x="2041" y="595"/>
                  </a:lnTo>
                  <a:lnTo>
                    <a:pt x="2031" y="530"/>
                  </a:lnTo>
                  <a:lnTo>
                    <a:pt x="2013" y="467"/>
                  </a:lnTo>
                  <a:lnTo>
                    <a:pt x="1991" y="406"/>
                  </a:lnTo>
                  <a:lnTo>
                    <a:pt x="1964" y="349"/>
                  </a:lnTo>
                  <a:lnTo>
                    <a:pt x="1934" y="293"/>
                  </a:lnTo>
                  <a:lnTo>
                    <a:pt x="1896" y="241"/>
                  </a:lnTo>
                  <a:lnTo>
                    <a:pt x="1854" y="194"/>
                  </a:lnTo>
                  <a:lnTo>
                    <a:pt x="1808" y="151"/>
                  </a:lnTo>
                  <a:lnTo>
                    <a:pt x="1759" y="113"/>
                  </a:lnTo>
                  <a:lnTo>
                    <a:pt x="1707" y="79"/>
                  </a:lnTo>
                  <a:lnTo>
                    <a:pt x="1649" y="52"/>
                  </a:lnTo>
                  <a:lnTo>
                    <a:pt x="1588" y="30"/>
                  </a:lnTo>
                  <a:lnTo>
                    <a:pt x="1557" y="20"/>
                  </a:lnTo>
                  <a:lnTo>
                    <a:pt x="1527" y="14"/>
                  </a:lnTo>
                  <a:lnTo>
                    <a:pt x="1494" y="9"/>
                  </a:lnTo>
                  <a:lnTo>
                    <a:pt x="1462" y="3"/>
                  </a:lnTo>
                  <a:lnTo>
                    <a:pt x="1428" y="0"/>
                  </a:lnTo>
                  <a:lnTo>
                    <a:pt x="1395" y="0"/>
                  </a:lnTo>
                  <a:lnTo>
                    <a:pt x="646" y="0"/>
                  </a:lnTo>
                  <a:lnTo>
                    <a:pt x="612" y="0"/>
                  </a:lnTo>
                  <a:lnTo>
                    <a:pt x="580" y="3"/>
                  </a:lnTo>
                  <a:lnTo>
                    <a:pt x="547" y="9"/>
                  </a:lnTo>
                  <a:lnTo>
                    <a:pt x="513" y="14"/>
                  </a:lnTo>
                  <a:lnTo>
                    <a:pt x="483" y="20"/>
                  </a:lnTo>
                  <a:lnTo>
                    <a:pt x="454" y="30"/>
                  </a:lnTo>
                  <a:lnTo>
                    <a:pt x="393" y="52"/>
                  </a:lnTo>
                  <a:lnTo>
                    <a:pt x="338" y="79"/>
                  </a:lnTo>
                  <a:lnTo>
                    <a:pt x="283" y="113"/>
                  </a:lnTo>
                  <a:lnTo>
                    <a:pt x="234" y="151"/>
                  </a:lnTo>
                  <a:lnTo>
                    <a:pt x="187" y="194"/>
                  </a:lnTo>
                  <a:lnTo>
                    <a:pt x="146" y="241"/>
                  </a:lnTo>
                  <a:lnTo>
                    <a:pt x="110" y="293"/>
                  </a:lnTo>
                  <a:lnTo>
                    <a:pt x="77" y="349"/>
                  </a:lnTo>
                  <a:lnTo>
                    <a:pt x="49" y="406"/>
                  </a:lnTo>
                  <a:lnTo>
                    <a:pt x="27" y="467"/>
                  </a:lnTo>
                  <a:lnTo>
                    <a:pt x="11" y="530"/>
                  </a:lnTo>
                  <a:lnTo>
                    <a:pt x="2" y="595"/>
                  </a:lnTo>
                  <a:lnTo>
                    <a:pt x="0" y="631"/>
                  </a:lnTo>
                  <a:lnTo>
                    <a:pt x="0" y="664"/>
                  </a:lnTo>
                  <a:lnTo>
                    <a:pt x="0" y="700"/>
                  </a:lnTo>
                  <a:lnTo>
                    <a:pt x="2" y="733"/>
                  </a:lnTo>
                  <a:lnTo>
                    <a:pt x="11" y="798"/>
                  </a:lnTo>
                  <a:lnTo>
                    <a:pt x="27" y="861"/>
                  </a:lnTo>
                  <a:lnTo>
                    <a:pt x="49" y="922"/>
                  </a:lnTo>
                  <a:lnTo>
                    <a:pt x="77" y="982"/>
                  </a:lnTo>
                  <a:lnTo>
                    <a:pt x="110" y="1037"/>
                  </a:lnTo>
                  <a:lnTo>
                    <a:pt x="146" y="1086"/>
                  </a:lnTo>
                  <a:lnTo>
                    <a:pt x="187" y="1133"/>
                  </a:lnTo>
                  <a:lnTo>
                    <a:pt x="234" y="1177"/>
                  </a:lnTo>
                  <a:lnTo>
                    <a:pt x="283" y="1215"/>
                  </a:lnTo>
                  <a:lnTo>
                    <a:pt x="338" y="1248"/>
                  </a:lnTo>
                  <a:lnTo>
                    <a:pt x="393" y="1276"/>
                  </a:lnTo>
                  <a:lnTo>
                    <a:pt x="454" y="1298"/>
                  </a:lnTo>
                  <a:lnTo>
                    <a:pt x="483" y="1309"/>
                  </a:lnTo>
                  <a:lnTo>
                    <a:pt x="513" y="1314"/>
                  </a:lnTo>
                  <a:lnTo>
                    <a:pt x="547" y="1323"/>
                  </a:lnTo>
                  <a:lnTo>
                    <a:pt x="580" y="1325"/>
                  </a:lnTo>
                  <a:lnTo>
                    <a:pt x="612" y="1328"/>
                  </a:lnTo>
                  <a:lnTo>
                    <a:pt x="646" y="1328"/>
                  </a:lnTo>
                  <a:lnTo>
                    <a:pt x="1395" y="1328"/>
                  </a:lnTo>
                  <a:lnTo>
                    <a:pt x="1428" y="1328"/>
                  </a:lnTo>
                  <a:lnTo>
                    <a:pt x="1462" y="1325"/>
                  </a:lnTo>
                  <a:lnTo>
                    <a:pt x="1494" y="1323"/>
                  </a:lnTo>
                  <a:lnTo>
                    <a:pt x="1527" y="1314"/>
                  </a:lnTo>
                  <a:lnTo>
                    <a:pt x="1557" y="1309"/>
                  </a:lnTo>
                  <a:lnTo>
                    <a:pt x="1588" y="1298"/>
                  </a:lnTo>
                  <a:lnTo>
                    <a:pt x="1649" y="1276"/>
                  </a:lnTo>
                  <a:lnTo>
                    <a:pt x="1707" y="1248"/>
                  </a:lnTo>
                  <a:lnTo>
                    <a:pt x="1759" y="1215"/>
                  </a:lnTo>
                  <a:lnTo>
                    <a:pt x="1808" y="1177"/>
                  </a:lnTo>
                  <a:lnTo>
                    <a:pt x="1854" y="1133"/>
                  </a:lnTo>
                  <a:lnTo>
                    <a:pt x="1896" y="1086"/>
                  </a:lnTo>
                  <a:lnTo>
                    <a:pt x="1934" y="1037"/>
                  </a:lnTo>
                  <a:lnTo>
                    <a:pt x="1964" y="982"/>
                  </a:lnTo>
                  <a:lnTo>
                    <a:pt x="1991" y="922"/>
                  </a:lnTo>
                  <a:lnTo>
                    <a:pt x="2013" y="861"/>
                  </a:lnTo>
                  <a:lnTo>
                    <a:pt x="2031" y="798"/>
                  </a:lnTo>
                  <a:lnTo>
                    <a:pt x="2041" y="733"/>
                  </a:lnTo>
                  <a:lnTo>
                    <a:pt x="2044" y="700"/>
                  </a:lnTo>
                  <a:lnTo>
                    <a:pt x="2044" y="664"/>
                  </a:lnTo>
                  <a:lnTo>
                    <a:pt x="2036" y="664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89"/>
            <p:cNvSpPr>
              <a:spLocks/>
            </p:cNvSpPr>
            <p:nvPr/>
          </p:nvSpPr>
          <p:spPr bwMode="auto">
            <a:xfrm>
              <a:off x="4333876" y="3917950"/>
              <a:ext cx="379413" cy="241300"/>
            </a:xfrm>
            <a:custGeom>
              <a:avLst/>
              <a:gdLst>
                <a:gd name="T0" fmla="*/ 682 w 1676"/>
                <a:gd name="T1" fmla="*/ 0 h 1065"/>
                <a:gd name="T2" fmla="*/ 585 w 1676"/>
                <a:gd name="T3" fmla="*/ 6 h 1065"/>
                <a:gd name="T4" fmla="*/ 497 w 1676"/>
                <a:gd name="T5" fmla="*/ 25 h 1065"/>
                <a:gd name="T6" fmla="*/ 415 w 1676"/>
                <a:gd name="T7" fmla="*/ 58 h 1065"/>
                <a:gd name="T8" fmla="*/ 339 w 1676"/>
                <a:gd name="T9" fmla="*/ 107 h 1065"/>
                <a:gd name="T10" fmla="*/ 305 w 1676"/>
                <a:gd name="T11" fmla="*/ 119 h 1065"/>
                <a:gd name="T12" fmla="*/ 286 w 1676"/>
                <a:gd name="T13" fmla="*/ 110 h 1065"/>
                <a:gd name="T14" fmla="*/ 276 w 1676"/>
                <a:gd name="T15" fmla="*/ 91 h 1065"/>
                <a:gd name="T16" fmla="*/ 286 w 1676"/>
                <a:gd name="T17" fmla="*/ 55 h 1065"/>
                <a:gd name="T18" fmla="*/ 319 w 1676"/>
                <a:gd name="T19" fmla="*/ 6 h 1065"/>
                <a:gd name="T20" fmla="*/ 247 w 1676"/>
                <a:gd name="T21" fmla="*/ 55 h 1065"/>
                <a:gd name="T22" fmla="*/ 184 w 1676"/>
                <a:gd name="T23" fmla="*/ 113 h 1065"/>
                <a:gd name="T24" fmla="*/ 108 w 1676"/>
                <a:gd name="T25" fmla="*/ 209 h 1065"/>
                <a:gd name="T26" fmla="*/ 50 w 1676"/>
                <a:gd name="T27" fmla="*/ 319 h 1065"/>
                <a:gd name="T28" fmla="*/ 11 w 1676"/>
                <a:gd name="T29" fmla="*/ 439 h 1065"/>
                <a:gd name="T30" fmla="*/ 0 w 1676"/>
                <a:gd name="T31" fmla="*/ 571 h 1065"/>
                <a:gd name="T32" fmla="*/ 11 w 1676"/>
                <a:gd name="T33" fmla="*/ 703 h 1065"/>
                <a:gd name="T34" fmla="*/ 50 w 1676"/>
                <a:gd name="T35" fmla="*/ 824 h 1065"/>
                <a:gd name="T36" fmla="*/ 108 w 1676"/>
                <a:gd name="T37" fmla="*/ 933 h 1065"/>
                <a:gd name="T38" fmla="*/ 184 w 1676"/>
                <a:gd name="T39" fmla="*/ 1029 h 1065"/>
                <a:gd name="T40" fmla="*/ 198 w 1676"/>
                <a:gd name="T41" fmla="*/ 1024 h 1065"/>
                <a:gd name="T42" fmla="*/ 160 w 1676"/>
                <a:gd name="T43" fmla="*/ 941 h 1065"/>
                <a:gd name="T44" fmla="*/ 135 w 1676"/>
                <a:gd name="T45" fmla="*/ 851 h 1065"/>
                <a:gd name="T46" fmla="*/ 121 w 1676"/>
                <a:gd name="T47" fmla="*/ 757 h 1065"/>
                <a:gd name="T48" fmla="*/ 121 w 1676"/>
                <a:gd name="T49" fmla="*/ 673 h 1065"/>
                <a:gd name="T50" fmla="*/ 132 w 1676"/>
                <a:gd name="T51" fmla="*/ 574 h 1065"/>
                <a:gd name="T52" fmla="*/ 171 w 1676"/>
                <a:gd name="T53" fmla="*/ 448 h 1065"/>
                <a:gd name="T54" fmla="*/ 229 w 1676"/>
                <a:gd name="T55" fmla="*/ 335 h 1065"/>
                <a:gd name="T56" fmla="*/ 308 w 1676"/>
                <a:gd name="T57" fmla="*/ 236 h 1065"/>
                <a:gd name="T58" fmla="*/ 404 w 1676"/>
                <a:gd name="T59" fmla="*/ 157 h 1065"/>
                <a:gd name="T60" fmla="*/ 514 w 1676"/>
                <a:gd name="T61" fmla="*/ 96 h 1065"/>
                <a:gd name="T62" fmla="*/ 605 w 1676"/>
                <a:gd name="T63" fmla="*/ 63 h 1065"/>
                <a:gd name="T64" fmla="*/ 668 w 1676"/>
                <a:gd name="T65" fmla="*/ 49 h 1065"/>
                <a:gd name="T66" fmla="*/ 731 w 1676"/>
                <a:gd name="T67" fmla="*/ 44 h 1065"/>
                <a:gd name="T68" fmla="*/ 1516 w 1676"/>
                <a:gd name="T69" fmla="*/ 42 h 1065"/>
                <a:gd name="T70" fmla="*/ 1597 w 1676"/>
                <a:gd name="T71" fmla="*/ 47 h 1065"/>
                <a:gd name="T72" fmla="*/ 1676 w 1676"/>
                <a:gd name="T73" fmla="*/ 63 h 1065"/>
                <a:gd name="T74" fmla="*/ 1613 w 1676"/>
                <a:gd name="T75" fmla="*/ 36 h 1065"/>
                <a:gd name="T76" fmla="*/ 1547 w 1676"/>
                <a:gd name="T77" fmla="*/ 17 h 1065"/>
                <a:gd name="T78" fmla="*/ 1476 w 1676"/>
                <a:gd name="T79" fmla="*/ 3 h 1065"/>
                <a:gd name="T80" fmla="*/ 1404 w 1676"/>
                <a:gd name="T81" fmla="*/ 0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76" h="1065">
                  <a:moveTo>
                    <a:pt x="1404" y="0"/>
                  </a:moveTo>
                  <a:lnTo>
                    <a:pt x="682" y="0"/>
                  </a:lnTo>
                  <a:lnTo>
                    <a:pt x="632" y="0"/>
                  </a:lnTo>
                  <a:lnTo>
                    <a:pt x="585" y="6"/>
                  </a:lnTo>
                  <a:lnTo>
                    <a:pt x="542" y="15"/>
                  </a:lnTo>
                  <a:lnTo>
                    <a:pt x="497" y="25"/>
                  </a:lnTo>
                  <a:lnTo>
                    <a:pt x="456" y="42"/>
                  </a:lnTo>
                  <a:lnTo>
                    <a:pt x="415" y="58"/>
                  </a:lnTo>
                  <a:lnTo>
                    <a:pt x="377" y="83"/>
                  </a:lnTo>
                  <a:lnTo>
                    <a:pt x="339" y="107"/>
                  </a:lnTo>
                  <a:lnTo>
                    <a:pt x="322" y="116"/>
                  </a:lnTo>
                  <a:lnTo>
                    <a:pt x="305" y="119"/>
                  </a:lnTo>
                  <a:lnTo>
                    <a:pt x="294" y="116"/>
                  </a:lnTo>
                  <a:lnTo>
                    <a:pt x="286" y="110"/>
                  </a:lnTo>
                  <a:lnTo>
                    <a:pt x="278" y="101"/>
                  </a:lnTo>
                  <a:lnTo>
                    <a:pt x="276" y="91"/>
                  </a:lnTo>
                  <a:lnTo>
                    <a:pt x="278" y="74"/>
                  </a:lnTo>
                  <a:lnTo>
                    <a:pt x="286" y="55"/>
                  </a:lnTo>
                  <a:lnTo>
                    <a:pt x="299" y="33"/>
                  </a:lnTo>
                  <a:lnTo>
                    <a:pt x="319" y="6"/>
                  </a:lnTo>
                  <a:lnTo>
                    <a:pt x="283" y="31"/>
                  </a:lnTo>
                  <a:lnTo>
                    <a:pt x="247" y="55"/>
                  </a:lnTo>
                  <a:lnTo>
                    <a:pt x="215" y="83"/>
                  </a:lnTo>
                  <a:lnTo>
                    <a:pt x="184" y="113"/>
                  </a:lnTo>
                  <a:lnTo>
                    <a:pt x="143" y="159"/>
                  </a:lnTo>
                  <a:lnTo>
                    <a:pt x="108" y="209"/>
                  </a:lnTo>
                  <a:lnTo>
                    <a:pt x="74" y="261"/>
                  </a:lnTo>
                  <a:lnTo>
                    <a:pt x="50" y="319"/>
                  </a:lnTo>
                  <a:lnTo>
                    <a:pt x="28" y="380"/>
                  </a:lnTo>
                  <a:lnTo>
                    <a:pt x="11" y="439"/>
                  </a:lnTo>
                  <a:lnTo>
                    <a:pt x="4" y="506"/>
                  </a:lnTo>
                  <a:lnTo>
                    <a:pt x="0" y="571"/>
                  </a:lnTo>
                  <a:lnTo>
                    <a:pt x="4" y="637"/>
                  </a:lnTo>
                  <a:lnTo>
                    <a:pt x="11" y="703"/>
                  </a:lnTo>
                  <a:lnTo>
                    <a:pt x="28" y="763"/>
                  </a:lnTo>
                  <a:lnTo>
                    <a:pt x="50" y="824"/>
                  </a:lnTo>
                  <a:lnTo>
                    <a:pt x="74" y="881"/>
                  </a:lnTo>
                  <a:lnTo>
                    <a:pt x="108" y="933"/>
                  </a:lnTo>
                  <a:lnTo>
                    <a:pt x="143" y="982"/>
                  </a:lnTo>
                  <a:lnTo>
                    <a:pt x="184" y="1029"/>
                  </a:lnTo>
                  <a:lnTo>
                    <a:pt x="220" y="1065"/>
                  </a:lnTo>
                  <a:lnTo>
                    <a:pt x="198" y="1024"/>
                  </a:lnTo>
                  <a:lnTo>
                    <a:pt x="177" y="982"/>
                  </a:lnTo>
                  <a:lnTo>
                    <a:pt x="160" y="941"/>
                  </a:lnTo>
                  <a:lnTo>
                    <a:pt x="146" y="898"/>
                  </a:lnTo>
                  <a:lnTo>
                    <a:pt x="135" y="851"/>
                  </a:lnTo>
                  <a:lnTo>
                    <a:pt x="126" y="804"/>
                  </a:lnTo>
                  <a:lnTo>
                    <a:pt x="121" y="757"/>
                  </a:lnTo>
                  <a:lnTo>
                    <a:pt x="119" y="709"/>
                  </a:lnTo>
                  <a:lnTo>
                    <a:pt x="121" y="673"/>
                  </a:lnTo>
                  <a:lnTo>
                    <a:pt x="121" y="640"/>
                  </a:lnTo>
                  <a:lnTo>
                    <a:pt x="132" y="574"/>
                  </a:lnTo>
                  <a:lnTo>
                    <a:pt x="148" y="511"/>
                  </a:lnTo>
                  <a:lnTo>
                    <a:pt x="171" y="448"/>
                  </a:lnTo>
                  <a:lnTo>
                    <a:pt x="198" y="390"/>
                  </a:lnTo>
                  <a:lnTo>
                    <a:pt x="229" y="335"/>
                  </a:lnTo>
                  <a:lnTo>
                    <a:pt x="267" y="286"/>
                  </a:lnTo>
                  <a:lnTo>
                    <a:pt x="308" y="236"/>
                  </a:lnTo>
                  <a:lnTo>
                    <a:pt x="355" y="195"/>
                  </a:lnTo>
                  <a:lnTo>
                    <a:pt x="404" y="157"/>
                  </a:lnTo>
                  <a:lnTo>
                    <a:pt x="456" y="124"/>
                  </a:lnTo>
                  <a:lnTo>
                    <a:pt x="514" y="96"/>
                  </a:lnTo>
                  <a:lnTo>
                    <a:pt x="575" y="72"/>
                  </a:lnTo>
                  <a:lnTo>
                    <a:pt x="605" y="63"/>
                  </a:lnTo>
                  <a:lnTo>
                    <a:pt x="636" y="55"/>
                  </a:lnTo>
                  <a:lnTo>
                    <a:pt x="668" y="49"/>
                  </a:lnTo>
                  <a:lnTo>
                    <a:pt x="701" y="47"/>
                  </a:lnTo>
                  <a:lnTo>
                    <a:pt x="731" y="44"/>
                  </a:lnTo>
                  <a:lnTo>
                    <a:pt x="767" y="42"/>
                  </a:lnTo>
                  <a:lnTo>
                    <a:pt x="1516" y="42"/>
                  </a:lnTo>
                  <a:lnTo>
                    <a:pt x="1558" y="44"/>
                  </a:lnTo>
                  <a:lnTo>
                    <a:pt x="1597" y="47"/>
                  </a:lnTo>
                  <a:lnTo>
                    <a:pt x="1638" y="55"/>
                  </a:lnTo>
                  <a:lnTo>
                    <a:pt x="1676" y="63"/>
                  </a:lnTo>
                  <a:lnTo>
                    <a:pt x="1644" y="49"/>
                  </a:lnTo>
                  <a:lnTo>
                    <a:pt x="1613" y="36"/>
                  </a:lnTo>
                  <a:lnTo>
                    <a:pt x="1581" y="25"/>
                  </a:lnTo>
                  <a:lnTo>
                    <a:pt x="1547" y="17"/>
                  </a:lnTo>
                  <a:lnTo>
                    <a:pt x="1511" y="9"/>
                  </a:lnTo>
                  <a:lnTo>
                    <a:pt x="1476" y="3"/>
                  </a:lnTo>
                  <a:lnTo>
                    <a:pt x="1440" y="0"/>
                  </a:lnTo>
                  <a:lnTo>
                    <a:pt x="1404" y="0"/>
                  </a:lnTo>
                  <a:close/>
                </a:path>
              </a:pathLst>
            </a:custGeom>
            <a:solidFill>
              <a:srgbClr val="C9CA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90"/>
            <p:cNvSpPr>
              <a:spLocks/>
            </p:cNvSpPr>
            <p:nvPr/>
          </p:nvSpPr>
          <p:spPr bwMode="auto">
            <a:xfrm>
              <a:off x="4332288" y="3914775"/>
              <a:ext cx="77788" cy="249238"/>
            </a:xfrm>
            <a:custGeom>
              <a:avLst/>
              <a:gdLst>
                <a:gd name="T0" fmla="*/ 347 w 347"/>
                <a:gd name="T1" fmla="*/ 0 h 1101"/>
                <a:gd name="T2" fmla="*/ 307 w 347"/>
                <a:gd name="T3" fmla="*/ 23 h 1101"/>
                <a:gd name="T4" fmla="*/ 273 w 347"/>
                <a:gd name="T5" fmla="*/ 47 h 1101"/>
                <a:gd name="T6" fmla="*/ 237 w 347"/>
                <a:gd name="T7" fmla="*/ 75 h 1101"/>
                <a:gd name="T8" fmla="*/ 203 w 347"/>
                <a:gd name="T9" fmla="*/ 102 h 1101"/>
                <a:gd name="T10" fmla="*/ 174 w 347"/>
                <a:gd name="T11" fmla="*/ 135 h 1101"/>
                <a:gd name="T12" fmla="*/ 145 w 347"/>
                <a:gd name="T13" fmla="*/ 168 h 1101"/>
                <a:gd name="T14" fmla="*/ 118 w 347"/>
                <a:gd name="T15" fmla="*/ 203 h 1101"/>
                <a:gd name="T16" fmla="*/ 96 w 347"/>
                <a:gd name="T17" fmla="*/ 239 h 1101"/>
                <a:gd name="T18" fmla="*/ 75 w 347"/>
                <a:gd name="T19" fmla="*/ 277 h 1101"/>
                <a:gd name="T20" fmla="*/ 55 w 347"/>
                <a:gd name="T21" fmla="*/ 319 h 1101"/>
                <a:gd name="T22" fmla="*/ 39 w 347"/>
                <a:gd name="T23" fmla="*/ 360 h 1101"/>
                <a:gd name="T24" fmla="*/ 25 w 347"/>
                <a:gd name="T25" fmla="*/ 401 h 1101"/>
                <a:gd name="T26" fmla="*/ 14 w 347"/>
                <a:gd name="T27" fmla="*/ 448 h 1101"/>
                <a:gd name="T28" fmla="*/ 6 w 347"/>
                <a:gd name="T29" fmla="*/ 492 h 1101"/>
                <a:gd name="T30" fmla="*/ 0 w 347"/>
                <a:gd name="T31" fmla="*/ 538 h 1101"/>
                <a:gd name="T32" fmla="*/ 0 w 347"/>
                <a:gd name="T33" fmla="*/ 585 h 1101"/>
                <a:gd name="T34" fmla="*/ 0 w 347"/>
                <a:gd name="T35" fmla="*/ 624 h 1101"/>
                <a:gd name="T36" fmla="*/ 3 w 347"/>
                <a:gd name="T37" fmla="*/ 662 h 1101"/>
                <a:gd name="T38" fmla="*/ 8 w 347"/>
                <a:gd name="T39" fmla="*/ 700 h 1101"/>
                <a:gd name="T40" fmla="*/ 17 w 347"/>
                <a:gd name="T41" fmla="*/ 739 h 1101"/>
                <a:gd name="T42" fmla="*/ 25 w 347"/>
                <a:gd name="T43" fmla="*/ 775 h 1101"/>
                <a:gd name="T44" fmla="*/ 36 w 347"/>
                <a:gd name="T45" fmla="*/ 811 h 1101"/>
                <a:gd name="T46" fmla="*/ 50 w 347"/>
                <a:gd name="T47" fmla="*/ 843 h 1101"/>
                <a:gd name="T48" fmla="*/ 66 w 347"/>
                <a:gd name="T49" fmla="*/ 879 h 1101"/>
                <a:gd name="T50" fmla="*/ 82 w 347"/>
                <a:gd name="T51" fmla="*/ 908 h 1101"/>
                <a:gd name="T52" fmla="*/ 102 w 347"/>
                <a:gd name="T53" fmla="*/ 942 h 1101"/>
                <a:gd name="T54" fmla="*/ 121 w 347"/>
                <a:gd name="T55" fmla="*/ 972 h 1101"/>
                <a:gd name="T56" fmla="*/ 143 w 347"/>
                <a:gd name="T57" fmla="*/ 1000 h 1101"/>
                <a:gd name="T58" fmla="*/ 165 w 347"/>
                <a:gd name="T59" fmla="*/ 1027 h 1101"/>
                <a:gd name="T60" fmla="*/ 190 w 347"/>
                <a:gd name="T61" fmla="*/ 1054 h 1101"/>
                <a:gd name="T62" fmla="*/ 217 w 347"/>
                <a:gd name="T63" fmla="*/ 1079 h 1101"/>
                <a:gd name="T64" fmla="*/ 244 w 347"/>
                <a:gd name="T65" fmla="*/ 1101 h 1101"/>
                <a:gd name="T66" fmla="*/ 228 w 347"/>
                <a:gd name="T67" fmla="*/ 1079 h 1101"/>
                <a:gd name="T68" fmla="*/ 192 w 347"/>
                <a:gd name="T69" fmla="*/ 1043 h 1101"/>
                <a:gd name="T70" fmla="*/ 151 w 347"/>
                <a:gd name="T71" fmla="*/ 996 h 1101"/>
                <a:gd name="T72" fmla="*/ 116 w 347"/>
                <a:gd name="T73" fmla="*/ 947 h 1101"/>
                <a:gd name="T74" fmla="*/ 82 w 347"/>
                <a:gd name="T75" fmla="*/ 895 h 1101"/>
                <a:gd name="T76" fmla="*/ 58 w 347"/>
                <a:gd name="T77" fmla="*/ 838 h 1101"/>
                <a:gd name="T78" fmla="*/ 36 w 347"/>
                <a:gd name="T79" fmla="*/ 777 h 1101"/>
                <a:gd name="T80" fmla="*/ 19 w 347"/>
                <a:gd name="T81" fmla="*/ 717 h 1101"/>
                <a:gd name="T82" fmla="*/ 12 w 347"/>
                <a:gd name="T83" fmla="*/ 651 h 1101"/>
                <a:gd name="T84" fmla="*/ 8 w 347"/>
                <a:gd name="T85" fmla="*/ 585 h 1101"/>
                <a:gd name="T86" fmla="*/ 12 w 347"/>
                <a:gd name="T87" fmla="*/ 520 h 1101"/>
                <a:gd name="T88" fmla="*/ 19 w 347"/>
                <a:gd name="T89" fmla="*/ 453 h 1101"/>
                <a:gd name="T90" fmla="*/ 36 w 347"/>
                <a:gd name="T91" fmla="*/ 394 h 1101"/>
                <a:gd name="T92" fmla="*/ 58 w 347"/>
                <a:gd name="T93" fmla="*/ 333 h 1101"/>
                <a:gd name="T94" fmla="*/ 82 w 347"/>
                <a:gd name="T95" fmla="*/ 275 h 1101"/>
                <a:gd name="T96" fmla="*/ 116 w 347"/>
                <a:gd name="T97" fmla="*/ 223 h 1101"/>
                <a:gd name="T98" fmla="*/ 151 w 347"/>
                <a:gd name="T99" fmla="*/ 173 h 1101"/>
                <a:gd name="T100" fmla="*/ 192 w 347"/>
                <a:gd name="T101" fmla="*/ 127 h 1101"/>
                <a:gd name="T102" fmla="*/ 223 w 347"/>
                <a:gd name="T103" fmla="*/ 97 h 1101"/>
                <a:gd name="T104" fmla="*/ 255 w 347"/>
                <a:gd name="T105" fmla="*/ 69 h 1101"/>
                <a:gd name="T106" fmla="*/ 291 w 347"/>
                <a:gd name="T107" fmla="*/ 45 h 1101"/>
                <a:gd name="T108" fmla="*/ 327 w 347"/>
                <a:gd name="T109" fmla="*/ 20 h 1101"/>
                <a:gd name="T110" fmla="*/ 347 w 347"/>
                <a:gd name="T111" fmla="*/ 0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7" h="1101">
                  <a:moveTo>
                    <a:pt x="347" y="0"/>
                  </a:moveTo>
                  <a:lnTo>
                    <a:pt x="307" y="23"/>
                  </a:lnTo>
                  <a:lnTo>
                    <a:pt x="273" y="47"/>
                  </a:lnTo>
                  <a:lnTo>
                    <a:pt x="237" y="75"/>
                  </a:lnTo>
                  <a:lnTo>
                    <a:pt x="203" y="102"/>
                  </a:lnTo>
                  <a:lnTo>
                    <a:pt x="174" y="135"/>
                  </a:lnTo>
                  <a:lnTo>
                    <a:pt x="145" y="168"/>
                  </a:lnTo>
                  <a:lnTo>
                    <a:pt x="118" y="203"/>
                  </a:lnTo>
                  <a:lnTo>
                    <a:pt x="96" y="239"/>
                  </a:lnTo>
                  <a:lnTo>
                    <a:pt x="75" y="277"/>
                  </a:lnTo>
                  <a:lnTo>
                    <a:pt x="55" y="319"/>
                  </a:lnTo>
                  <a:lnTo>
                    <a:pt x="39" y="360"/>
                  </a:lnTo>
                  <a:lnTo>
                    <a:pt x="25" y="401"/>
                  </a:lnTo>
                  <a:lnTo>
                    <a:pt x="14" y="448"/>
                  </a:lnTo>
                  <a:lnTo>
                    <a:pt x="6" y="492"/>
                  </a:lnTo>
                  <a:lnTo>
                    <a:pt x="0" y="538"/>
                  </a:lnTo>
                  <a:lnTo>
                    <a:pt x="0" y="585"/>
                  </a:lnTo>
                  <a:lnTo>
                    <a:pt x="0" y="624"/>
                  </a:lnTo>
                  <a:lnTo>
                    <a:pt x="3" y="662"/>
                  </a:lnTo>
                  <a:lnTo>
                    <a:pt x="8" y="700"/>
                  </a:lnTo>
                  <a:lnTo>
                    <a:pt x="17" y="739"/>
                  </a:lnTo>
                  <a:lnTo>
                    <a:pt x="25" y="775"/>
                  </a:lnTo>
                  <a:lnTo>
                    <a:pt x="36" y="811"/>
                  </a:lnTo>
                  <a:lnTo>
                    <a:pt x="50" y="843"/>
                  </a:lnTo>
                  <a:lnTo>
                    <a:pt x="66" y="879"/>
                  </a:lnTo>
                  <a:lnTo>
                    <a:pt x="82" y="908"/>
                  </a:lnTo>
                  <a:lnTo>
                    <a:pt x="102" y="942"/>
                  </a:lnTo>
                  <a:lnTo>
                    <a:pt x="121" y="972"/>
                  </a:lnTo>
                  <a:lnTo>
                    <a:pt x="143" y="1000"/>
                  </a:lnTo>
                  <a:lnTo>
                    <a:pt x="165" y="1027"/>
                  </a:lnTo>
                  <a:lnTo>
                    <a:pt x="190" y="1054"/>
                  </a:lnTo>
                  <a:lnTo>
                    <a:pt x="217" y="1079"/>
                  </a:lnTo>
                  <a:lnTo>
                    <a:pt x="244" y="1101"/>
                  </a:lnTo>
                  <a:lnTo>
                    <a:pt x="228" y="1079"/>
                  </a:lnTo>
                  <a:lnTo>
                    <a:pt x="192" y="1043"/>
                  </a:lnTo>
                  <a:lnTo>
                    <a:pt x="151" y="996"/>
                  </a:lnTo>
                  <a:lnTo>
                    <a:pt x="116" y="947"/>
                  </a:lnTo>
                  <a:lnTo>
                    <a:pt x="82" y="895"/>
                  </a:lnTo>
                  <a:lnTo>
                    <a:pt x="58" y="838"/>
                  </a:lnTo>
                  <a:lnTo>
                    <a:pt x="36" y="777"/>
                  </a:lnTo>
                  <a:lnTo>
                    <a:pt x="19" y="717"/>
                  </a:lnTo>
                  <a:lnTo>
                    <a:pt x="12" y="651"/>
                  </a:lnTo>
                  <a:lnTo>
                    <a:pt x="8" y="585"/>
                  </a:lnTo>
                  <a:lnTo>
                    <a:pt x="12" y="520"/>
                  </a:lnTo>
                  <a:lnTo>
                    <a:pt x="19" y="453"/>
                  </a:lnTo>
                  <a:lnTo>
                    <a:pt x="36" y="394"/>
                  </a:lnTo>
                  <a:lnTo>
                    <a:pt x="58" y="333"/>
                  </a:lnTo>
                  <a:lnTo>
                    <a:pt x="82" y="275"/>
                  </a:lnTo>
                  <a:lnTo>
                    <a:pt x="116" y="223"/>
                  </a:lnTo>
                  <a:lnTo>
                    <a:pt x="151" y="173"/>
                  </a:lnTo>
                  <a:lnTo>
                    <a:pt x="192" y="127"/>
                  </a:lnTo>
                  <a:lnTo>
                    <a:pt x="223" y="97"/>
                  </a:lnTo>
                  <a:lnTo>
                    <a:pt x="255" y="69"/>
                  </a:lnTo>
                  <a:lnTo>
                    <a:pt x="291" y="45"/>
                  </a:lnTo>
                  <a:lnTo>
                    <a:pt x="327" y="20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6437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191"/>
            <p:cNvSpPr>
              <a:spLocks/>
            </p:cNvSpPr>
            <p:nvPr/>
          </p:nvSpPr>
          <p:spPr bwMode="auto">
            <a:xfrm>
              <a:off x="4362451" y="3929063"/>
              <a:ext cx="460375" cy="298450"/>
            </a:xfrm>
            <a:custGeom>
              <a:avLst/>
              <a:gdLst>
                <a:gd name="T0" fmla="*/ 2028 w 2028"/>
                <a:gd name="T1" fmla="*/ 692 h 1315"/>
                <a:gd name="T2" fmla="*/ 2017 w 2028"/>
                <a:gd name="T3" fmla="*/ 791 h 1315"/>
                <a:gd name="T4" fmla="*/ 1979 w 2028"/>
                <a:gd name="T5" fmla="*/ 915 h 1315"/>
                <a:gd name="T6" fmla="*/ 1921 w 2028"/>
                <a:gd name="T7" fmla="*/ 1027 h 1315"/>
                <a:gd name="T8" fmla="*/ 1842 w 2028"/>
                <a:gd name="T9" fmla="*/ 1123 h 1315"/>
                <a:gd name="T10" fmla="*/ 1748 w 2028"/>
                <a:gd name="T11" fmla="*/ 1203 h 1315"/>
                <a:gd name="T12" fmla="*/ 1638 w 2028"/>
                <a:gd name="T13" fmla="*/ 1262 h 1315"/>
                <a:gd name="T14" fmla="*/ 1520 w 2028"/>
                <a:gd name="T15" fmla="*/ 1302 h 1315"/>
                <a:gd name="T16" fmla="*/ 1457 w 2028"/>
                <a:gd name="T17" fmla="*/ 1312 h 1315"/>
                <a:gd name="T18" fmla="*/ 1390 w 2028"/>
                <a:gd name="T19" fmla="*/ 1315 h 1315"/>
                <a:gd name="T20" fmla="*/ 608 w 2028"/>
                <a:gd name="T21" fmla="*/ 1315 h 1315"/>
                <a:gd name="T22" fmla="*/ 542 w 2028"/>
                <a:gd name="T23" fmla="*/ 1307 h 1315"/>
                <a:gd name="T24" fmla="*/ 452 w 2028"/>
                <a:gd name="T25" fmla="*/ 1285 h 1315"/>
                <a:gd name="T26" fmla="*/ 335 w 2028"/>
                <a:gd name="T27" fmla="*/ 1235 h 1315"/>
                <a:gd name="T28" fmla="*/ 234 w 2028"/>
                <a:gd name="T29" fmla="*/ 1165 h 1315"/>
                <a:gd name="T30" fmla="*/ 146 w 2028"/>
                <a:gd name="T31" fmla="*/ 1077 h 1315"/>
                <a:gd name="T32" fmla="*/ 78 w 2028"/>
                <a:gd name="T33" fmla="*/ 972 h 1315"/>
                <a:gd name="T34" fmla="*/ 31 w 2028"/>
                <a:gd name="T35" fmla="*/ 854 h 1315"/>
                <a:gd name="T36" fmla="*/ 4 w 2028"/>
                <a:gd name="T37" fmla="*/ 725 h 1315"/>
                <a:gd name="T38" fmla="*/ 0 w 2028"/>
                <a:gd name="T39" fmla="*/ 660 h 1315"/>
                <a:gd name="T40" fmla="*/ 4 w 2028"/>
                <a:gd name="T41" fmla="*/ 591 h 1315"/>
                <a:gd name="T42" fmla="*/ 31 w 2028"/>
                <a:gd name="T43" fmla="*/ 464 h 1315"/>
                <a:gd name="T44" fmla="*/ 78 w 2028"/>
                <a:gd name="T45" fmla="*/ 347 h 1315"/>
                <a:gd name="T46" fmla="*/ 146 w 2028"/>
                <a:gd name="T47" fmla="*/ 243 h 1315"/>
                <a:gd name="T48" fmla="*/ 234 w 2028"/>
                <a:gd name="T49" fmla="*/ 151 h 1315"/>
                <a:gd name="T50" fmla="*/ 335 w 2028"/>
                <a:gd name="T51" fmla="*/ 81 h 1315"/>
                <a:gd name="T52" fmla="*/ 452 w 2028"/>
                <a:gd name="T53" fmla="*/ 31 h 1315"/>
                <a:gd name="T54" fmla="*/ 542 w 2028"/>
                <a:gd name="T55" fmla="*/ 9 h 1315"/>
                <a:gd name="T56" fmla="*/ 608 w 2028"/>
                <a:gd name="T57" fmla="*/ 4 h 1315"/>
                <a:gd name="T58" fmla="*/ 1390 w 2028"/>
                <a:gd name="T59" fmla="*/ 0 h 1315"/>
                <a:gd name="T60" fmla="*/ 1457 w 2028"/>
                <a:gd name="T61" fmla="*/ 6 h 1315"/>
                <a:gd name="T62" fmla="*/ 1520 w 2028"/>
                <a:gd name="T63" fmla="*/ 14 h 1315"/>
                <a:gd name="T64" fmla="*/ 1638 w 2028"/>
                <a:gd name="T65" fmla="*/ 52 h 1315"/>
                <a:gd name="T66" fmla="*/ 1748 w 2028"/>
                <a:gd name="T67" fmla="*/ 113 h 1315"/>
                <a:gd name="T68" fmla="*/ 1842 w 2028"/>
                <a:gd name="T69" fmla="*/ 196 h 1315"/>
                <a:gd name="T70" fmla="*/ 1921 w 2028"/>
                <a:gd name="T71" fmla="*/ 291 h 1315"/>
                <a:gd name="T72" fmla="*/ 1979 w 2028"/>
                <a:gd name="T73" fmla="*/ 404 h 1315"/>
                <a:gd name="T74" fmla="*/ 2017 w 2028"/>
                <a:gd name="T75" fmla="*/ 527 h 1315"/>
                <a:gd name="T76" fmla="*/ 2028 w 2028"/>
                <a:gd name="T77" fmla="*/ 626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5">
                  <a:moveTo>
                    <a:pt x="2028" y="660"/>
                  </a:moveTo>
                  <a:lnTo>
                    <a:pt x="2028" y="692"/>
                  </a:lnTo>
                  <a:lnTo>
                    <a:pt x="2026" y="725"/>
                  </a:lnTo>
                  <a:lnTo>
                    <a:pt x="2017" y="791"/>
                  </a:lnTo>
                  <a:lnTo>
                    <a:pt x="2001" y="854"/>
                  </a:lnTo>
                  <a:lnTo>
                    <a:pt x="1979" y="915"/>
                  </a:lnTo>
                  <a:lnTo>
                    <a:pt x="1952" y="972"/>
                  </a:lnTo>
                  <a:lnTo>
                    <a:pt x="1921" y="1027"/>
                  </a:lnTo>
                  <a:lnTo>
                    <a:pt x="1883" y="1077"/>
                  </a:lnTo>
                  <a:lnTo>
                    <a:pt x="1842" y="1123"/>
                  </a:lnTo>
                  <a:lnTo>
                    <a:pt x="1797" y="1165"/>
                  </a:lnTo>
                  <a:lnTo>
                    <a:pt x="1748" y="1203"/>
                  </a:lnTo>
                  <a:lnTo>
                    <a:pt x="1696" y="1235"/>
                  </a:lnTo>
                  <a:lnTo>
                    <a:pt x="1638" y="1262"/>
                  </a:lnTo>
                  <a:lnTo>
                    <a:pt x="1581" y="1285"/>
                  </a:lnTo>
                  <a:lnTo>
                    <a:pt x="1520" y="1302"/>
                  </a:lnTo>
                  <a:lnTo>
                    <a:pt x="1487" y="1307"/>
                  </a:lnTo>
                  <a:lnTo>
                    <a:pt x="1457" y="1312"/>
                  </a:lnTo>
                  <a:lnTo>
                    <a:pt x="1424" y="1315"/>
                  </a:lnTo>
                  <a:lnTo>
                    <a:pt x="1390" y="1315"/>
                  </a:lnTo>
                  <a:lnTo>
                    <a:pt x="641" y="1315"/>
                  </a:lnTo>
                  <a:lnTo>
                    <a:pt x="608" y="1315"/>
                  </a:lnTo>
                  <a:lnTo>
                    <a:pt x="575" y="1312"/>
                  </a:lnTo>
                  <a:lnTo>
                    <a:pt x="542" y="1307"/>
                  </a:lnTo>
                  <a:lnTo>
                    <a:pt x="512" y="1302"/>
                  </a:lnTo>
                  <a:lnTo>
                    <a:pt x="452" y="1285"/>
                  </a:lnTo>
                  <a:lnTo>
                    <a:pt x="391" y="1262"/>
                  </a:lnTo>
                  <a:lnTo>
                    <a:pt x="335" y="1235"/>
                  </a:lnTo>
                  <a:lnTo>
                    <a:pt x="283" y="1203"/>
                  </a:lnTo>
                  <a:lnTo>
                    <a:pt x="234" y="1165"/>
                  </a:lnTo>
                  <a:lnTo>
                    <a:pt x="188" y="1123"/>
                  </a:lnTo>
                  <a:lnTo>
                    <a:pt x="146" y="1077"/>
                  </a:lnTo>
                  <a:lnTo>
                    <a:pt x="110" y="1027"/>
                  </a:lnTo>
                  <a:lnTo>
                    <a:pt x="78" y="972"/>
                  </a:lnTo>
                  <a:lnTo>
                    <a:pt x="53" y="915"/>
                  </a:lnTo>
                  <a:lnTo>
                    <a:pt x="31" y="854"/>
                  </a:lnTo>
                  <a:lnTo>
                    <a:pt x="15" y="791"/>
                  </a:lnTo>
                  <a:lnTo>
                    <a:pt x="4" y="725"/>
                  </a:lnTo>
                  <a:lnTo>
                    <a:pt x="4" y="692"/>
                  </a:lnTo>
                  <a:lnTo>
                    <a:pt x="0" y="660"/>
                  </a:lnTo>
                  <a:lnTo>
                    <a:pt x="4" y="626"/>
                  </a:lnTo>
                  <a:lnTo>
                    <a:pt x="4" y="591"/>
                  </a:lnTo>
                  <a:lnTo>
                    <a:pt x="15" y="527"/>
                  </a:lnTo>
                  <a:lnTo>
                    <a:pt x="31" y="464"/>
                  </a:lnTo>
                  <a:lnTo>
                    <a:pt x="53" y="404"/>
                  </a:lnTo>
                  <a:lnTo>
                    <a:pt x="78" y="347"/>
                  </a:lnTo>
                  <a:lnTo>
                    <a:pt x="110" y="291"/>
                  </a:lnTo>
                  <a:lnTo>
                    <a:pt x="146" y="243"/>
                  </a:lnTo>
                  <a:lnTo>
                    <a:pt x="188" y="196"/>
                  </a:lnTo>
                  <a:lnTo>
                    <a:pt x="234" y="151"/>
                  </a:lnTo>
                  <a:lnTo>
                    <a:pt x="283" y="113"/>
                  </a:lnTo>
                  <a:lnTo>
                    <a:pt x="335" y="81"/>
                  </a:lnTo>
                  <a:lnTo>
                    <a:pt x="391" y="52"/>
                  </a:lnTo>
                  <a:lnTo>
                    <a:pt x="452" y="31"/>
                  </a:lnTo>
                  <a:lnTo>
                    <a:pt x="512" y="14"/>
                  </a:lnTo>
                  <a:lnTo>
                    <a:pt x="542" y="9"/>
                  </a:lnTo>
                  <a:lnTo>
                    <a:pt x="575" y="6"/>
                  </a:lnTo>
                  <a:lnTo>
                    <a:pt x="608" y="4"/>
                  </a:lnTo>
                  <a:lnTo>
                    <a:pt x="641" y="0"/>
                  </a:lnTo>
                  <a:lnTo>
                    <a:pt x="1390" y="0"/>
                  </a:lnTo>
                  <a:lnTo>
                    <a:pt x="1424" y="4"/>
                  </a:lnTo>
                  <a:lnTo>
                    <a:pt x="1457" y="6"/>
                  </a:lnTo>
                  <a:lnTo>
                    <a:pt x="1487" y="9"/>
                  </a:lnTo>
                  <a:lnTo>
                    <a:pt x="1520" y="14"/>
                  </a:lnTo>
                  <a:lnTo>
                    <a:pt x="1581" y="31"/>
                  </a:lnTo>
                  <a:lnTo>
                    <a:pt x="1638" y="52"/>
                  </a:lnTo>
                  <a:lnTo>
                    <a:pt x="1696" y="81"/>
                  </a:lnTo>
                  <a:lnTo>
                    <a:pt x="1748" y="113"/>
                  </a:lnTo>
                  <a:lnTo>
                    <a:pt x="1797" y="151"/>
                  </a:lnTo>
                  <a:lnTo>
                    <a:pt x="1842" y="196"/>
                  </a:lnTo>
                  <a:lnTo>
                    <a:pt x="1883" y="243"/>
                  </a:lnTo>
                  <a:lnTo>
                    <a:pt x="1921" y="291"/>
                  </a:lnTo>
                  <a:lnTo>
                    <a:pt x="1952" y="347"/>
                  </a:lnTo>
                  <a:lnTo>
                    <a:pt x="1979" y="404"/>
                  </a:lnTo>
                  <a:lnTo>
                    <a:pt x="2001" y="464"/>
                  </a:lnTo>
                  <a:lnTo>
                    <a:pt x="2017" y="527"/>
                  </a:lnTo>
                  <a:lnTo>
                    <a:pt x="2026" y="591"/>
                  </a:lnTo>
                  <a:lnTo>
                    <a:pt x="2028" y="626"/>
                  </a:lnTo>
                  <a:lnTo>
                    <a:pt x="2028" y="660"/>
                  </a:lnTo>
                  <a:close/>
                </a:path>
              </a:pathLst>
            </a:custGeom>
            <a:solidFill>
              <a:srgbClr val="D9E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192"/>
            <p:cNvSpPr>
              <a:spLocks/>
            </p:cNvSpPr>
            <p:nvPr/>
          </p:nvSpPr>
          <p:spPr bwMode="auto">
            <a:xfrm>
              <a:off x="4360863" y="3927475"/>
              <a:ext cx="463550" cy="301625"/>
            </a:xfrm>
            <a:custGeom>
              <a:avLst/>
              <a:gdLst>
                <a:gd name="T0" fmla="*/ 2024 w 2044"/>
                <a:gd name="T1" fmla="*/ 732 h 1330"/>
                <a:gd name="T2" fmla="*/ 1977 w 2044"/>
                <a:gd name="T3" fmla="*/ 919 h 1330"/>
                <a:gd name="T4" fmla="*/ 1885 w 2044"/>
                <a:gd name="T5" fmla="*/ 1078 h 1330"/>
                <a:gd name="T6" fmla="*/ 1750 w 2044"/>
                <a:gd name="T7" fmla="*/ 1204 h 1330"/>
                <a:gd name="T8" fmla="*/ 1585 w 2044"/>
                <a:gd name="T9" fmla="*/ 1284 h 1330"/>
                <a:gd name="T10" fmla="*/ 1431 w 2044"/>
                <a:gd name="T11" fmla="*/ 1314 h 1330"/>
                <a:gd name="T12" fmla="*/ 615 w 2044"/>
                <a:gd name="T13" fmla="*/ 1314 h 1330"/>
                <a:gd name="T14" fmla="*/ 459 w 2044"/>
                <a:gd name="T15" fmla="*/ 1284 h 1330"/>
                <a:gd name="T16" fmla="*/ 294 w 2044"/>
                <a:gd name="T17" fmla="*/ 1204 h 1330"/>
                <a:gd name="T18" fmla="*/ 162 w 2044"/>
                <a:gd name="T19" fmla="*/ 1078 h 1330"/>
                <a:gd name="T20" fmla="*/ 65 w 2044"/>
                <a:gd name="T21" fmla="*/ 919 h 1330"/>
                <a:gd name="T22" fmla="*/ 18 w 2044"/>
                <a:gd name="T23" fmla="*/ 732 h 1330"/>
                <a:gd name="T24" fmla="*/ 29 w 2044"/>
                <a:gd name="T25" fmla="*/ 534 h 1330"/>
                <a:gd name="T26" fmla="*/ 93 w 2044"/>
                <a:gd name="T27" fmla="*/ 356 h 1330"/>
                <a:gd name="T28" fmla="*/ 200 w 2044"/>
                <a:gd name="T29" fmla="*/ 208 h 1330"/>
                <a:gd name="T30" fmla="*/ 346 w 2044"/>
                <a:gd name="T31" fmla="*/ 95 h 1330"/>
                <a:gd name="T32" fmla="*/ 519 w 2044"/>
                <a:gd name="T33" fmla="*/ 30 h 1330"/>
                <a:gd name="T34" fmla="*/ 615 w 2044"/>
                <a:gd name="T35" fmla="*/ 19 h 1330"/>
                <a:gd name="T36" fmla="*/ 1431 w 2044"/>
                <a:gd name="T37" fmla="*/ 19 h 1330"/>
                <a:gd name="T38" fmla="*/ 1525 w 2044"/>
                <a:gd name="T39" fmla="*/ 30 h 1330"/>
                <a:gd name="T40" fmla="*/ 1698 w 2044"/>
                <a:gd name="T41" fmla="*/ 95 h 1330"/>
                <a:gd name="T42" fmla="*/ 1843 w 2044"/>
                <a:gd name="T43" fmla="*/ 208 h 1330"/>
                <a:gd name="T44" fmla="*/ 1953 w 2044"/>
                <a:gd name="T45" fmla="*/ 356 h 1330"/>
                <a:gd name="T46" fmla="*/ 2016 w 2044"/>
                <a:gd name="T47" fmla="*/ 534 h 1330"/>
                <a:gd name="T48" fmla="*/ 2035 w 2044"/>
                <a:gd name="T49" fmla="*/ 667 h 1330"/>
                <a:gd name="T50" fmla="*/ 2041 w 2044"/>
                <a:gd name="T51" fmla="*/ 598 h 1330"/>
                <a:gd name="T52" fmla="*/ 1995 w 2044"/>
                <a:gd name="T53" fmla="*/ 406 h 1330"/>
                <a:gd name="T54" fmla="*/ 1898 w 2044"/>
                <a:gd name="T55" fmla="*/ 244 h 1330"/>
                <a:gd name="T56" fmla="*/ 1761 w 2044"/>
                <a:gd name="T57" fmla="*/ 115 h 1330"/>
                <a:gd name="T58" fmla="*/ 1590 w 2044"/>
                <a:gd name="T59" fmla="*/ 30 h 1330"/>
                <a:gd name="T60" fmla="*/ 1496 w 2044"/>
                <a:gd name="T61" fmla="*/ 7 h 1330"/>
                <a:gd name="T62" fmla="*/ 1397 w 2044"/>
                <a:gd name="T63" fmla="*/ 0 h 1330"/>
                <a:gd name="T64" fmla="*/ 582 w 2044"/>
                <a:gd name="T65" fmla="*/ 5 h 1330"/>
                <a:gd name="T66" fmla="*/ 486 w 2044"/>
                <a:gd name="T67" fmla="*/ 21 h 1330"/>
                <a:gd name="T68" fmla="*/ 337 w 2044"/>
                <a:gd name="T69" fmla="*/ 82 h 1330"/>
                <a:gd name="T70" fmla="*/ 189 w 2044"/>
                <a:gd name="T71" fmla="*/ 194 h 1330"/>
                <a:gd name="T72" fmla="*/ 79 w 2044"/>
                <a:gd name="T73" fmla="*/ 348 h 1330"/>
                <a:gd name="T74" fmla="*/ 13 w 2044"/>
                <a:gd name="T75" fmla="*/ 532 h 1330"/>
                <a:gd name="T76" fmla="*/ 0 w 2044"/>
                <a:gd name="T77" fmla="*/ 667 h 1330"/>
                <a:gd name="T78" fmla="*/ 13 w 2044"/>
                <a:gd name="T79" fmla="*/ 800 h 1330"/>
                <a:gd name="T80" fmla="*/ 79 w 2044"/>
                <a:gd name="T81" fmla="*/ 982 h 1330"/>
                <a:gd name="T82" fmla="*/ 189 w 2044"/>
                <a:gd name="T83" fmla="*/ 1136 h 1330"/>
                <a:gd name="T84" fmla="*/ 337 w 2044"/>
                <a:gd name="T85" fmla="*/ 1251 h 1330"/>
                <a:gd name="T86" fmla="*/ 486 w 2044"/>
                <a:gd name="T87" fmla="*/ 1309 h 1330"/>
                <a:gd name="T88" fmla="*/ 582 w 2044"/>
                <a:gd name="T89" fmla="*/ 1328 h 1330"/>
                <a:gd name="T90" fmla="*/ 1397 w 2044"/>
                <a:gd name="T91" fmla="*/ 1330 h 1330"/>
                <a:gd name="T92" fmla="*/ 1496 w 2044"/>
                <a:gd name="T93" fmla="*/ 1322 h 1330"/>
                <a:gd name="T94" fmla="*/ 1590 w 2044"/>
                <a:gd name="T95" fmla="*/ 1300 h 1330"/>
                <a:gd name="T96" fmla="*/ 1761 w 2044"/>
                <a:gd name="T97" fmla="*/ 1217 h 1330"/>
                <a:gd name="T98" fmla="*/ 1898 w 2044"/>
                <a:gd name="T99" fmla="*/ 1089 h 1330"/>
                <a:gd name="T100" fmla="*/ 1995 w 2044"/>
                <a:gd name="T101" fmla="*/ 924 h 1330"/>
                <a:gd name="T102" fmla="*/ 2041 w 2044"/>
                <a:gd name="T103" fmla="*/ 735 h 1330"/>
                <a:gd name="T104" fmla="*/ 2035 w 2044"/>
                <a:gd name="T105" fmla="*/ 667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30">
                  <a:moveTo>
                    <a:pt x="2035" y="667"/>
                  </a:moveTo>
                  <a:lnTo>
                    <a:pt x="2027" y="667"/>
                  </a:lnTo>
                  <a:lnTo>
                    <a:pt x="2024" y="732"/>
                  </a:lnTo>
                  <a:lnTo>
                    <a:pt x="2016" y="795"/>
                  </a:lnTo>
                  <a:lnTo>
                    <a:pt x="2000" y="859"/>
                  </a:lnTo>
                  <a:lnTo>
                    <a:pt x="1977" y="919"/>
                  </a:lnTo>
                  <a:lnTo>
                    <a:pt x="1953" y="974"/>
                  </a:lnTo>
                  <a:lnTo>
                    <a:pt x="1920" y="1028"/>
                  </a:lnTo>
                  <a:lnTo>
                    <a:pt x="1885" y="1078"/>
                  </a:lnTo>
                  <a:lnTo>
                    <a:pt x="1843" y="1125"/>
                  </a:lnTo>
                  <a:lnTo>
                    <a:pt x="1799" y="1165"/>
                  </a:lnTo>
                  <a:lnTo>
                    <a:pt x="1750" y="1204"/>
                  </a:lnTo>
                  <a:lnTo>
                    <a:pt x="1698" y="1237"/>
                  </a:lnTo>
                  <a:lnTo>
                    <a:pt x="1642" y="1264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64" y="1311"/>
                  </a:lnTo>
                  <a:lnTo>
                    <a:pt x="1431" y="1314"/>
                  </a:lnTo>
                  <a:lnTo>
                    <a:pt x="1397" y="1314"/>
                  </a:lnTo>
                  <a:lnTo>
                    <a:pt x="648" y="1314"/>
                  </a:lnTo>
                  <a:lnTo>
                    <a:pt x="615" y="1314"/>
                  </a:lnTo>
                  <a:lnTo>
                    <a:pt x="582" y="1311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0" y="1264"/>
                  </a:lnTo>
                  <a:lnTo>
                    <a:pt x="346" y="1237"/>
                  </a:lnTo>
                  <a:lnTo>
                    <a:pt x="294" y="1204"/>
                  </a:lnTo>
                  <a:lnTo>
                    <a:pt x="247" y="1165"/>
                  </a:lnTo>
                  <a:lnTo>
                    <a:pt x="200" y="1125"/>
                  </a:lnTo>
                  <a:lnTo>
                    <a:pt x="162" y="1078"/>
                  </a:lnTo>
                  <a:lnTo>
                    <a:pt x="123" y="1028"/>
                  </a:lnTo>
                  <a:lnTo>
                    <a:pt x="93" y="974"/>
                  </a:lnTo>
                  <a:lnTo>
                    <a:pt x="65" y="919"/>
                  </a:lnTo>
                  <a:lnTo>
                    <a:pt x="47" y="859"/>
                  </a:lnTo>
                  <a:lnTo>
                    <a:pt x="29" y="795"/>
                  </a:lnTo>
                  <a:lnTo>
                    <a:pt x="18" y="732"/>
                  </a:lnTo>
                  <a:lnTo>
                    <a:pt x="16" y="667"/>
                  </a:lnTo>
                  <a:lnTo>
                    <a:pt x="18" y="600"/>
                  </a:lnTo>
                  <a:lnTo>
                    <a:pt x="29" y="534"/>
                  </a:lnTo>
                  <a:lnTo>
                    <a:pt x="47" y="471"/>
                  </a:lnTo>
                  <a:lnTo>
                    <a:pt x="65" y="414"/>
                  </a:lnTo>
                  <a:lnTo>
                    <a:pt x="93" y="356"/>
                  </a:lnTo>
                  <a:lnTo>
                    <a:pt x="123" y="304"/>
                  </a:lnTo>
                  <a:lnTo>
                    <a:pt x="162" y="252"/>
                  </a:lnTo>
                  <a:lnTo>
                    <a:pt x="200" y="208"/>
                  </a:lnTo>
                  <a:lnTo>
                    <a:pt x="247" y="164"/>
                  </a:lnTo>
                  <a:lnTo>
                    <a:pt x="294" y="129"/>
                  </a:lnTo>
                  <a:lnTo>
                    <a:pt x="346" y="95"/>
                  </a:lnTo>
                  <a:lnTo>
                    <a:pt x="400" y="68"/>
                  </a:lnTo>
                  <a:lnTo>
                    <a:pt x="459" y="46"/>
                  </a:lnTo>
                  <a:lnTo>
                    <a:pt x="519" y="30"/>
                  </a:lnTo>
                  <a:lnTo>
                    <a:pt x="551" y="25"/>
                  </a:lnTo>
                  <a:lnTo>
                    <a:pt x="582" y="21"/>
                  </a:lnTo>
                  <a:lnTo>
                    <a:pt x="615" y="19"/>
                  </a:lnTo>
                  <a:lnTo>
                    <a:pt x="648" y="16"/>
                  </a:lnTo>
                  <a:lnTo>
                    <a:pt x="1397" y="16"/>
                  </a:lnTo>
                  <a:lnTo>
                    <a:pt x="1431" y="19"/>
                  </a:lnTo>
                  <a:lnTo>
                    <a:pt x="1464" y="21"/>
                  </a:lnTo>
                  <a:lnTo>
                    <a:pt x="1494" y="25"/>
                  </a:lnTo>
                  <a:lnTo>
                    <a:pt x="1525" y="30"/>
                  </a:lnTo>
                  <a:lnTo>
                    <a:pt x="1585" y="46"/>
                  </a:lnTo>
                  <a:lnTo>
                    <a:pt x="1642" y="68"/>
                  </a:lnTo>
                  <a:lnTo>
                    <a:pt x="1698" y="95"/>
                  </a:lnTo>
                  <a:lnTo>
                    <a:pt x="1750" y="129"/>
                  </a:lnTo>
                  <a:lnTo>
                    <a:pt x="1799" y="164"/>
                  </a:lnTo>
                  <a:lnTo>
                    <a:pt x="1843" y="208"/>
                  </a:lnTo>
                  <a:lnTo>
                    <a:pt x="1885" y="252"/>
                  </a:lnTo>
                  <a:lnTo>
                    <a:pt x="1920" y="304"/>
                  </a:lnTo>
                  <a:lnTo>
                    <a:pt x="1953" y="356"/>
                  </a:lnTo>
                  <a:lnTo>
                    <a:pt x="1977" y="414"/>
                  </a:lnTo>
                  <a:lnTo>
                    <a:pt x="2000" y="471"/>
                  </a:lnTo>
                  <a:lnTo>
                    <a:pt x="2016" y="534"/>
                  </a:lnTo>
                  <a:lnTo>
                    <a:pt x="2024" y="600"/>
                  </a:lnTo>
                  <a:lnTo>
                    <a:pt x="2027" y="667"/>
                  </a:lnTo>
                  <a:lnTo>
                    <a:pt x="2035" y="667"/>
                  </a:lnTo>
                  <a:lnTo>
                    <a:pt x="2044" y="667"/>
                  </a:lnTo>
                  <a:lnTo>
                    <a:pt x="2044" y="631"/>
                  </a:lnTo>
                  <a:lnTo>
                    <a:pt x="2041" y="598"/>
                  </a:lnTo>
                  <a:lnTo>
                    <a:pt x="2033" y="532"/>
                  </a:lnTo>
                  <a:lnTo>
                    <a:pt x="2016" y="469"/>
                  </a:lnTo>
                  <a:lnTo>
                    <a:pt x="1995" y="406"/>
                  </a:lnTo>
                  <a:lnTo>
                    <a:pt x="1966" y="348"/>
                  </a:lnTo>
                  <a:lnTo>
                    <a:pt x="1934" y="293"/>
                  </a:lnTo>
                  <a:lnTo>
                    <a:pt x="1898" y="244"/>
                  </a:lnTo>
                  <a:lnTo>
                    <a:pt x="1856" y="194"/>
                  </a:lnTo>
                  <a:lnTo>
                    <a:pt x="1810" y="153"/>
                  </a:lnTo>
                  <a:lnTo>
                    <a:pt x="1761" y="115"/>
                  </a:lnTo>
                  <a:lnTo>
                    <a:pt x="1705" y="82"/>
                  </a:lnTo>
                  <a:lnTo>
                    <a:pt x="1651" y="54"/>
                  </a:lnTo>
                  <a:lnTo>
                    <a:pt x="1590" y="30"/>
                  </a:lnTo>
                  <a:lnTo>
                    <a:pt x="1560" y="21"/>
                  </a:lnTo>
                  <a:lnTo>
                    <a:pt x="1527" y="13"/>
                  </a:lnTo>
                  <a:lnTo>
                    <a:pt x="1496" y="7"/>
                  </a:lnTo>
                  <a:lnTo>
                    <a:pt x="1464" y="5"/>
                  </a:lnTo>
                  <a:lnTo>
                    <a:pt x="1431" y="2"/>
                  </a:lnTo>
                  <a:lnTo>
                    <a:pt x="1397" y="0"/>
                  </a:lnTo>
                  <a:lnTo>
                    <a:pt x="648" y="0"/>
                  </a:lnTo>
                  <a:lnTo>
                    <a:pt x="612" y="2"/>
                  </a:lnTo>
                  <a:lnTo>
                    <a:pt x="582" y="5"/>
                  </a:lnTo>
                  <a:lnTo>
                    <a:pt x="549" y="7"/>
                  </a:lnTo>
                  <a:lnTo>
                    <a:pt x="517" y="13"/>
                  </a:lnTo>
                  <a:lnTo>
                    <a:pt x="486" y="21"/>
                  </a:lnTo>
                  <a:lnTo>
                    <a:pt x="456" y="30"/>
                  </a:lnTo>
                  <a:lnTo>
                    <a:pt x="395" y="54"/>
                  </a:lnTo>
                  <a:lnTo>
                    <a:pt x="337" y="82"/>
                  </a:lnTo>
                  <a:lnTo>
                    <a:pt x="285" y="115"/>
                  </a:lnTo>
                  <a:lnTo>
                    <a:pt x="236" y="153"/>
                  </a:lnTo>
                  <a:lnTo>
                    <a:pt x="189" y="194"/>
                  </a:lnTo>
                  <a:lnTo>
                    <a:pt x="148" y="244"/>
                  </a:lnTo>
                  <a:lnTo>
                    <a:pt x="110" y="293"/>
                  </a:lnTo>
                  <a:lnTo>
                    <a:pt x="79" y="348"/>
                  </a:lnTo>
                  <a:lnTo>
                    <a:pt x="52" y="406"/>
                  </a:lnTo>
                  <a:lnTo>
                    <a:pt x="29" y="469"/>
                  </a:lnTo>
                  <a:lnTo>
                    <a:pt x="13" y="532"/>
                  </a:lnTo>
                  <a:lnTo>
                    <a:pt x="2" y="598"/>
                  </a:lnTo>
                  <a:lnTo>
                    <a:pt x="2" y="631"/>
                  </a:lnTo>
                  <a:lnTo>
                    <a:pt x="0" y="667"/>
                  </a:lnTo>
                  <a:lnTo>
                    <a:pt x="2" y="699"/>
                  </a:lnTo>
                  <a:lnTo>
                    <a:pt x="2" y="735"/>
                  </a:lnTo>
                  <a:lnTo>
                    <a:pt x="13" y="800"/>
                  </a:lnTo>
                  <a:lnTo>
                    <a:pt x="29" y="864"/>
                  </a:lnTo>
                  <a:lnTo>
                    <a:pt x="52" y="924"/>
                  </a:lnTo>
                  <a:lnTo>
                    <a:pt x="79" y="982"/>
                  </a:lnTo>
                  <a:lnTo>
                    <a:pt x="110" y="1037"/>
                  </a:lnTo>
                  <a:lnTo>
                    <a:pt x="148" y="1089"/>
                  </a:lnTo>
                  <a:lnTo>
                    <a:pt x="189" y="1136"/>
                  </a:lnTo>
                  <a:lnTo>
                    <a:pt x="236" y="1179"/>
                  </a:lnTo>
                  <a:lnTo>
                    <a:pt x="285" y="1217"/>
                  </a:lnTo>
                  <a:lnTo>
                    <a:pt x="337" y="1251"/>
                  </a:lnTo>
                  <a:lnTo>
                    <a:pt x="395" y="1278"/>
                  </a:lnTo>
                  <a:lnTo>
                    <a:pt x="456" y="1300"/>
                  </a:lnTo>
                  <a:lnTo>
                    <a:pt x="486" y="1309"/>
                  </a:lnTo>
                  <a:lnTo>
                    <a:pt x="517" y="1316"/>
                  </a:lnTo>
                  <a:lnTo>
                    <a:pt x="549" y="1322"/>
                  </a:lnTo>
                  <a:lnTo>
                    <a:pt x="582" y="1328"/>
                  </a:lnTo>
                  <a:lnTo>
                    <a:pt x="612" y="1330"/>
                  </a:lnTo>
                  <a:lnTo>
                    <a:pt x="648" y="1330"/>
                  </a:lnTo>
                  <a:lnTo>
                    <a:pt x="1397" y="1330"/>
                  </a:lnTo>
                  <a:lnTo>
                    <a:pt x="1431" y="1330"/>
                  </a:lnTo>
                  <a:lnTo>
                    <a:pt x="1464" y="1328"/>
                  </a:lnTo>
                  <a:lnTo>
                    <a:pt x="1496" y="1322"/>
                  </a:lnTo>
                  <a:lnTo>
                    <a:pt x="1527" y="1316"/>
                  </a:lnTo>
                  <a:lnTo>
                    <a:pt x="1560" y="1309"/>
                  </a:lnTo>
                  <a:lnTo>
                    <a:pt x="1590" y="1300"/>
                  </a:lnTo>
                  <a:lnTo>
                    <a:pt x="1651" y="1278"/>
                  </a:lnTo>
                  <a:lnTo>
                    <a:pt x="1705" y="1251"/>
                  </a:lnTo>
                  <a:lnTo>
                    <a:pt x="1761" y="1217"/>
                  </a:lnTo>
                  <a:lnTo>
                    <a:pt x="1810" y="1179"/>
                  </a:lnTo>
                  <a:lnTo>
                    <a:pt x="1856" y="1136"/>
                  </a:lnTo>
                  <a:lnTo>
                    <a:pt x="1898" y="1089"/>
                  </a:lnTo>
                  <a:lnTo>
                    <a:pt x="1934" y="1037"/>
                  </a:lnTo>
                  <a:lnTo>
                    <a:pt x="1966" y="982"/>
                  </a:lnTo>
                  <a:lnTo>
                    <a:pt x="1995" y="924"/>
                  </a:lnTo>
                  <a:lnTo>
                    <a:pt x="2016" y="864"/>
                  </a:lnTo>
                  <a:lnTo>
                    <a:pt x="2033" y="800"/>
                  </a:lnTo>
                  <a:lnTo>
                    <a:pt x="2041" y="735"/>
                  </a:lnTo>
                  <a:lnTo>
                    <a:pt x="2044" y="699"/>
                  </a:lnTo>
                  <a:lnTo>
                    <a:pt x="2044" y="667"/>
                  </a:lnTo>
                  <a:lnTo>
                    <a:pt x="2035" y="66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193"/>
            <p:cNvSpPr>
              <a:spLocks/>
            </p:cNvSpPr>
            <p:nvPr/>
          </p:nvSpPr>
          <p:spPr bwMode="auto">
            <a:xfrm>
              <a:off x="4364038" y="3989388"/>
              <a:ext cx="130175" cy="234950"/>
            </a:xfrm>
            <a:custGeom>
              <a:avLst/>
              <a:gdLst>
                <a:gd name="T0" fmla="*/ 132 w 571"/>
                <a:gd name="T1" fmla="*/ 0 h 1040"/>
                <a:gd name="T2" fmla="*/ 101 w 571"/>
                <a:gd name="T3" fmla="*/ 42 h 1040"/>
                <a:gd name="T4" fmla="*/ 77 w 571"/>
                <a:gd name="T5" fmla="*/ 85 h 1040"/>
                <a:gd name="T6" fmla="*/ 55 w 571"/>
                <a:gd name="T7" fmla="*/ 135 h 1040"/>
                <a:gd name="T8" fmla="*/ 36 w 571"/>
                <a:gd name="T9" fmla="*/ 182 h 1040"/>
                <a:gd name="T10" fmla="*/ 19 w 571"/>
                <a:gd name="T11" fmla="*/ 234 h 1040"/>
                <a:gd name="T12" fmla="*/ 8 w 571"/>
                <a:gd name="T13" fmla="*/ 286 h 1040"/>
                <a:gd name="T14" fmla="*/ 2 w 571"/>
                <a:gd name="T15" fmla="*/ 340 h 1040"/>
                <a:gd name="T16" fmla="*/ 0 w 571"/>
                <a:gd name="T17" fmla="*/ 396 h 1040"/>
                <a:gd name="T18" fmla="*/ 2 w 571"/>
                <a:gd name="T19" fmla="*/ 461 h 1040"/>
                <a:gd name="T20" fmla="*/ 13 w 571"/>
                <a:gd name="T21" fmla="*/ 524 h 1040"/>
                <a:gd name="T22" fmla="*/ 31 w 571"/>
                <a:gd name="T23" fmla="*/ 588 h 1040"/>
                <a:gd name="T24" fmla="*/ 49 w 571"/>
                <a:gd name="T25" fmla="*/ 648 h 1040"/>
                <a:gd name="T26" fmla="*/ 77 w 571"/>
                <a:gd name="T27" fmla="*/ 703 h 1040"/>
                <a:gd name="T28" fmla="*/ 107 w 571"/>
                <a:gd name="T29" fmla="*/ 757 h 1040"/>
                <a:gd name="T30" fmla="*/ 146 w 571"/>
                <a:gd name="T31" fmla="*/ 807 h 1040"/>
                <a:gd name="T32" fmla="*/ 184 w 571"/>
                <a:gd name="T33" fmla="*/ 854 h 1040"/>
                <a:gd name="T34" fmla="*/ 225 w 571"/>
                <a:gd name="T35" fmla="*/ 889 h 1040"/>
                <a:gd name="T36" fmla="*/ 267 w 571"/>
                <a:gd name="T37" fmla="*/ 925 h 1040"/>
                <a:gd name="T38" fmla="*/ 313 w 571"/>
                <a:gd name="T39" fmla="*/ 955 h 1040"/>
                <a:gd name="T40" fmla="*/ 360 w 571"/>
                <a:gd name="T41" fmla="*/ 980 h 1040"/>
                <a:gd name="T42" fmla="*/ 409 w 571"/>
                <a:gd name="T43" fmla="*/ 1002 h 1040"/>
                <a:gd name="T44" fmla="*/ 461 w 571"/>
                <a:gd name="T45" fmla="*/ 1018 h 1040"/>
                <a:gd name="T46" fmla="*/ 517 w 571"/>
                <a:gd name="T47" fmla="*/ 1032 h 1040"/>
                <a:gd name="T48" fmla="*/ 571 w 571"/>
                <a:gd name="T49" fmla="*/ 1040 h 1040"/>
                <a:gd name="T50" fmla="*/ 522 w 571"/>
                <a:gd name="T51" fmla="*/ 1027 h 1040"/>
                <a:gd name="T52" fmla="*/ 478 w 571"/>
                <a:gd name="T53" fmla="*/ 1007 h 1040"/>
                <a:gd name="T54" fmla="*/ 434 w 571"/>
                <a:gd name="T55" fmla="*/ 985 h 1040"/>
                <a:gd name="T56" fmla="*/ 391 w 571"/>
                <a:gd name="T57" fmla="*/ 960 h 1040"/>
                <a:gd name="T58" fmla="*/ 352 w 571"/>
                <a:gd name="T59" fmla="*/ 930 h 1040"/>
                <a:gd name="T60" fmla="*/ 313 w 571"/>
                <a:gd name="T61" fmla="*/ 901 h 1040"/>
                <a:gd name="T62" fmla="*/ 280 w 571"/>
                <a:gd name="T63" fmla="*/ 865 h 1040"/>
                <a:gd name="T64" fmla="*/ 247 w 571"/>
                <a:gd name="T65" fmla="*/ 829 h 1040"/>
                <a:gd name="T66" fmla="*/ 220 w 571"/>
                <a:gd name="T67" fmla="*/ 788 h 1040"/>
                <a:gd name="T68" fmla="*/ 195 w 571"/>
                <a:gd name="T69" fmla="*/ 746 h 1040"/>
                <a:gd name="T70" fmla="*/ 173 w 571"/>
                <a:gd name="T71" fmla="*/ 703 h 1040"/>
                <a:gd name="T72" fmla="*/ 154 w 571"/>
                <a:gd name="T73" fmla="*/ 656 h 1040"/>
                <a:gd name="T74" fmla="*/ 141 w 571"/>
                <a:gd name="T75" fmla="*/ 610 h 1040"/>
                <a:gd name="T76" fmla="*/ 130 w 571"/>
                <a:gd name="T77" fmla="*/ 560 h 1040"/>
                <a:gd name="T78" fmla="*/ 121 w 571"/>
                <a:gd name="T79" fmla="*/ 507 h 1040"/>
                <a:gd name="T80" fmla="*/ 121 w 571"/>
                <a:gd name="T81" fmla="*/ 455 h 1040"/>
                <a:gd name="T82" fmla="*/ 121 w 571"/>
                <a:gd name="T83" fmla="*/ 403 h 1040"/>
                <a:gd name="T84" fmla="*/ 130 w 571"/>
                <a:gd name="T85" fmla="*/ 354 h 1040"/>
                <a:gd name="T86" fmla="*/ 137 w 571"/>
                <a:gd name="T87" fmla="*/ 304 h 1040"/>
                <a:gd name="T88" fmla="*/ 154 w 571"/>
                <a:gd name="T89" fmla="*/ 258 h 1040"/>
                <a:gd name="T90" fmla="*/ 170 w 571"/>
                <a:gd name="T91" fmla="*/ 214 h 1040"/>
                <a:gd name="T92" fmla="*/ 193 w 571"/>
                <a:gd name="T93" fmla="*/ 171 h 1040"/>
                <a:gd name="T94" fmla="*/ 217 w 571"/>
                <a:gd name="T95" fmla="*/ 130 h 1040"/>
                <a:gd name="T96" fmla="*/ 245 w 571"/>
                <a:gd name="T97" fmla="*/ 88 h 1040"/>
                <a:gd name="T98" fmla="*/ 187 w 571"/>
                <a:gd name="T99" fmla="*/ 47 h 1040"/>
                <a:gd name="T100" fmla="*/ 132 w 571"/>
                <a:gd name="T101" fmla="*/ 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71" h="1040">
                  <a:moveTo>
                    <a:pt x="132" y="0"/>
                  </a:moveTo>
                  <a:lnTo>
                    <a:pt x="101" y="42"/>
                  </a:lnTo>
                  <a:lnTo>
                    <a:pt x="77" y="85"/>
                  </a:lnTo>
                  <a:lnTo>
                    <a:pt x="55" y="135"/>
                  </a:lnTo>
                  <a:lnTo>
                    <a:pt x="36" y="182"/>
                  </a:lnTo>
                  <a:lnTo>
                    <a:pt x="19" y="234"/>
                  </a:lnTo>
                  <a:lnTo>
                    <a:pt x="8" y="286"/>
                  </a:lnTo>
                  <a:lnTo>
                    <a:pt x="2" y="340"/>
                  </a:lnTo>
                  <a:lnTo>
                    <a:pt x="0" y="396"/>
                  </a:lnTo>
                  <a:lnTo>
                    <a:pt x="2" y="461"/>
                  </a:lnTo>
                  <a:lnTo>
                    <a:pt x="13" y="524"/>
                  </a:lnTo>
                  <a:lnTo>
                    <a:pt x="31" y="588"/>
                  </a:lnTo>
                  <a:lnTo>
                    <a:pt x="49" y="648"/>
                  </a:lnTo>
                  <a:lnTo>
                    <a:pt x="77" y="703"/>
                  </a:lnTo>
                  <a:lnTo>
                    <a:pt x="107" y="757"/>
                  </a:lnTo>
                  <a:lnTo>
                    <a:pt x="146" y="807"/>
                  </a:lnTo>
                  <a:lnTo>
                    <a:pt x="184" y="854"/>
                  </a:lnTo>
                  <a:lnTo>
                    <a:pt x="225" y="889"/>
                  </a:lnTo>
                  <a:lnTo>
                    <a:pt x="267" y="925"/>
                  </a:lnTo>
                  <a:lnTo>
                    <a:pt x="313" y="955"/>
                  </a:lnTo>
                  <a:lnTo>
                    <a:pt x="360" y="980"/>
                  </a:lnTo>
                  <a:lnTo>
                    <a:pt x="409" y="1002"/>
                  </a:lnTo>
                  <a:lnTo>
                    <a:pt x="461" y="1018"/>
                  </a:lnTo>
                  <a:lnTo>
                    <a:pt x="517" y="1032"/>
                  </a:lnTo>
                  <a:lnTo>
                    <a:pt x="571" y="1040"/>
                  </a:lnTo>
                  <a:lnTo>
                    <a:pt x="522" y="1027"/>
                  </a:lnTo>
                  <a:lnTo>
                    <a:pt x="478" y="1007"/>
                  </a:lnTo>
                  <a:lnTo>
                    <a:pt x="434" y="985"/>
                  </a:lnTo>
                  <a:lnTo>
                    <a:pt x="391" y="960"/>
                  </a:lnTo>
                  <a:lnTo>
                    <a:pt x="352" y="930"/>
                  </a:lnTo>
                  <a:lnTo>
                    <a:pt x="313" y="901"/>
                  </a:lnTo>
                  <a:lnTo>
                    <a:pt x="280" y="865"/>
                  </a:lnTo>
                  <a:lnTo>
                    <a:pt x="247" y="829"/>
                  </a:lnTo>
                  <a:lnTo>
                    <a:pt x="220" y="788"/>
                  </a:lnTo>
                  <a:lnTo>
                    <a:pt x="195" y="746"/>
                  </a:lnTo>
                  <a:lnTo>
                    <a:pt x="173" y="703"/>
                  </a:lnTo>
                  <a:lnTo>
                    <a:pt x="154" y="656"/>
                  </a:lnTo>
                  <a:lnTo>
                    <a:pt x="141" y="610"/>
                  </a:lnTo>
                  <a:lnTo>
                    <a:pt x="130" y="560"/>
                  </a:lnTo>
                  <a:lnTo>
                    <a:pt x="121" y="507"/>
                  </a:lnTo>
                  <a:lnTo>
                    <a:pt x="121" y="455"/>
                  </a:lnTo>
                  <a:lnTo>
                    <a:pt x="121" y="403"/>
                  </a:lnTo>
                  <a:lnTo>
                    <a:pt x="130" y="354"/>
                  </a:lnTo>
                  <a:lnTo>
                    <a:pt x="137" y="304"/>
                  </a:lnTo>
                  <a:lnTo>
                    <a:pt x="154" y="258"/>
                  </a:lnTo>
                  <a:lnTo>
                    <a:pt x="170" y="214"/>
                  </a:lnTo>
                  <a:lnTo>
                    <a:pt x="193" y="171"/>
                  </a:lnTo>
                  <a:lnTo>
                    <a:pt x="217" y="130"/>
                  </a:lnTo>
                  <a:lnTo>
                    <a:pt x="245" y="88"/>
                  </a:lnTo>
                  <a:lnTo>
                    <a:pt x="187" y="47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194"/>
            <p:cNvSpPr>
              <a:spLocks/>
            </p:cNvSpPr>
            <p:nvPr/>
          </p:nvSpPr>
          <p:spPr bwMode="auto">
            <a:xfrm>
              <a:off x="4362451" y="3987800"/>
              <a:ext cx="142875" cy="239713"/>
            </a:xfrm>
            <a:custGeom>
              <a:avLst/>
              <a:gdLst>
                <a:gd name="T0" fmla="*/ 135 w 632"/>
                <a:gd name="T1" fmla="*/ 0 h 1059"/>
                <a:gd name="T2" fmla="*/ 105 w 632"/>
                <a:gd name="T3" fmla="*/ 44 h 1059"/>
                <a:gd name="T4" fmla="*/ 81 w 632"/>
                <a:gd name="T5" fmla="*/ 91 h 1059"/>
                <a:gd name="T6" fmla="*/ 56 w 632"/>
                <a:gd name="T7" fmla="*/ 138 h 1059"/>
                <a:gd name="T8" fmla="*/ 36 w 632"/>
                <a:gd name="T9" fmla="*/ 186 h 1059"/>
                <a:gd name="T10" fmla="*/ 22 w 632"/>
                <a:gd name="T11" fmla="*/ 239 h 1059"/>
                <a:gd name="T12" fmla="*/ 11 w 632"/>
                <a:gd name="T13" fmla="*/ 291 h 1059"/>
                <a:gd name="T14" fmla="*/ 4 w 632"/>
                <a:gd name="T15" fmla="*/ 346 h 1059"/>
                <a:gd name="T16" fmla="*/ 0 w 632"/>
                <a:gd name="T17" fmla="*/ 404 h 1059"/>
                <a:gd name="T18" fmla="*/ 4 w 632"/>
                <a:gd name="T19" fmla="*/ 469 h 1059"/>
                <a:gd name="T20" fmla="*/ 15 w 632"/>
                <a:gd name="T21" fmla="*/ 535 h 1059"/>
                <a:gd name="T22" fmla="*/ 31 w 632"/>
                <a:gd name="T23" fmla="*/ 596 h 1059"/>
                <a:gd name="T24" fmla="*/ 51 w 632"/>
                <a:gd name="T25" fmla="*/ 656 h 1059"/>
                <a:gd name="T26" fmla="*/ 78 w 632"/>
                <a:gd name="T27" fmla="*/ 713 h 1059"/>
                <a:gd name="T28" fmla="*/ 108 w 632"/>
                <a:gd name="T29" fmla="*/ 769 h 1059"/>
                <a:gd name="T30" fmla="*/ 146 w 632"/>
                <a:gd name="T31" fmla="*/ 817 h 1059"/>
                <a:gd name="T32" fmla="*/ 184 w 632"/>
                <a:gd name="T33" fmla="*/ 864 h 1059"/>
                <a:gd name="T34" fmla="*/ 231 w 632"/>
                <a:gd name="T35" fmla="*/ 905 h 1059"/>
                <a:gd name="T36" fmla="*/ 278 w 632"/>
                <a:gd name="T37" fmla="*/ 943 h 1059"/>
                <a:gd name="T38" fmla="*/ 330 w 632"/>
                <a:gd name="T39" fmla="*/ 977 h 1059"/>
                <a:gd name="T40" fmla="*/ 386 w 632"/>
                <a:gd name="T41" fmla="*/ 1004 h 1059"/>
                <a:gd name="T42" fmla="*/ 443 w 632"/>
                <a:gd name="T43" fmla="*/ 1029 h 1059"/>
                <a:gd name="T44" fmla="*/ 506 w 632"/>
                <a:gd name="T45" fmla="*/ 1046 h 1059"/>
                <a:gd name="T46" fmla="*/ 567 w 632"/>
                <a:gd name="T47" fmla="*/ 1056 h 1059"/>
                <a:gd name="T48" fmla="*/ 600 w 632"/>
                <a:gd name="T49" fmla="*/ 1059 h 1059"/>
                <a:gd name="T50" fmla="*/ 632 w 632"/>
                <a:gd name="T51" fmla="*/ 1059 h 1059"/>
                <a:gd name="T52" fmla="*/ 580 w 632"/>
                <a:gd name="T53" fmla="*/ 1048 h 1059"/>
                <a:gd name="T54" fmla="*/ 526 w 632"/>
                <a:gd name="T55" fmla="*/ 1040 h 1059"/>
                <a:gd name="T56" fmla="*/ 470 w 632"/>
                <a:gd name="T57" fmla="*/ 1026 h 1059"/>
                <a:gd name="T58" fmla="*/ 418 w 632"/>
                <a:gd name="T59" fmla="*/ 1010 h 1059"/>
                <a:gd name="T60" fmla="*/ 369 w 632"/>
                <a:gd name="T61" fmla="*/ 988 h 1059"/>
                <a:gd name="T62" fmla="*/ 322 w 632"/>
                <a:gd name="T63" fmla="*/ 963 h 1059"/>
                <a:gd name="T64" fmla="*/ 276 w 632"/>
                <a:gd name="T65" fmla="*/ 933 h 1059"/>
                <a:gd name="T66" fmla="*/ 234 w 632"/>
                <a:gd name="T67" fmla="*/ 897 h 1059"/>
                <a:gd name="T68" fmla="*/ 193 w 632"/>
                <a:gd name="T69" fmla="*/ 862 h 1059"/>
                <a:gd name="T70" fmla="*/ 155 w 632"/>
                <a:gd name="T71" fmla="*/ 815 h 1059"/>
                <a:gd name="T72" fmla="*/ 116 w 632"/>
                <a:gd name="T73" fmla="*/ 765 h 1059"/>
                <a:gd name="T74" fmla="*/ 86 w 632"/>
                <a:gd name="T75" fmla="*/ 711 h 1059"/>
                <a:gd name="T76" fmla="*/ 58 w 632"/>
                <a:gd name="T77" fmla="*/ 656 h 1059"/>
                <a:gd name="T78" fmla="*/ 40 w 632"/>
                <a:gd name="T79" fmla="*/ 596 h 1059"/>
                <a:gd name="T80" fmla="*/ 22 w 632"/>
                <a:gd name="T81" fmla="*/ 532 h 1059"/>
                <a:gd name="T82" fmla="*/ 11 w 632"/>
                <a:gd name="T83" fmla="*/ 469 h 1059"/>
                <a:gd name="T84" fmla="*/ 9 w 632"/>
                <a:gd name="T85" fmla="*/ 404 h 1059"/>
                <a:gd name="T86" fmla="*/ 11 w 632"/>
                <a:gd name="T87" fmla="*/ 348 h 1059"/>
                <a:gd name="T88" fmla="*/ 17 w 632"/>
                <a:gd name="T89" fmla="*/ 294 h 1059"/>
                <a:gd name="T90" fmla="*/ 28 w 632"/>
                <a:gd name="T91" fmla="*/ 242 h 1059"/>
                <a:gd name="T92" fmla="*/ 45 w 632"/>
                <a:gd name="T93" fmla="*/ 190 h 1059"/>
                <a:gd name="T94" fmla="*/ 64 w 632"/>
                <a:gd name="T95" fmla="*/ 143 h 1059"/>
                <a:gd name="T96" fmla="*/ 86 w 632"/>
                <a:gd name="T97" fmla="*/ 93 h 1059"/>
                <a:gd name="T98" fmla="*/ 110 w 632"/>
                <a:gd name="T99" fmla="*/ 50 h 1059"/>
                <a:gd name="T100" fmla="*/ 141 w 632"/>
                <a:gd name="T101" fmla="*/ 8 h 1059"/>
                <a:gd name="T102" fmla="*/ 139 w 632"/>
                <a:gd name="T103" fmla="*/ 5 h 1059"/>
                <a:gd name="T104" fmla="*/ 135 w 632"/>
                <a:gd name="T105" fmla="*/ 0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059">
                  <a:moveTo>
                    <a:pt x="135" y="0"/>
                  </a:moveTo>
                  <a:lnTo>
                    <a:pt x="105" y="44"/>
                  </a:lnTo>
                  <a:lnTo>
                    <a:pt x="81" y="91"/>
                  </a:lnTo>
                  <a:lnTo>
                    <a:pt x="56" y="138"/>
                  </a:lnTo>
                  <a:lnTo>
                    <a:pt x="36" y="186"/>
                  </a:lnTo>
                  <a:lnTo>
                    <a:pt x="22" y="239"/>
                  </a:lnTo>
                  <a:lnTo>
                    <a:pt x="11" y="291"/>
                  </a:lnTo>
                  <a:lnTo>
                    <a:pt x="4" y="346"/>
                  </a:lnTo>
                  <a:lnTo>
                    <a:pt x="0" y="404"/>
                  </a:lnTo>
                  <a:lnTo>
                    <a:pt x="4" y="469"/>
                  </a:lnTo>
                  <a:lnTo>
                    <a:pt x="15" y="535"/>
                  </a:lnTo>
                  <a:lnTo>
                    <a:pt x="31" y="596"/>
                  </a:lnTo>
                  <a:lnTo>
                    <a:pt x="51" y="656"/>
                  </a:lnTo>
                  <a:lnTo>
                    <a:pt x="78" y="713"/>
                  </a:lnTo>
                  <a:lnTo>
                    <a:pt x="108" y="769"/>
                  </a:lnTo>
                  <a:lnTo>
                    <a:pt x="146" y="817"/>
                  </a:lnTo>
                  <a:lnTo>
                    <a:pt x="184" y="864"/>
                  </a:lnTo>
                  <a:lnTo>
                    <a:pt x="231" y="905"/>
                  </a:lnTo>
                  <a:lnTo>
                    <a:pt x="278" y="943"/>
                  </a:lnTo>
                  <a:lnTo>
                    <a:pt x="330" y="977"/>
                  </a:lnTo>
                  <a:lnTo>
                    <a:pt x="386" y="1004"/>
                  </a:lnTo>
                  <a:lnTo>
                    <a:pt x="443" y="1029"/>
                  </a:lnTo>
                  <a:lnTo>
                    <a:pt x="506" y="1046"/>
                  </a:lnTo>
                  <a:lnTo>
                    <a:pt x="567" y="1056"/>
                  </a:lnTo>
                  <a:lnTo>
                    <a:pt x="600" y="1059"/>
                  </a:lnTo>
                  <a:lnTo>
                    <a:pt x="632" y="1059"/>
                  </a:lnTo>
                  <a:lnTo>
                    <a:pt x="580" y="1048"/>
                  </a:lnTo>
                  <a:lnTo>
                    <a:pt x="526" y="1040"/>
                  </a:lnTo>
                  <a:lnTo>
                    <a:pt x="470" y="1026"/>
                  </a:lnTo>
                  <a:lnTo>
                    <a:pt x="418" y="1010"/>
                  </a:lnTo>
                  <a:lnTo>
                    <a:pt x="369" y="988"/>
                  </a:lnTo>
                  <a:lnTo>
                    <a:pt x="322" y="963"/>
                  </a:lnTo>
                  <a:lnTo>
                    <a:pt x="276" y="933"/>
                  </a:lnTo>
                  <a:lnTo>
                    <a:pt x="234" y="897"/>
                  </a:lnTo>
                  <a:lnTo>
                    <a:pt x="193" y="862"/>
                  </a:lnTo>
                  <a:lnTo>
                    <a:pt x="155" y="815"/>
                  </a:lnTo>
                  <a:lnTo>
                    <a:pt x="116" y="765"/>
                  </a:lnTo>
                  <a:lnTo>
                    <a:pt x="86" y="711"/>
                  </a:lnTo>
                  <a:lnTo>
                    <a:pt x="58" y="656"/>
                  </a:lnTo>
                  <a:lnTo>
                    <a:pt x="40" y="596"/>
                  </a:lnTo>
                  <a:lnTo>
                    <a:pt x="22" y="532"/>
                  </a:lnTo>
                  <a:lnTo>
                    <a:pt x="11" y="469"/>
                  </a:lnTo>
                  <a:lnTo>
                    <a:pt x="9" y="404"/>
                  </a:lnTo>
                  <a:lnTo>
                    <a:pt x="11" y="348"/>
                  </a:lnTo>
                  <a:lnTo>
                    <a:pt x="17" y="294"/>
                  </a:lnTo>
                  <a:lnTo>
                    <a:pt x="28" y="242"/>
                  </a:lnTo>
                  <a:lnTo>
                    <a:pt x="45" y="190"/>
                  </a:lnTo>
                  <a:lnTo>
                    <a:pt x="64" y="143"/>
                  </a:lnTo>
                  <a:lnTo>
                    <a:pt x="86" y="93"/>
                  </a:lnTo>
                  <a:lnTo>
                    <a:pt x="110" y="50"/>
                  </a:lnTo>
                  <a:lnTo>
                    <a:pt x="141" y="8"/>
                  </a:lnTo>
                  <a:lnTo>
                    <a:pt x="139" y="5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195"/>
            <p:cNvSpPr>
              <a:spLocks/>
            </p:cNvSpPr>
            <p:nvPr/>
          </p:nvSpPr>
          <p:spPr bwMode="auto">
            <a:xfrm>
              <a:off x="4800601" y="4011613"/>
              <a:ext cx="17463" cy="39688"/>
            </a:xfrm>
            <a:custGeom>
              <a:avLst/>
              <a:gdLst>
                <a:gd name="T0" fmla="*/ 24 w 82"/>
                <a:gd name="T1" fmla="*/ 0 h 176"/>
                <a:gd name="T2" fmla="*/ 0 w 82"/>
                <a:gd name="T3" fmla="*/ 11 h 176"/>
                <a:gd name="T4" fmla="*/ 24 w 82"/>
                <a:gd name="T5" fmla="*/ 50 h 176"/>
                <a:gd name="T6" fmla="*/ 46 w 82"/>
                <a:gd name="T7" fmla="*/ 92 h 176"/>
                <a:gd name="T8" fmla="*/ 65 w 82"/>
                <a:gd name="T9" fmla="*/ 133 h 176"/>
                <a:gd name="T10" fmla="*/ 82 w 82"/>
                <a:gd name="T11" fmla="*/ 176 h 176"/>
                <a:gd name="T12" fmla="*/ 71 w 82"/>
                <a:gd name="T13" fmla="*/ 130 h 176"/>
                <a:gd name="T14" fmla="*/ 58 w 82"/>
                <a:gd name="T15" fmla="*/ 86 h 176"/>
                <a:gd name="T16" fmla="*/ 43 w 82"/>
                <a:gd name="T17" fmla="*/ 42 h 176"/>
                <a:gd name="T18" fmla="*/ 24 w 82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176">
                  <a:moveTo>
                    <a:pt x="24" y="0"/>
                  </a:moveTo>
                  <a:lnTo>
                    <a:pt x="0" y="11"/>
                  </a:lnTo>
                  <a:lnTo>
                    <a:pt x="24" y="50"/>
                  </a:lnTo>
                  <a:lnTo>
                    <a:pt x="46" y="92"/>
                  </a:lnTo>
                  <a:lnTo>
                    <a:pt x="65" y="133"/>
                  </a:lnTo>
                  <a:lnTo>
                    <a:pt x="82" y="176"/>
                  </a:lnTo>
                  <a:lnTo>
                    <a:pt x="71" y="130"/>
                  </a:lnTo>
                  <a:lnTo>
                    <a:pt x="58" y="86"/>
                  </a:lnTo>
                  <a:lnTo>
                    <a:pt x="43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196"/>
            <p:cNvSpPr>
              <a:spLocks/>
            </p:cNvSpPr>
            <p:nvPr/>
          </p:nvSpPr>
          <p:spPr bwMode="auto">
            <a:xfrm>
              <a:off x="4805363" y="4011613"/>
              <a:ext cx="17463" cy="55563"/>
            </a:xfrm>
            <a:custGeom>
              <a:avLst/>
              <a:gdLst>
                <a:gd name="T0" fmla="*/ 5 w 74"/>
                <a:gd name="T1" fmla="*/ 0 h 250"/>
                <a:gd name="T2" fmla="*/ 0 w 74"/>
                <a:gd name="T3" fmla="*/ 5 h 250"/>
                <a:gd name="T4" fmla="*/ 19 w 74"/>
                <a:gd name="T5" fmla="*/ 47 h 250"/>
                <a:gd name="T6" fmla="*/ 34 w 74"/>
                <a:gd name="T7" fmla="*/ 91 h 250"/>
                <a:gd name="T8" fmla="*/ 47 w 74"/>
                <a:gd name="T9" fmla="*/ 135 h 250"/>
                <a:gd name="T10" fmla="*/ 58 w 74"/>
                <a:gd name="T11" fmla="*/ 181 h 250"/>
                <a:gd name="T12" fmla="*/ 66 w 74"/>
                <a:gd name="T13" fmla="*/ 214 h 250"/>
                <a:gd name="T14" fmla="*/ 74 w 74"/>
                <a:gd name="T15" fmla="*/ 250 h 250"/>
                <a:gd name="T16" fmla="*/ 72 w 74"/>
                <a:gd name="T17" fmla="*/ 217 h 250"/>
                <a:gd name="T18" fmla="*/ 66 w 74"/>
                <a:gd name="T19" fmla="*/ 184 h 250"/>
                <a:gd name="T20" fmla="*/ 52 w 74"/>
                <a:gd name="T21" fmla="*/ 121 h 250"/>
                <a:gd name="T22" fmla="*/ 30 w 74"/>
                <a:gd name="T23" fmla="*/ 61 h 250"/>
                <a:gd name="T24" fmla="*/ 5 w 74"/>
                <a:gd name="T2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250">
                  <a:moveTo>
                    <a:pt x="5" y="0"/>
                  </a:moveTo>
                  <a:lnTo>
                    <a:pt x="0" y="5"/>
                  </a:lnTo>
                  <a:lnTo>
                    <a:pt x="19" y="47"/>
                  </a:lnTo>
                  <a:lnTo>
                    <a:pt x="34" y="91"/>
                  </a:lnTo>
                  <a:lnTo>
                    <a:pt x="47" y="135"/>
                  </a:lnTo>
                  <a:lnTo>
                    <a:pt x="58" y="181"/>
                  </a:lnTo>
                  <a:lnTo>
                    <a:pt x="66" y="214"/>
                  </a:lnTo>
                  <a:lnTo>
                    <a:pt x="74" y="250"/>
                  </a:lnTo>
                  <a:lnTo>
                    <a:pt x="72" y="217"/>
                  </a:lnTo>
                  <a:lnTo>
                    <a:pt x="66" y="184"/>
                  </a:lnTo>
                  <a:lnTo>
                    <a:pt x="52" y="121"/>
                  </a:lnTo>
                  <a:lnTo>
                    <a:pt x="30" y="6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197"/>
            <p:cNvSpPr>
              <a:spLocks/>
            </p:cNvSpPr>
            <p:nvPr/>
          </p:nvSpPr>
          <p:spPr bwMode="auto">
            <a:xfrm>
              <a:off x="4394201" y="3957638"/>
              <a:ext cx="428625" cy="269875"/>
            </a:xfrm>
            <a:custGeom>
              <a:avLst/>
              <a:gdLst>
                <a:gd name="T0" fmla="*/ 1887 w 1889"/>
                <a:gd name="T1" fmla="*/ 656 h 1191"/>
                <a:gd name="T2" fmla="*/ 1865 w 1889"/>
                <a:gd name="T3" fmla="*/ 773 h 1191"/>
                <a:gd name="T4" fmla="*/ 1818 w 1889"/>
                <a:gd name="T5" fmla="*/ 881 h 1191"/>
                <a:gd name="T6" fmla="*/ 1755 w 1889"/>
                <a:gd name="T7" fmla="*/ 974 h 1191"/>
                <a:gd name="T8" fmla="*/ 1675 w 1889"/>
                <a:gd name="T9" fmla="*/ 1057 h 1191"/>
                <a:gd name="T10" fmla="*/ 1579 w 1889"/>
                <a:gd name="T11" fmla="*/ 1120 h 1191"/>
                <a:gd name="T12" fmla="*/ 1472 w 1889"/>
                <a:gd name="T13" fmla="*/ 1163 h 1191"/>
                <a:gd name="T14" fmla="*/ 1356 w 1889"/>
                <a:gd name="T15" fmla="*/ 1188 h 1191"/>
                <a:gd name="T16" fmla="*/ 596 w 1889"/>
                <a:gd name="T17" fmla="*/ 1191 h 1191"/>
                <a:gd name="T18" fmla="*/ 475 w 1889"/>
                <a:gd name="T19" fmla="*/ 1180 h 1191"/>
                <a:gd name="T20" fmla="*/ 362 w 1889"/>
                <a:gd name="T21" fmla="*/ 1145 h 1191"/>
                <a:gd name="T22" fmla="*/ 261 w 1889"/>
                <a:gd name="T23" fmla="*/ 1090 h 1191"/>
                <a:gd name="T24" fmla="*/ 173 w 1889"/>
                <a:gd name="T25" fmla="*/ 1018 h 1191"/>
                <a:gd name="T26" fmla="*/ 101 w 1889"/>
                <a:gd name="T27" fmla="*/ 928 h 1191"/>
                <a:gd name="T28" fmla="*/ 45 w 1889"/>
                <a:gd name="T29" fmla="*/ 829 h 1191"/>
                <a:gd name="T30" fmla="*/ 11 w 1889"/>
                <a:gd name="T31" fmla="*/ 716 h 1191"/>
                <a:gd name="T32" fmla="*/ 0 w 1889"/>
                <a:gd name="T33" fmla="*/ 595 h 1191"/>
                <a:gd name="T34" fmla="*/ 11 w 1889"/>
                <a:gd name="T35" fmla="*/ 478 h 1191"/>
                <a:gd name="T36" fmla="*/ 45 w 1889"/>
                <a:gd name="T37" fmla="*/ 365 h 1191"/>
                <a:gd name="T38" fmla="*/ 101 w 1889"/>
                <a:gd name="T39" fmla="*/ 264 h 1191"/>
                <a:gd name="T40" fmla="*/ 173 w 1889"/>
                <a:gd name="T41" fmla="*/ 176 h 1191"/>
                <a:gd name="T42" fmla="*/ 261 w 1889"/>
                <a:gd name="T43" fmla="*/ 102 h 1191"/>
                <a:gd name="T44" fmla="*/ 362 w 1889"/>
                <a:gd name="T45" fmla="*/ 47 h 1191"/>
                <a:gd name="T46" fmla="*/ 475 w 1889"/>
                <a:gd name="T47" fmla="*/ 14 h 1191"/>
                <a:gd name="T48" fmla="*/ 596 w 1889"/>
                <a:gd name="T49" fmla="*/ 0 h 1191"/>
                <a:gd name="T50" fmla="*/ 1356 w 1889"/>
                <a:gd name="T51" fmla="*/ 6 h 1191"/>
                <a:gd name="T52" fmla="*/ 1472 w 1889"/>
                <a:gd name="T53" fmla="*/ 27 h 1191"/>
                <a:gd name="T54" fmla="*/ 1579 w 1889"/>
                <a:gd name="T55" fmla="*/ 74 h 1191"/>
                <a:gd name="T56" fmla="*/ 1675 w 1889"/>
                <a:gd name="T57" fmla="*/ 137 h 1191"/>
                <a:gd name="T58" fmla="*/ 1755 w 1889"/>
                <a:gd name="T59" fmla="*/ 217 h 1191"/>
                <a:gd name="T60" fmla="*/ 1818 w 1889"/>
                <a:gd name="T61" fmla="*/ 313 h 1191"/>
                <a:gd name="T62" fmla="*/ 1865 w 1889"/>
                <a:gd name="T63" fmla="*/ 420 h 1191"/>
                <a:gd name="T64" fmla="*/ 1887 w 1889"/>
                <a:gd name="T65" fmla="*/ 536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89" h="1191">
                  <a:moveTo>
                    <a:pt x="1889" y="595"/>
                  </a:moveTo>
                  <a:lnTo>
                    <a:pt x="1887" y="656"/>
                  </a:lnTo>
                  <a:lnTo>
                    <a:pt x="1878" y="716"/>
                  </a:lnTo>
                  <a:lnTo>
                    <a:pt x="1865" y="773"/>
                  </a:lnTo>
                  <a:lnTo>
                    <a:pt x="1843" y="829"/>
                  </a:lnTo>
                  <a:lnTo>
                    <a:pt x="1818" y="881"/>
                  </a:lnTo>
                  <a:lnTo>
                    <a:pt x="1788" y="928"/>
                  </a:lnTo>
                  <a:lnTo>
                    <a:pt x="1755" y="974"/>
                  </a:lnTo>
                  <a:lnTo>
                    <a:pt x="1716" y="1018"/>
                  </a:lnTo>
                  <a:lnTo>
                    <a:pt x="1675" y="1057"/>
                  </a:lnTo>
                  <a:lnTo>
                    <a:pt x="1629" y="1090"/>
                  </a:lnTo>
                  <a:lnTo>
                    <a:pt x="1579" y="1120"/>
                  </a:lnTo>
                  <a:lnTo>
                    <a:pt x="1527" y="1145"/>
                  </a:lnTo>
                  <a:lnTo>
                    <a:pt x="1472" y="1163"/>
                  </a:lnTo>
                  <a:lnTo>
                    <a:pt x="1414" y="1180"/>
                  </a:lnTo>
                  <a:lnTo>
                    <a:pt x="1356" y="1188"/>
                  </a:lnTo>
                  <a:lnTo>
                    <a:pt x="1296" y="1191"/>
                  </a:lnTo>
                  <a:lnTo>
                    <a:pt x="596" y="1191"/>
                  </a:lnTo>
                  <a:lnTo>
                    <a:pt x="533" y="1188"/>
                  </a:lnTo>
                  <a:lnTo>
                    <a:pt x="475" y="1180"/>
                  </a:lnTo>
                  <a:lnTo>
                    <a:pt x="417" y="1163"/>
                  </a:lnTo>
                  <a:lnTo>
                    <a:pt x="362" y="1145"/>
                  </a:lnTo>
                  <a:lnTo>
                    <a:pt x="310" y="1120"/>
                  </a:lnTo>
                  <a:lnTo>
                    <a:pt x="261" y="1090"/>
                  </a:lnTo>
                  <a:lnTo>
                    <a:pt x="216" y="1057"/>
                  </a:lnTo>
                  <a:lnTo>
                    <a:pt x="173" y="1018"/>
                  </a:lnTo>
                  <a:lnTo>
                    <a:pt x="133" y="974"/>
                  </a:lnTo>
                  <a:lnTo>
                    <a:pt x="101" y="928"/>
                  </a:lnTo>
                  <a:lnTo>
                    <a:pt x="70" y="881"/>
                  </a:lnTo>
                  <a:lnTo>
                    <a:pt x="45" y="829"/>
                  </a:lnTo>
                  <a:lnTo>
                    <a:pt x="24" y="773"/>
                  </a:lnTo>
                  <a:lnTo>
                    <a:pt x="11" y="716"/>
                  </a:lnTo>
                  <a:lnTo>
                    <a:pt x="2" y="656"/>
                  </a:lnTo>
                  <a:lnTo>
                    <a:pt x="0" y="595"/>
                  </a:lnTo>
                  <a:lnTo>
                    <a:pt x="2" y="536"/>
                  </a:lnTo>
                  <a:lnTo>
                    <a:pt x="11" y="478"/>
                  </a:lnTo>
                  <a:lnTo>
                    <a:pt x="24" y="420"/>
                  </a:lnTo>
                  <a:lnTo>
                    <a:pt x="45" y="365"/>
                  </a:lnTo>
                  <a:lnTo>
                    <a:pt x="70" y="313"/>
                  </a:lnTo>
                  <a:lnTo>
                    <a:pt x="101" y="264"/>
                  </a:lnTo>
                  <a:lnTo>
                    <a:pt x="133" y="217"/>
                  </a:lnTo>
                  <a:lnTo>
                    <a:pt x="173" y="176"/>
                  </a:lnTo>
                  <a:lnTo>
                    <a:pt x="216" y="137"/>
                  </a:lnTo>
                  <a:lnTo>
                    <a:pt x="261" y="102"/>
                  </a:lnTo>
                  <a:lnTo>
                    <a:pt x="310" y="74"/>
                  </a:lnTo>
                  <a:lnTo>
                    <a:pt x="362" y="47"/>
                  </a:lnTo>
                  <a:lnTo>
                    <a:pt x="417" y="27"/>
                  </a:lnTo>
                  <a:lnTo>
                    <a:pt x="475" y="14"/>
                  </a:lnTo>
                  <a:lnTo>
                    <a:pt x="533" y="6"/>
                  </a:lnTo>
                  <a:lnTo>
                    <a:pt x="596" y="0"/>
                  </a:lnTo>
                  <a:lnTo>
                    <a:pt x="1296" y="0"/>
                  </a:lnTo>
                  <a:lnTo>
                    <a:pt x="1356" y="6"/>
                  </a:lnTo>
                  <a:lnTo>
                    <a:pt x="1414" y="14"/>
                  </a:lnTo>
                  <a:lnTo>
                    <a:pt x="1472" y="27"/>
                  </a:lnTo>
                  <a:lnTo>
                    <a:pt x="1527" y="47"/>
                  </a:lnTo>
                  <a:lnTo>
                    <a:pt x="1579" y="74"/>
                  </a:lnTo>
                  <a:lnTo>
                    <a:pt x="1629" y="102"/>
                  </a:lnTo>
                  <a:lnTo>
                    <a:pt x="1675" y="137"/>
                  </a:lnTo>
                  <a:lnTo>
                    <a:pt x="1716" y="176"/>
                  </a:lnTo>
                  <a:lnTo>
                    <a:pt x="1755" y="217"/>
                  </a:lnTo>
                  <a:lnTo>
                    <a:pt x="1788" y="264"/>
                  </a:lnTo>
                  <a:lnTo>
                    <a:pt x="1818" y="313"/>
                  </a:lnTo>
                  <a:lnTo>
                    <a:pt x="1843" y="365"/>
                  </a:lnTo>
                  <a:lnTo>
                    <a:pt x="1865" y="420"/>
                  </a:lnTo>
                  <a:lnTo>
                    <a:pt x="1878" y="478"/>
                  </a:lnTo>
                  <a:lnTo>
                    <a:pt x="1887" y="536"/>
                  </a:lnTo>
                  <a:lnTo>
                    <a:pt x="1889" y="595"/>
                  </a:lnTo>
                  <a:close/>
                </a:path>
              </a:pathLst>
            </a:custGeom>
            <a:solidFill>
              <a:srgbClr val="9CB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198"/>
            <p:cNvSpPr>
              <a:spLocks/>
            </p:cNvSpPr>
            <p:nvPr/>
          </p:nvSpPr>
          <p:spPr bwMode="auto">
            <a:xfrm>
              <a:off x="4391026" y="3956050"/>
              <a:ext cx="433388" cy="273050"/>
            </a:xfrm>
            <a:custGeom>
              <a:avLst/>
              <a:gdLst>
                <a:gd name="T0" fmla="*/ 1887 w 1907"/>
                <a:gd name="T1" fmla="*/ 663 h 1206"/>
                <a:gd name="T2" fmla="*/ 1846 w 1907"/>
                <a:gd name="T3" fmla="*/ 830 h 1206"/>
                <a:gd name="T4" fmla="*/ 1759 w 1907"/>
                <a:gd name="T5" fmla="*/ 976 h 1206"/>
                <a:gd name="T6" fmla="*/ 1631 w 1907"/>
                <a:gd name="T7" fmla="*/ 1091 h 1206"/>
                <a:gd name="T8" fmla="*/ 1478 w 1907"/>
                <a:gd name="T9" fmla="*/ 1163 h 1206"/>
                <a:gd name="T10" fmla="*/ 1305 w 1907"/>
                <a:gd name="T11" fmla="*/ 1190 h 1206"/>
                <a:gd name="T12" fmla="*/ 484 w 1907"/>
                <a:gd name="T13" fmla="*/ 1179 h 1206"/>
                <a:gd name="T14" fmla="*/ 324 w 1907"/>
                <a:gd name="T15" fmla="*/ 1118 h 1206"/>
                <a:gd name="T16" fmla="*/ 187 w 1907"/>
                <a:gd name="T17" fmla="*/ 1017 h 1206"/>
                <a:gd name="T18" fmla="*/ 85 w 1907"/>
                <a:gd name="T19" fmla="*/ 883 h 1206"/>
                <a:gd name="T20" fmla="*/ 27 w 1907"/>
                <a:gd name="T21" fmla="*/ 721 h 1206"/>
                <a:gd name="T22" fmla="*/ 20 w 1907"/>
                <a:gd name="T23" fmla="*/ 543 h 1206"/>
                <a:gd name="T24" fmla="*/ 61 w 1907"/>
                <a:gd name="T25" fmla="*/ 375 h 1206"/>
                <a:gd name="T26" fmla="*/ 151 w 1907"/>
                <a:gd name="T27" fmla="*/ 230 h 1206"/>
                <a:gd name="T28" fmla="*/ 275 w 1907"/>
                <a:gd name="T29" fmla="*/ 117 h 1206"/>
                <a:gd name="T30" fmla="*/ 428 w 1907"/>
                <a:gd name="T31" fmla="*/ 43 h 1206"/>
                <a:gd name="T32" fmla="*/ 605 w 1907"/>
                <a:gd name="T33" fmla="*/ 16 h 1206"/>
                <a:gd name="T34" fmla="*/ 1423 w 1907"/>
                <a:gd name="T35" fmla="*/ 29 h 1206"/>
                <a:gd name="T36" fmla="*/ 1586 w 1907"/>
                <a:gd name="T37" fmla="*/ 86 h 1206"/>
                <a:gd name="T38" fmla="*/ 1719 w 1907"/>
                <a:gd name="T39" fmla="*/ 189 h 1206"/>
                <a:gd name="T40" fmla="*/ 1822 w 1907"/>
                <a:gd name="T41" fmla="*/ 323 h 1206"/>
                <a:gd name="T42" fmla="*/ 1879 w 1907"/>
                <a:gd name="T43" fmla="*/ 485 h 1206"/>
                <a:gd name="T44" fmla="*/ 1898 w 1907"/>
                <a:gd name="T45" fmla="*/ 602 h 1206"/>
                <a:gd name="T46" fmla="*/ 1896 w 1907"/>
                <a:gd name="T47" fmla="*/ 482 h 1206"/>
                <a:gd name="T48" fmla="*/ 1835 w 1907"/>
                <a:gd name="T49" fmla="*/ 315 h 1206"/>
                <a:gd name="T50" fmla="*/ 1730 w 1907"/>
                <a:gd name="T51" fmla="*/ 178 h 1206"/>
                <a:gd name="T52" fmla="*/ 1591 w 1907"/>
                <a:gd name="T53" fmla="*/ 73 h 1206"/>
                <a:gd name="T54" fmla="*/ 1426 w 1907"/>
                <a:gd name="T55" fmla="*/ 13 h 1206"/>
                <a:gd name="T56" fmla="*/ 605 w 1907"/>
                <a:gd name="T57" fmla="*/ 0 h 1206"/>
                <a:gd name="T58" fmla="*/ 423 w 1907"/>
                <a:gd name="T59" fmla="*/ 27 h 1206"/>
                <a:gd name="T60" fmla="*/ 266 w 1907"/>
                <a:gd name="T61" fmla="*/ 104 h 1206"/>
                <a:gd name="T62" fmla="*/ 137 w 1907"/>
                <a:gd name="T63" fmla="*/ 219 h 1206"/>
                <a:gd name="T64" fmla="*/ 47 w 1907"/>
                <a:gd name="T65" fmla="*/ 370 h 1206"/>
                <a:gd name="T66" fmla="*/ 3 w 1907"/>
                <a:gd name="T67" fmla="*/ 543 h 1206"/>
                <a:gd name="T68" fmla="*/ 11 w 1907"/>
                <a:gd name="T69" fmla="*/ 726 h 1206"/>
                <a:gd name="T70" fmla="*/ 72 w 1907"/>
                <a:gd name="T71" fmla="*/ 891 h 1206"/>
                <a:gd name="T72" fmla="*/ 176 w 1907"/>
                <a:gd name="T73" fmla="*/ 1030 h 1206"/>
                <a:gd name="T74" fmla="*/ 315 w 1907"/>
                <a:gd name="T75" fmla="*/ 1135 h 1206"/>
                <a:gd name="T76" fmla="*/ 481 w 1907"/>
                <a:gd name="T77" fmla="*/ 1195 h 1206"/>
                <a:gd name="T78" fmla="*/ 1305 w 1907"/>
                <a:gd name="T79" fmla="*/ 1206 h 1206"/>
                <a:gd name="T80" fmla="*/ 1483 w 1907"/>
                <a:gd name="T81" fmla="*/ 1179 h 1206"/>
                <a:gd name="T82" fmla="*/ 1643 w 1907"/>
                <a:gd name="T83" fmla="*/ 1105 h 1206"/>
                <a:gd name="T84" fmla="*/ 1769 w 1907"/>
                <a:gd name="T85" fmla="*/ 987 h 1206"/>
                <a:gd name="T86" fmla="*/ 1860 w 1907"/>
                <a:gd name="T87" fmla="*/ 839 h 1206"/>
                <a:gd name="T88" fmla="*/ 1904 w 1907"/>
                <a:gd name="T89" fmla="*/ 665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07" h="1206">
                  <a:moveTo>
                    <a:pt x="1898" y="602"/>
                  </a:moveTo>
                  <a:lnTo>
                    <a:pt x="1890" y="602"/>
                  </a:lnTo>
                  <a:lnTo>
                    <a:pt x="1887" y="663"/>
                  </a:lnTo>
                  <a:lnTo>
                    <a:pt x="1879" y="721"/>
                  </a:lnTo>
                  <a:lnTo>
                    <a:pt x="1865" y="778"/>
                  </a:lnTo>
                  <a:lnTo>
                    <a:pt x="1846" y="830"/>
                  </a:lnTo>
                  <a:lnTo>
                    <a:pt x="1822" y="883"/>
                  </a:lnTo>
                  <a:lnTo>
                    <a:pt x="1791" y="931"/>
                  </a:lnTo>
                  <a:lnTo>
                    <a:pt x="1759" y="976"/>
                  </a:lnTo>
                  <a:lnTo>
                    <a:pt x="1719" y="1017"/>
                  </a:lnTo>
                  <a:lnTo>
                    <a:pt x="1678" y="1055"/>
                  </a:lnTo>
                  <a:lnTo>
                    <a:pt x="1631" y="1091"/>
                  </a:lnTo>
                  <a:lnTo>
                    <a:pt x="1586" y="1118"/>
                  </a:lnTo>
                  <a:lnTo>
                    <a:pt x="1533" y="1143"/>
                  </a:lnTo>
                  <a:lnTo>
                    <a:pt x="1478" y="1163"/>
                  </a:lnTo>
                  <a:lnTo>
                    <a:pt x="1423" y="1179"/>
                  </a:lnTo>
                  <a:lnTo>
                    <a:pt x="1363" y="1187"/>
                  </a:lnTo>
                  <a:lnTo>
                    <a:pt x="1305" y="1190"/>
                  </a:lnTo>
                  <a:lnTo>
                    <a:pt x="605" y="1190"/>
                  </a:lnTo>
                  <a:lnTo>
                    <a:pt x="544" y="1187"/>
                  </a:lnTo>
                  <a:lnTo>
                    <a:pt x="484" y="1179"/>
                  </a:lnTo>
                  <a:lnTo>
                    <a:pt x="428" y="1163"/>
                  </a:lnTo>
                  <a:lnTo>
                    <a:pt x="374" y="1143"/>
                  </a:lnTo>
                  <a:lnTo>
                    <a:pt x="324" y="1118"/>
                  </a:lnTo>
                  <a:lnTo>
                    <a:pt x="275" y="1091"/>
                  </a:lnTo>
                  <a:lnTo>
                    <a:pt x="228" y="1055"/>
                  </a:lnTo>
                  <a:lnTo>
                    <a:pt x="187" y="1017"/>
                  </a:lnTo>
                  <a:lnTo>
                    <a:pt x="151" y="976"/>
                  </a:lnTo>
                  <a:lnTo>
                    <a:pt x="115" y="931"/>
                  </a:lnTo>
                  <a:lnTo>
                    <a:pt x="85" y="883"/>
                  </a:lnTo>
                  <a:lnTo>
                    <a:pt x="61" y="830"/>
                  </a:lnTo>
                  <a:lnTo>
                    <a:pt x="41" y="778"/>
                  </a:lnTo>
                  <a:lnTo>
                    <a:pt x="27" y="721"/>
                  </a:lnTo>
                  <a:lnTo>
                    <a:pt x="20" y="663"/>
                  </a:lnTo>
                  <a:lnTo>
                    <a:pt x="16" y="602"/>
                  </a:lnTo>
                  <a:lnTo>
                    <a:pt x="20" y="543"/>
                  </a:lnTo>
                  <a:lnTo>
                    <a:pt x="27" y="485"/>
                  </a:lnTo>
                  <a:lnTo>
                    <a:pt x="41" y="430"/>
                  </a:lnTo>
                  <a:lnTo>
                    <a:pt x="61" y="375"/>
                  </a:lnTo>
                  <a:lnTo>
                    <a:pt x="85" y="323"/>
                  </a:lnTo>
                  <a:lnTo>
                    <a:pt x="115" y="277"/>
                  </a:lnTo>
                  <a:lnTo>
                    <a:pt x="151" y="230"/>
                  </a:lnTo>
                  <a:lnTo>
                    <a:pt x="187" y="189"/>
                  </a:lnTo>
                  <a:lnTo>
                    <a:pt x="228" y="149"/>
                  </a:lnTo>
                  <a:lnTo>
                    <a:pt x="275" y="117"/>
                  </a:lnTo>
                  <a:lnTo>
                    <a:pt x="324" y="86"/>
                  </a:lnTo>
                  <a:lnTo>
                    <a:pt x="374" y="63"/>
                  </a:lnTo>
                  <a:lnTo>
                    <a:pt x="428" y="43"/>
                  </a:lnTo>
                  <a:lnTo>
                    <a:pt x="484" y="29"/>
                  </a:lnTo>
                  <a:lnTo>
                    <a:pt x="544" y="21"/>
                  </a:lnTo>
                  <a:lnTo>
                    <a:pt x="605" y="16"/>
                  </a:lnTo>
                  <a:lnTo>
                    <a:pt x="1305" y="16"/>
                  </a:lnTo>
                  <a:lnTo>
                    <a:pt x="1363" y="21"/>
                  </a:lnTo>
                  <a:lnTo>
                    <a:pt x="1423" y="29"/>
                  </a:lnTo>
                  <a:lnTo>
                    <a:pt x="1478" y="43"/>
                  </a:lnTo>
                  <a:lnTo>
                    <a:pt x="1533" y="63"/>
                  </a:lnTo>
                  <a:lnTo>
                    <a:pt x="1586" y="86"/>
                  </a:lnTo>
                  <a:lnTo>
                    <a:pt x="1631" y="117"/>
                  </a:lnTo>
                  <a:lnTo>
                    <a:pt x="1678" y="149"/>
                  </a:lnTo>
                  <a:lnTo>
                    <a:pt x="1719" y="189"/>
                  </a:lnTo>
                  <a:lnTo>
                    <a:pt x="1759" y="230"/>
                  </a:lnTo>
                  <a:lnTo>
                    <a:pt x="1791" y="277"/>
                  </a:lnTo>
                  <a:lnTo>
                    <a:pt x="1822" y="323"/>
                  </a:lnTo>
                  <a:lnTo>
                    <a:pt x="1846" y="375"/>
                  </a:lnTo>
                  <a:lnTo>
                    <a:pt x="1865" y="430"/>
                  </a:lnTo>
                  <a:lnTo>
                    <a:pt x="1879" y="485"/>
                  </a:lnTo>
                  <a:lnTo>
                    <a:pt x="1887" y="543"/>
                  </a:lnTo>
                  <a:lnTo>
                    <a:pt x="1890" y="602"/>
                  </a:lnTo>
                  <a:lnTo>
                    <a:pt x="1898" y="602"/>
                  </a:lnTo>
                  <a:lnTo>
                    <a:pt x="1907" y="602"/>
                  </a:lnTo>
                  <a:lnTo>
                    <a:pt x="1904" y="543"/>
                  </a:lnTo>
                  <a:lnTo>
                    <a:pt x="1896" y="482"/>
                  </a:lnTo>
                  <a:lnTo>
                    <a:pt x="1882" y="424"/>
                  </a:lnTo>
                  <a:lnTo>
                    <a:pt x="1860" y="370"/>
                  </a:lnTo>
                  <a:lnTo>
                    <a:pt x="1835" y="315"/>
                  </a:lnTo>
                  <a:lnTo>
                    <a:pt x="1805" y="266"/>
                  </a:lnTo>
                  <a:lnTo>
                    <a:pt x="1769" y="219"/>
                  </a:lnTo>
                  <a:lnTo>
                    <a:pt x="1730" y="178"/>
                  </a:lnTo>
                  <a:lnTo>
                    <a:pt x="1687" y="139"/>
                  </a:lnTo>
                  <a:lnTo>
                    <a:pt x="1643" y="104"/>
                  </a:lnTo>
                  <a:lnTo>
                    <a:pt x="1591" y="73"/>
                  </a:lnTo>
                  <a:lnTo>
                    <a:pt x="1539" y="48"/>
                  </a:lnTo>
                  <a:lnTo>
                    <a:pt x="1483" y="27"/>
                  </a:lnTo>
                  <a:lnTo>
                    <a:pt x="1426" y="13"/>
                  </a:lnTo>
                  <a:lnTo>
                    <a:pt x="1365" y="5"/>
                  </a:lnTo>
                  <a:lnTo>
                    <a:pt x="1305" y="0"/>
                  </a:lnTo>
                  <a:lnTo>
                    <a:pt x="605" y="0"/>
                  </a:lnTo>
                  <a:lnTo>
                    <a:pt x="542" y="5"/>
                  </a:lnTo>
                  <a:lnTo>
                    <a:pt x="481" y="13"/>
                  </a:lnTo>
                  <a:lnTo>
                    <a:pt x="423" y="27"/>
                  </a:lnTo>
                  <a:lnTo>
                    <a:pt x="368" y="48"/>
                  </a:lnTo>
                  <a:lnTo>
                    <a:pt x="315" y="73"/>
                  </a:lnTo>
                  <a:lnTo>
                    <a:pt x="266" y="104"/>
                  </a:lnTo>
                  <a:lnTo>
                    <a:pt x="220" y="139"/>
                  </a:lnTo>
                  <a:lnTo>
                    <a:pt x="176" y="178"/>
                  </a:lnTo>
                  <a:lnTo>
                    <a:pt x="137" y="219"/>
                  </a:lnTo>
                  <a:lnTo>
                    <a:pt x="101" y="266"/>
                  </a:lnTo>
                  <a:lnTo>
                    <a:pt x="72" y="315"/>
                  </a:lnTo>
                  <a:lnTo>
                    <a:pt x="47" y="370"/>
                  </a:lnTo>
                  <a:lnTo>
                    <a:pt x="27" y="424"/>
                  </a:lnTo>
                  <a:lnTo>
                    <a:pt x="11" y="482"/>
                  </a:lnTo>
                  <a:lnTo>
                    <a:pt x="3" y="543"/>
                  </a:lnTo>
                  <a:lnTo>
                    <a:pt x="0" y="602"/>
                  </a:lnTo>
                  <a:lnTo>
                    <a:pt x="3" y="665"/>
                  </a:lnTo>
                  <a:lnTo>
                    <a:pt x="11" y="726"/>
                  </a:lnTo>
                  <a:lnTo>
                    <a:pt x="27" y="784"/>
                  </a:lnTo>
                  <a:lnTo>
                    <a:pt x="47" y="839"/>
                  </a:lnTo>
                  <a:lnTo>
                    <a:pt x="72" y="891"/>
                  </a:lnTo>
                  <a:lnTo>
                    <a:pt x="101" y="940"/>
                  </a:lnTo>
                  <a:lnTo>
                    <a:pt x="137" y="987"/>
                  </a:lnTo>
                  <a:lnTo>
                    <a:pt x="176" y="1030"/>
                  </a:lnTo>
                  <a:lnTo>
                    <a:pt x="220" y="1069"/>
                  </a:lnTo>
                  <a:lnTo>
                    <a:pt x="266" y="1105"/>
                  </a:lnTo>
                  <a:lnTo>
                    <a:pt x="315" y="1135"/>
                  </a:lnTo>
                  <a:lnTo>
                    <a:pt x="368" y="1160"/>
                  </a:lnTo>
                  <a:lnTo>
                    <a:pt x="423" y="1179"/>
                  </a:lnTo>
                  <a:lnTo>
                    <a:pt x="481" y="1195"/>
                  </a:lnTo>
                  <a:lnTo>
                    <a:pt x="542" y="1204"/>
                  </a:lnTo>
                  <a:lnTo>
                    <a:pt x="605" y="1206"/>
                  </a:lnTo>
                  <a:lnTo>
                    <a:pt x="1305" y="1206"/>
                  </a:lnTo>
                  <a:lnTo>
                    <a:pt x="1365" y="1204"/>
                  </a:lnTo>
                  <a:lnTo>
                    <a:pt x="1426" y="1195"/>
                  </a:lnTo>
                  <a:lnTo>
                    <a:pt x="1483" y="1179"/>
                  </a:lnTo>
                  <a:lnTo>
                    <a:pt x="1539" y="1160"/>
                  </a:lnTo>
                  <a:lnTo>
                    <a:pt x="1591" y="1135"/>
                  </a:lnTo>
                  <a:lnTo>
                    <a:pt x="1643" y="1105"/>
                  </a:lnTo>
                  <a:lnTo>
                    <a:pt x="1687" y="1069"/>
                  </a:lnTo>
                  <a:lnTo>
                    <a:pt x="1730" y="1030"/>
                  </a:lnTo>
                  <a:lnTo>
                    <a:pt x="1769" y="987"/>
                  </a:lnTo>
                  <a:lnTo>
                    <a:pt x="1805" y="940"/>
                  </a:lnTo>
                  <a:lnTo>
                    <a:pt x="1835" y="891"/>
                  </a:lnTo>
                  <a:lnTo>
                    <a:pt x="1860" y="839"/>
                  </a:lnTo>
                  <a:lnTo>
                    <a:pt x="1882" y="784"/>
                  </a:lnTo>
                  <a:lnTo>
                    <a:pt x="1896" y="726"/>
                  </a:lnTo>
                  <a:lnTo>
                    <a:pt x="1904" y="665"/>
                  </a:lnTo>
                  <a:lnTo>
                    <a:pt x="1907" y="602"/>
                  </a:lnTo>
                  <a:lnTo>
                    <a:pt x="1898" y="602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199"/>
            <p:cNvSpPr>
              <a:spLocks/>
            </p:cNvSpPr>
            <p:nvPr/>
          </p:nvSpPr>
          <p:spPr bwMode="auto">
            <a:xfrm>
              <a:off x="4395788" y="3963988"/>
              <a:ext cx="185738" cy="261938"/>
            </a:xfrm>
            <a:custGeom>
              <a:avLst/>
              <a:gdLst>
                <a:gd name="T0" fmla="*/ 734 w 821"/>
                <a:gd name="T1" fmla="*/ 0 h 1152"/>
                <a:gd name="T2" fmla="*/ 722 w 821"/>
                <a:gd name="T3" fmla="*/ 559 h 1152"/>
                <a:gd name="T4" fmla="*/ 659 w 821"/>
                <a:gd name="T5" fmla="*/ 505 h 1152"/>
                <a:gd name="T6" fmla="*/ 600 w 821"/>
                <a:gd name="T7" fmla="*/ 449 h 1152"/>
                <a:gd name="T8" fmla="*/ 542 w 821"/>
                <a:gd name="T9" fmla="*/ 389 h 1152"/>
                <a:gd name="T10" fmla="*/ 490 w 821"/>
                <a:gd name="T11" fmla="*/ 329 h 1152"/>
                <a:gd name="T12" fmla="*/ 437 w 821"/>
                <a:gd name="T13" fmla="*/ 262 h 1152"/>
                <a:gd name="T14" fmla="*/ 387 w 821"/>
                <a:gd name="T15" fmla="*/ 197 h 1152"/>
                <a:gd name="T16" fmla="*/ 341 w 821"/>
                <a:gd name="T17" fmla="*/ 129 h 1152"/>
                <a:gd name="T18" fmla="*/ 297 w 821"/>
                <a:gd name="T19" fmla="*/ 54 h 1152"/>
                <a:gd name="T20" fmla="*/ 265 w 821"/>
                <a:gd name="T21" fmla="*/ 77 h 1152"/>
                <a:gd name="T22" fmla="*/ 231 w 821"/>
                <a:gd name="T23" fmla="*/ 98 h 1152"/>
                <a:gd name="T24" fmla="*/ 201 w 821"/>
                <a:gd name="T25" fmla="*/ 123 h 1152"/>
                <a:gd name="T26" fmla="*/ 171 w 821"/>
                <a:gd name="T27" fmla="*/ 151 h 1152"/>
                <a:gd name="T28" fmla="*/ 135 w 821"/>
                <a:gd name="T29" fmla="*/ 192 h 1152"/>
                <a:gd name="T30" fmla="*/ 99 w 821"/>
                <a:gd name="T31" fmla="*/ 239 h 1152"/>
                <a:gd name="T32" fmla="*/ 69 w 821"/>
                <a:gd name="T33" fmla="*/ 285 h 1152"/>
                <a:gd name="T34" fmla="*/ 45 w 821"/>
                <a:gd name="T35" fmla="*/ 337 h 1152"/>
                <a:gd name="T36" fmla="*/ 25 w 821"/>
                <a:gd name="T37" fmla="*/ 392 h 1152"/>
                <a:gd name="T38" fmla="*/ 11 w 821"/>
                <a:gd name="T39" fmla="*/ 447 h 1152"/>
                <a:gd name="T40" fmla="*/ 4 w 821"/>
                <a:gd name="T41" fmla="*/ 505 h 1152"/>
                <a:gd name="T42" fmla="*/ 0 w 821"/>
                <a:gd name="T43" fmla="*/ 564 h 1152"/>
                <a:gd name="T44" fmla="*/ 4 w 821"/>
                <a:gd name="T45" fmla="*/ 625 h 1152"/>
                <a:gd name="T46" fmla="*/ 11 w 821"/>
                <a:gd name="T47" fmla="*/ 683 h 1152"/>
                <a:gd name="T48" fmla="*/ 25 w 821"/>
                <a:gd name="T49" fmla="*/ 740 h 1152"/>
                <a:gd name="T50" fmla="*/ 45 w 821"/>
                <a:gd name="T51" fmla="*/ 792 h 1152"/>
                <a:gd name="T52" fmla="*/ 69 w 821"/>
                <a:gd name="T53" fmla="*/ 845 h 1152"/>
                <a:gd name="T54" fmla="*/ 99 w 821"/>
                <a:gd name="T55" fmla="*/ 893 h 1152"/>
                <a:gd name="T56" fmla="*/ 135 w 821"/>
                <a:gd name="T57" fmla="*/ 938 h 1152"/>
                <a:gd name="T58" fmla="*/ 171 w 821"/>
                <a:gd name="T59" fmla="*/ 979 h 1152"/>
                <a:gd name="T60" fmla="*/ 212 w 821"/>
                <a:gd name="T61" fmla="*/ 1017 h 1152"/>
                <a:gd name="T62" fmla="*/ 259 w 821"/>
                <a:gd name="T63" fmla="*/ 1053 h 1152"/>
                <a:gd name="T64" fmla="*/ 308 w 821"/>
                <a:gd name="T65" fmla="*/ 1080 h 1152"/>
                <a:gd name="T66" fmla="*/ 358 w 821"/>
                <a:gd name="T67" fmla="*/ 1105 h 1152"/>
                <a:gd name="T68" fmla="*/ 412 w 821"/>
                <a:gd name="T69" fmla="*/ 1125 h 1152"/>
                <a:gd name="T70" fmla="*/ 468 w 821"/>
                <a:gd name="T71" fmla="*/ 1141 h 1152"/>
                <a:gd name="T72" fmla="*/ 528 w 821"/>
                <a:gd name="T73" fmla="*/ 1149 h 1152"/>
                <a:gd name="T74" fmla="*/ 589 w 821"/>
                <a:gd name="T75" fmla="*/ 1152 h 1152"/>
                <a:gd name="T76" fmla="*/ 704 w 821"/>
                <a:gd name="T77" fmla="*/ 1152 h 1152"/>
                <a:gd name="T78" fmla="*/ 720 w 821"/>
                <a:gd name="T79" fmla="*/ 1127 h 1152"/>
                <a:gd name="T80" fmla="*/ 734 w 821"/>
                <a:gd name="T81" fmla="*/ 1100 h 1152"/>
                <a:gd name="T82" fmla="*/ 762 w 821"/>
                <a:gd name="T83" fmla="*/ 1042 h 1152"/>
                <a:gd name="T84" fmla="*/ 781 w 821"/>
                <a:gd name="T85" fmla="*/ 981 h 1152"/>
                <a:gd name="T86" fmla="*/ 797 w 821"/>
                <a:gd name="T87" fmla="*/ 916 h 1152"/>
                <a:gd name="T88" fmla="*/ 808 w 821"/>
                <a:gd name="T89" fmla="*/ 850 h 1152"/>
                <a:gd name="T90" fmla="*/ 816 w 821"/>
                <a:gd name="T91" fmla="*/ 782 h 1152"/>
                <a:gd name="T92" fmla="*/ 821 w 821"/>
                <a:gd name="T93" fmla="*/ 713 h 1152"/>
                <a:gd name="T94" fmla="*/ 821 w 821"/>
                <a:gd name="T95" fmla="*/ 641 h 1152"/>
                <a:gd name="T96" fmla="*/ 821 w 821"/>
                <a:gd name="T97" fmla="*/ 564 h 1152"/>
                <a:gd name="T98" fmla="*/ 816 w 821"/>
                <a:gd name="T99" fmla="*/ 490 h 1152"/>
                <a:gd name="T100" fmla="*/ 811 w 821"/>
                <a:gd name="T101" fmla="*/ 413 h 1152"/>
                <a:gd name="T102" fmla="*/ 800 w 821"/>
                <a:gd name="T103" fmla="*/ 340 h 1152"/>
                <a:gd name="T104" fmla="*/ 792 w 821"/>
                <a:gd name="T105" fmla="*/ 268 h 1152"/>
                <a:gd name="T106" fmla="*/ 781 w 821"/>
                <a:gd name="T107" fmla="*/ 205 h 1152"/>
                <a:gd name="T108" fmla="*/ 758 w 821"/>
                <a:gd name="T109" fmla="*/ 93 h 1152"/>
                <a:gd name="T110" fmla="*/ 740 w 821"/>
                <a:gd name="T111" fmla="*/ 14 h 1152"/>
                <a:gd name="T112" fmla="*/ 734 w 821"/>
                <a:gd name="T113" fmla="*/ 0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21" h="1152">
                  <a:moveTo>
                    <a:pt x="734" y="0"/>
                  </a:moveTo>
                  <a:lnTo>
                    <a:pt x="722" y="559"/>
                  </a:lnTo>
                  <a:lnTo>
                    <a:pt x="659" y="505"/>
                  </a:lnTo>
                  <a:lnTo>
                    <a:pt x="600" y="449"/>
                  </a:lnTo>
                  <a:lnTo>
                    <a:pt x="542" y="389"/>
                  </a:lnTo>
                  <a:lnTo>
                    <a:pt x="490" y="329"/>
                  </a:lnTo>
                  <a:lnTo>
                    <a:pt x="437" y="262"/>
                  </a:lnTo>
                  <a:lnTo>
                    <a:pt x="387" y="197"/>
                  </a:lnTo>
                  <a:lnTo>
                    <a:pt x="341" y="129"/>
                  </a:lnTo>
                  <a:lnTo>
                    <a:pt x="297" y="54"/>
                  </a:lnTo>
                  <a:lnTo>
                    <a:pt x="265" y="77"/>
                  </a:lnTo>
                  <a:lnTo>
                    <a:pt x="231" y="98"/>
                  </a:lnTo>
                  <a:lnTo>
                    <a:pt x="201" y="123"/>
                  </a:lnTo>
                  <a:lnTo>
                    <a:pt x="171" y="151"/>
                  </a:lnTo>
                  <a:lnTo>
                    <a:pt x="135" y="192"/>
                  </a:lnTo>
                  <a:lnTo>
                    <a:pt x="99" y="239"/>
                  </a:lnTo>
                  <a:lnTo>
                    <a:pt x="69" y="285"/>
                  </a:lnTo>
                  <a:lnTo>
                    <a:pt x="45" y="337"/>
                  </a:lnTo>
                  <a:lnTo>
                    <a:pt x="25" y="392"/>
                  </a:lnTo>
                  <a:lnTo>
                    <a:pt x="11" y="447"/>
                  </a:lnTo>
                  <a:lnTo>
                    <a:pt x="4" y="505"/>
                  </a:lnTo>
                  <a:lnTo>
                    <a:pt x="0" y="564"/>
                  </a:lnTo>
                  <a:lnTo>
                    <a:pt x="4" y="625"/>
                  </a:lnTo>
                  <a:lnTo>
                    <a:pt x="11" y="683"/>
                  </a:lnTo>
                  <a:lnTo>
                    <a:pt x="25" y="740"/>
                  </a:lnTo>
                  <a:lnTo>
                    <a:pt x="45" y="792"/>
                  </a:lnTo>
                  <a:lnTo>
                    <a:pt x="69" y="845"/>
                  </a:lnTo>
                  <a:lnTo>
                    <a:pt x="99" y="893"/>
                  </a:lnTo>
                  <a:lnTo>
                    <a:pt x="135" y="938"/>
                  </a:lnTo>
                  <a:lnTo>
                    <a:pt x="171" y="979"/>
                  </a:lnTo>
                  <a:lnTo>
                    <a:pt x="212" y="1017"/>
                  </a:lnTo>
                  <a:lnTo>
                    <a:pt x="259" y="1053"/>
                  </a:lnTo>
                  <a:lnTo>
                    <a:pt x="308" y="1080"/>
                  </a:lnTo>
                  <a:lnTo>
                    <a:pt x="358" y="1105"/>
                  </a:lnTo>
                  <a:lnTo>
                    <a:pt x="412" y="1125"/>
                  </a:lnTo>
                  <a:lnTo>
                    <a:pt x="468" y="1141"/>
                  </a:lnTo>
                  <a:lnTo>
                    <a:pt x="528" y="1149"/>
                  </a:lnTo>
                  <a:lnTo>
                    <a:pt x="589" y="1152"/>
                  </a:lnTo>
                  <a:lnTo>
                    <a:pt x="704" y="1152"/>
                  </a:lnTo>
                  <a:lnTo>
                    <a:pt x="720" y="1127"/>
                  </a:lnTo>
                  <a:lnTo>
                    <a:pt x="734" y="1100"/>
                  </a:lnTo>
                  <a:lnTo>
                    <a:pt x="762" y="1042"/>
                  </a:lnTo>
                  <a:lnTo>
                    <a:pt x="781" y="981"/>
                  </a:lnTo>
                  <a:lnTo>
                    <a:pt x="797" y="916"/>
                  </a:lnTo>
                  <a:lnTo>
                    <a:pt x="808" y="850"/>
                  </a:lnTo>
                  <a:lnTo>
                    <a:pt x="816" y="782"/>
                  </a:lnTo>
                  <a:lnTo>
                    <a:pt x="821" y="713"/>
                  </a:lnTo>
                  <a:lnTo>
                    <a:pt x="821" y="641"/>
                  </a:lnTo>
                  <a:lnTo>
                    <a:pt x="821" y="564"/>
                  </a:lnTo>
                  <a:lnTo>
                    <a:pt x="816" y="490"/>
                  </a:lnTo>
                  <a:lnTo>
                    <a:pt x="811" y="413"/>
                  </a:lnTo>
                  <a:lnTo>
                    <a:pt x="800" y="340"/>
                  </a:lnTo>
                  <a:lnTo>
                    <a:pt x="792" y="268"/>
                  </a:lnTo>
                  <a:lnTo>
                    <a:pt x="781" y="205"/>
                  </a:lnTo>
                  <a:lnTo>
                    <a:pt x="758" y="93"/>
                  </a:lnTo>
                  <a:lnTo>
                    <a:pt x="740" y="14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200"/>
            <p:cNvSpPr>
              <a:spLocks/>
            </p:cNvSpPr>
            <p:nvPr/>
          </p:nvSpPr>
          <p:spPr bwMode="auto">
            <a:xfrm>
              <a:off x="4394201" y="3975100"/>
              <a:ext cx="160338" cy="252413"/>
            </a:xfrm>
            <a:custGeom>
              <a:avLst/>
              <a:gdLst>
                <a:gd name="T0" fmla="*/ 268 w 711"/>
                <a:gd name="T1" fmla="*/ 20 h 1112"/>
                <a:gd name="T2" fmla="*/ 205 w 711"/>
                <a:gd name="T3" fmla="*/ 67 h 1112"/>
                <a:gd name="T4" fmla="*/ 150 w 711"/>
                <a:gd name="T5" fmla="*/ 122 h 1112"/>
                <a:gd name="T6" fmla="*/ 104 w 711"/>
                <a:gd name="T7" fmla="*/ 182 h 1112"/>
                <a:gd name="T8" fmla="*/ 63 w 711"/>
                <a:gd name="T9" fmla="*/ 248 h 1112"/>
                <a:gd name="T10" fmla="*/ 32 w 711"/>
                <a:gd name="T11" fmla="*/ 319 h 1112"/>
                <a:gd name="T12" fmla="*/ 11 w 711"/>
                <a:gd name="T13" fmla="*/ 396 h 1112"/>
                <a:gd name="T14" fmla="*/ 0 w 711"/>
                <a:gd name="T15" fmla="*/ 475 h 1112"/>
                <a:gd name="T16" fmla="*/ 2 w 711"/>
                <a:gd name="T17" fmla="*/ 577 h 1112"/>
                <a:gd name="T18" fmla="*/ 24 w 711"/>
                <a:gd name="T19" fmla="*/ 694 h 1112"/>
                <a:gd name="T20" fmla="*/ 70 w 711"/>
                <a:gd name="T21" fmla="*/ 802 h 1112"/>
                <a:gd name="T22" fmla="*/ 133 w 711"/>
                <a:gd name="T23" fmla="*/ 895 h 1112"/>
                <a:gd name="T24" fmla="*/ 216 w 711"/>
                <a:gd name="T25" fmla="*/ 978 h 1112"/>
                <a:gd name="T26" fmla="*/ 310 w 711"/>
                <a:gd name="T27" fmla="*/ 1041 h 1112"/>
                <a:gd name="T28" fmla="*/ 417 w 711"/>
                <a:gd name="T29" fmla="*/ 1084 h 1112"/>
                <a:gd name="T30" fmla="*/ 533 w 711"/>
                <a:gd name="T31" fmla="*/ 1109 h 1112"/>
                <a:gd name="T32" fmla="*/ 708 w 711"/>
                <a:gd name="T33" fmla="*/ 1112 h 1112"/>
                <a:gd name="T34" fmla="*/ 711 w 711"/>
                <a:gd name="T35" fmla="*/ 1104 h 1112"/>
                <a:gd name="T36" fmla="*/ 535 w 711"/>
                <a:gd name="T37" fmla="*/ 1101 h 1112"/>
                <a:gd name="T38" fmla="*/ 419 w 711"/>
                <a:gd name="T39" fmla="*/ 1077 h 1112"/>
                <a:gd name="T40" fmla="*/ 315 w 711"/>
                <a:gd name="T41" fmla="*/ 1032 h 1112"/>
                <a:gd name="T42" fmla="*/ 219 w 711"/>
                <a:gd name="T43" fmla="*/ 969 h 1112"/>
                <a:gd name="T44" fmla="*/ 142 w 711"/>
                <a:gd name="T45" fmla="*/ 890 h 1112"/>
                <a:gd name="T46" fmla="*/ 76 w 711"/>
                <a:gd name="T47" fmla="*/ 797 h 1112"/>
                <a:gd name="T48" fmla="*/ 32 w 711"/>
                <a:gd name="T49" fmla="*/ 692 h 1112"/>
                <a:gd name="T50" fmla="*/ 11 w 711"/>
                <a:gd name="T51" fmla="*/ 577 h 1112"/>
                <a:gd name="T52" fmla="*/ 11 w 711"/>
                <a:gd name="T53" fmla="*/ 457 h 1112"/>
                <a:gd name="T54" fmla="*/ 32 w 711"/>
                <a:gd name="T55" fmla="*/ 344 h 1112"/>
                <a:gd name="T56" fmla="*/ 76 w 711"/>
                <a:gd name="T57" fmla="*/ 237 h 1112"/>
                <a:gd name="T58" fmla="*/ 142 w 711"/>
                <a:gd name="T59" fmla="*/ 144 h 1112"/>
                <a:gd name="T60" fmla="*/ 208 w 711"/>
                <a:gd name="T61" fmla="*/ 75 h 1112"/>
                <a:gd name="T62" fmla="*/ 272 w 711"/>
                <a:gd name="T63" fmla="*/ 29 h 1112"/>
                <a:gd name="T64" fmla="*/ 301 w 711"/>
                <a:gd name="T65" fmla="*/ 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1" h="1112">
                  <a:moveTo>
                    <a:pt x="301" y="0"/>
                  </a:moveTo>
                  <a:lnTo>
                    <a:pt x="268" y="20"/>
                  </a:lnTo>
                  <a:lnTo>
                    <a:pt x="236" y="42"/>
                  </a:lnTo>
                  <a:lnTo>
                    <a:pt x="205" y="67"/>
                  </a:lnTo>
                  <a:lnTo>
                    <a:pt x="178" y="92"/>
                  </a:lnTo>
                  <a:lnTo>
                    <a:pt x="150" y="122"/>
                  </a:lnTo>
                  <a:lnTo>
                    <a:pt x="126" y="149"/>
                  </a:lnTo>
                  <a:lnTo>
                    <a:pt x="104" y="182"/>
                  </a:lnTo>
                  <a:lnTo>
                    <a:pt x="81" y="214"/>
                  </a:lnTo>
                  <a:lnTo>
                    <a:pt x="63" y="248"/>
                  </a:lnTo>
                  <a:lnTo>
                    <a:pt x="45" y="284"/>
                  </a:lnTo>
                  <a:lnTo>
                    <a:pt x="32" y="319"/>
                  </a:lnTo>
                  <a:lnTo>
                    <a:pt x="21" y="358"/>
                  </a:lnTo>
                  <a:lnTo>
                    <a:pt x="11" y="396"/>
                  </a:lnTo>
                  <a:lnTo>
                    <a:pt x="5" y="434"/>
                  </a:lnTo>
                  <a:lnTo>
                    <a:pt x="0" y="475"/>
                  </a:lnTo>
                  <a:lnTo>
                    <a:pt x="0" y="516"/>
                  </a:lnTo>
                  <a:lnTo>
                    <a:pt x="2" y="577"/>
                  </a:lnTo>
                  <a:lnTo>
                    <a:pt x="11" y="637"/>
                  </a:lnTo>
                  <a:lnTo>
                    <a:pt x="24" y="694"/>
                  </a:lnTo>
                  <a:lnTo>
                    <a:pt x="45" y="750"/>
                  </a:lnTo>
                  <a:lnTo>
                    <a:pt x="70" y="802"/>
                  </a:lnTo>
                  <a:lnTo>
                    <a:pt x="101" y="849"/>
                  </a:lnTo>
                  <a:lnTo>
                    <a:pt x="133" y="895"/>
                  </a:lnTo>
                  <a:lnTo>
                    <a:pt x="173" y="939"/>
                  </a:lnTo>
                  <a:lnTo>
                    <a:pt x="216" y="978"/>
                  </a:lnTo>
                  <a:lnTo>
                    <a:pt x="261" y="1011"/>
                  </a:lnTo>
                  <a:lnTo>
                    <a:pt x="310" y="1041"/>
                  </a:lnTo>
                  <a:lnTo>
                    <a:pt x="362" y="1066"/>
                  </a:lnTo>
                  <a:lnTo>
                    <a:pt x="417" y="1084"/>
                  </a:lnTo>
                  <a:lnTo>
                    <a:pt x="475" y="1101"/>
                  </a:lnTo>
                  <a:lnTo>
                    <a:pt x="533" y="1109"/>
                  </a:lnTo>
                  <a:lnTo>
                    <a:pt x="596" y="1112"/>
                  </a:lnTo>
                  <a:lnTo>
                    <a:pt x="708" y="1112"/>
                  </a:lnTo>
                  <a:lnTo>
                    <a:pt x="708" y="1106"/>
                  </a:lnTo>
                  <a:lnTo>
                    <a:pt x="711" y="1104"/>
                  </a:lnTo>
                  <a:lnTo>
                    <a:pt x="596" y="1104"/>
                  </a:lnTo>
                  <a:lnTo>
                    <a:pt x="535" y="1101"/>
                  </a:lnTo>
                  <a:lnTo>
                    <a:pt x="475" y="1093"/>
                  </a:lnTo>
                  <a:lnTo>
                    <a:pt x="419" y="1077"/>
                  </a:lnTo>
                  <a:lnTo>
                    <a:pt x="365" y="1057"/>
                  </a:lnTo>
                  <a:lnTo>
                    <a:pt x="315" y="1032"/>
                  </a:lnTo>
                  <a:lnTo>
                    <a:pt x="266" y="1005"/>
                  </a:lnTo>
                  <a:lnTo>
                    <a:pt x="219" y="969"/>
                  </a:lnTo>
                  <a:lnTo>
                    <a:pt x="178" y="931"/>
                  </a:lnTo>
                  <a:lnTo>
                    <a:pt x="142" y="890"/>
                  </a:lnTo>
                  <a:lnTo>
                    <a:pt x="106" y="845"/>
                  </a:lnTo>
                  <a:lnTo>
                    <a:pt x="76" y="797"/>
                  </a:lnTo>
                  <a:lnTo>
                    <a:pt x="52" y="744"/>
                  </a:lnTo>
                  <a:lnTo>
                    <a:pt x="32" y="692"/>
                  </a:lnTo>
                  <a:lnTo>
                    <a:pt x="18" y="635"/>
                  </a:lnTo>
                  <a:lnTo>
                    <a:pt x="11" y="577"/>
                  </a:lnTo>
                  <a:lnTo>
                    <a:pt x="7" y="516"/>
                  </a:lnTo>
                  <a:lnTo>
                    <a:pt x="11" y="457"/>
                  </a:lnTo>
                  <a:lnTo>
                    <a:pt x="18" y="399"/>
                  </a:lnTo>
                  <a:lnTo>
                    <a:pt x="32" y="344"/>
                  </a:lnTo>
                  <a:lnTo>
                    <a:pt x="52" y="289"/>
                  </a:lnTo>
                  <a:lnTo>
                    <a:pt x="76" y="237"/>
                  </a:lnTo>
                  <a:lnTo>
                    <a:pt x="106" y="191"/>
                  </a:lnTo>
                  <a:lnTo>
                    <a:pt x="142" y="144"/>
                  </a:lnTo>
                  <a:lnTo>
                    <a:pt x="178" y="103"/>
                  </a:lnTo>
                  <a:lnTo>
                    <a:pt x="208" y="75"/>
                  </a:lnTo>
                  <a:lnTo>
                    <a:pt x="238" y="50"/>
                  </a:lnTo>
                  <a:lnTo>
                    <a:pt x="272" y="29"/>
                  </a:lnTo>
                  <a:lnTo>
                    <a:pt x="304" y="6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201"/>
            <p:cNvSpPr>
              <a:spLocks/>
            </p:cNvSpPr>
            <p:nvPr/>
          </p:nvSpPr>
          <p:spPr bwMode="auto">
            <a:xfrm>
              <a:off x="4694238" y="4176713"/>
              <a:ext cx="74613" cy="49213"/>
            </a:xfrm>
            <a:custGeom>
              <a:avLst/>
              <a:gdLst>
                <a:gd name="T0" fmla="*/ 57 w 329"/>
                <a:gd name="T1" fmla="*/ 0 h 214"/>
                <a:gd name="T2" fmla="*/ 41 w 329"/>
                <a:gd name="T3" fmla="*/ 74 h 214"/>
                <a:gd name="T4" fmla="*/ 23 w 329"/>
                <a:gd name="T5" fmla="*/ 135 h 214"/>
                <a:gd name="T6" fmla="*/ 0 w 329"/>
                <a:gd name="T7" fmla="*/ 214 h 214"/>
                <a:gd name="T8" fmla="*/ 46 w 329"/>
                <a:gd name="T9" fmla="*/ 209 h 214"/>
                <a:gd name="T10" fmla="*/ 90 w 329"/>
                <a:gd name="T11" fmla="*/ 200 h 214"/>
                <a:gd name="T12" fmla="*/ 133 w 329"/>
                <a:gd name="T13" fmla="*/ 189 h 214"/>
                <a:gd name="T14" fmla="*/ 175 w 329"/>
                <a:gd name="T15" fmla="*/ 176 h 214"/>
                <a:gd name="T16" fmla="*/ 216 w 329"/>
                <a:gd name="T17" fmla="*/ 159 h 214"/>
                <a:gd name="T18" fmla="*/ 255 w 329"/>
                <a:gd name="T19" fmla="*/ 140 h 214"/>
                <a:gd name="T20" fmla="*/ 293 w 329"/>
                <a:gd name="T21" fmla="*/ 115 h 214"/>
                <a:gd name="T22" fmla="*/ 329 w 329"/>
                <a:gd name="T23" fmla="*/ 90 h 214"/>
                <a:gd name="T24" fmla="*/ 261 w 329"/>
                <a:gd name="T25" fmla="*/ 68 h 214"/>
                <a:gd name="T26" fmla="*/ 191 w 329"/>
                <a:gd name="T27" fmla="*/ 47 h 214"/>
                <a:gd name="T28" fmla="*/ 122 w 329"/>
                <a:gd name="T29" fmla="*/ 25 h 214"/>
                <a:gd name="T30" fmla="*/ 57 w 329"/>
                <a:gd name="T31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9" h="214">
                  <a:moveTo>
                    <a:pt x="57" y="0"/>
                  </a:moveTo>
                  <a:lnTo>
                    <a:pt x="41" y="74"/>
                  </a:lnTo>
                  <a:lnTo>
                    <a:pt x="23" y="135"/>
                  </a:lnTo>
                  <a:lnTo>
                    <a:pt x="0" y="214"/>
                  </a:lnTo>
                  <a:lnTo>
                    <a:pt x="46" y="209"/>
                  </a:lnTo>
                  <a:lnTo>
                    <a:pt x="90" y="200"/>
                  </a:lnTo>
                  <a:lnTo>
                    <a:pt x="133" y="189"/>
                  </a:lnTo>
                  <a:lnTo>
                    <a:pt x="175" y="176"/>
                  </a:lnTo>
                  <a:lnTo>
                    <a:pt x="216" y="159"/>
                  </a:lnTo>
                  <a:lnTo>
                    <a:pt x="255" y="140"/>
                  </a:lnTo>
                  <a:lnTo>
                    <a:pt x="293" y="115"/>
                  </a:lnTo>
                  <a:lnTo>
                    <a:pt x="329" y="90"/>
                  </a:lnTo>
                  <a:lnTo>
                    <a:pt x="261" y="68"/>
                  </a:lnTo>
                  <a:lnTo>
                    <a:pt x="191" y="47"/>
                  </a:lnTo>
                  <a:lnTo>
                    <a:pt x="122" y="25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202"/>
            <p:cNvSpPr>
              <a:spLocks/>
            </p:cNvSpPr>
            <p:nvPr/>
          </p:nvSpPr>
          <p:spPr bwMode="auto">
            <a:xfrm>
              <a:off x="4694238" y="4197350"/>
              <a:ext cx="76200" cy="30163"/>
            </a:xfrm>
            <a:custGeom>
              <a:avLst/>
              <a:gdLst>
                <a:gd name="T0" fmla="*/ 333 w 341"/>
                <a:gd name="T1" fmla="*/ 0 h 132"/>
                <a:gd name="T2" fmla="*/ 297 w 341"/>
                <a:gd name="T3" fmla="*/ 25 h 132"/>
                <a:gd name="T4" fmla="*/ 259 w 341"/>
                <a:gd name="T5" fmla="*/ 50 h 132"/>
                <a:gd name="T6" fmla="*/ 220 w 341"/>
                <a:gd name="T7" fmla="*/ 69 h 132"/>
                <a:gd name="T8" fmla="*/ 179 w 341"/>
                <a:gd name="T9" fmla="*/ 86 h 132"/>
                <a:gd name="T10" fmla="*/ 137 w 341"/>
                <a:gd name="T11" fmla="*/ 99 h 132"/>
                <a:gd name="T12" fmla="*/ 94 w 341"/>
                <a:gd name="T13" fmla="*/ 110 h 132"/>
                <a:gd name="T14" fmla="*/ 50 w 341"/>
                <a:gd name="T15" fmla="*/ 119 h 132"/>
                <a:gd name="T16" fmla="*/ 4 w 341"/>
                <a:gd name="T17" fmla="*/ 124 h 132"/>
                <a:gd name="T18" fmla="*/ 0 w 341"/>
                <a:gd name="T19" fmla="*/ 132 h 132"/>
                <a:gd name="T20" fmla="*/ 47 w 341"/>
                <a:gd name="T21" fmla="*/ 126 h 132"/>
                <a:gd name="T22" fmla="*/ 94 w 341"/>
                <a:gd name="T23" fmla="*/ 119 h 132"/>
                <a:gd name="T24" fmla="*/ 141 w 341"/>
                <a:gd name="T25" fmla="*/ 108 h 132"/>
                <a:gd name="T26" fmla="*/ 184 w 341"/>
                <a:gd name="T27" fmla="*/ 94 h 132"/>
                <a:gd name="T28" fmla="*/ 225 w 341"/>
                <a:gd name="T29" fmla="*/ 74 h 132"/>
                <a:gd name="T30" fmla="*/ 267 w 341"/>
                <a:gd name="T31" fmla="*/ 56 h 132"/>
                <a:gd name="T32" fmla="*/ 306 w 341"/>
                <a:gd name="T33" fmla="*/ 31 h 132"/>
                <a:gd name="T34" fmla="*/ 341 w 341"/>
                <a:gd name="T35" fmla="*/ 3 h 132"/>
                <a:gd name="T36" fmla="*/ 333 w 341"/>
                <a:gd name="T3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1" h="132">
                  <a:moveTo>
                    <a:pt x="333" y="0"/>
                  </a:moveTo>
                  <a:lnTo>
                    <a:pt x="297" y="25"/>
                  </a:lnTo>
                  <a:lnTo>
                    <a:pt x="259" y="50"/>
                  </a:lnTo>
                  <a:lnTo>
                    <a:pt x="220" y="69"/>
                  </a:lnTo>
                  <a:lnTo>
                    <a:pt x="179" y="86"/>
                  </a:lnTo>
                  <a:lnTo>
                    <a:pt x="137" y="99"/>
                  </a:lnTo>
                  <a:lnTo>
                    <a:pt x="94" y="110"/>
                  </a:lnTo>
                  <a:lnTo>
                    <a:pt x="50" y="119"/>
                  </a:lnTo>
                  <a:lnTo>
                    <a:pt x="4" y="124"/>
                  </a:lnTo>
                  <a:lnTo>
                    <a:pt x="0" y="132"/>
                  </a:lnTo>
                  <a:lnTo>
                    <a:pt x="47" y="126"/>
                  </a:lnTo>
                  <a:lnTo>
                    <a:pt x="94" y="119"/>
                  </a:lnTo>
                  <a:lnTo>
                    <a:pt x="141" y="108"/>
                  </a:lnTo>
                  <a:lnTo>
                    <a:pt x="184" y="94"/>
                  </a:lnTo>
                  <a:lnTo>
                    <a:pt x="225" y="74"/>
                  </a:lnTo>
                  <a:lnTo>
                    <a:pt x="267" y="56"/>
                  </a:lnTo>
                  <a:lnTo>
                    <a:pt x="306" y="31"/>
                  </a:lnTo>
                  <a:lnTo>
                    <a:pt x="341" y="3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203"/>
            <p:cNvSpPr>
              <a:spLocks/>
            </p:cNvSpPr>
            <p:nvPr/>
          </p:nvSpPr>
          <p:spPr bwMode="auto">
            <a:xfrm>
              <a:off x="4556126" y="3957638"/>
              <a:ext cx="139700" cy="280988"/>
            </a:xfrm>
            <a:custGeom>
              <a:avLst/>
              <a:gdLst>
                <a:gd name="T0" fmla="*/ 31 w 621"/>
                <a:gd name="T1" fmla="*/ 0 h 1241"/>
                <a:gd name="T2" fmla="*/ 41 w 621"/>
                <a:gd name="T3" fmla="*/ 45 h 1241"/>
                <a:gd name="T4" fmla="*/ 66 w 621"/>
                <a:gd name="T5" fmla="*/ 157 h 1241"/>
                <a:gd name="T6" fmla="*/ 83 w 621"/>
                <a:gd name="T7" fmla="*/ 234 h 1241"/>
                <a:gd name="T8" fmla="*/ 97 w 621"/>
                <a:gd name="T9" fmla="*/ 322 h 1241"/>
                <a:gd name="T10" fmla="*/ 110 w 621"/>
                <a:gd name="T11" fmla="*/ 417 h 1241"/>
                <a:gd name="T12" fmla="*/ 119 w 621"/>
                <a:gd name="T13" fmla="*/ 521 h 1241"/>
                <a:gd name="T14" fmla="*/ 124 w 621"/>
                <a:gd name="T15" fmla="*/ 609 h 1241"/>
                <a:gd name="T16" fmla="*/ 124 w 621"/>
                <a:gd name="T17" fmla="*/ 700 h 1241"/>
                <a:gd name="T18" fmla="*/ 121 w 621"/>
                <a:gd name="T19" fmla="*/ 791 h 1241"/>
                <a:gd name="T20" fmla="*/ 110 w 621"/>
                <a:gd name="T21" fmla="*/ 878 h 1241"/>
                <a:gd name="T22" fmla="*/ 105 w 621"/>
                <a:gd name="T23" fmla="*/ 922 h 1241"/>
                <a:gd name="T24" fmla="*/ 97 w 621"/>
                <a:gd name="T25" fmla="*/ 966 h 1241"/>
                <a:gd name="T26" fmla="*/ 86 w 621"/>
                <a:gd name="T27" fmla="*/ 1007 h 1241"/>
                <a:gd name="T28" fmla="*/ 72 w 621"/>
                <a:gd name="T29" fmla="*/ 1046 h 1241"/>
                <a:gd name="T30" fmla="*/ 58 w 621"/>
                <a:gd name="T31" fmla="*/ 1084 h 1241"/>
                <a:gd name="T32" fmla="*/ 41 w 621"/>
                <a:gd name="T33" fmla="*/ 1122 h 1241"/>
                <a:gd name="T34" fmla="*/ 23 w 621"/>
                <a:gd name="T35" fmla="*/ 1158 h 1241"/>
                <a:gd name="T36" fmla="*/ 0 w 621"/>
                <a:gd name="T37" fmla="*/ 1191 h 1241"/>
                <a:gd name="T38" fmla="*/ 11 w 621"/>
                <a:gd name="T39" fmla="*/ 1197 h 1241"/>
                <a:gd name="T40" fmla="*/ 39 w 621"/>
                <a:gd name="T41" fmla="*/ 1208 h 1241"/>
                <a:gd name="T42" fmla="*/ 83 w 621"/>
                <a:gd name="T43" fmla="*/ 1221 h 1241"/>
                <a:gd name="T44" fmla="*/ 110 w 621"/>
                <a:gd name="T45" fmla="*/ 1226 h 1241"/>
                <a:gd name="T46" fmla="*/ 140 w 621"/>
                <a:gd name="T47" fmla="*/ 1232 h 1241"/>
                <a:gd name="T48" fmla="*/ 176 w 621"/>
                <a:gd name="T49" fmla="*/ 1237 h 1241"/>
                <a:gd name="T50" fmla="*/ 214 w 621"/>
                <a:gd name="T51" fmla="*/ 1241 h 1241"/>
                <a:gd name="T52" fmla="*/ 259 w 621"/>
                <a:gd name="T53" fmla="*/ 1241 h 1241"/>
                <a:gd name="T54" fmla="*/ 302 w 621"/>
                <a:gd name="T55" fmla="*/ 1237 h 1241"/>
                <a:gd name="T56" fmla="*/ 352 w 621"/>
                <a:gd name="T57" fmla="*/ 1232 h 1241"/>
                <a:gd name="T58" fmla="*/ 405 w 621"/>
                <a:gd name="T59" fmla="*/ 1224 h 1241"/>
                <a:gd name="T60" fmla="*/ 459 w 621"/>
                <a:gd name="T61" fmla="*/ 1210 h 1241"/>
                <a:gd name="T62" fmla="*/ 517 w 621"/>
                <a:gd name="T63" fmla="*/ 1191 h 1241"/>
                <a:gd name="T64" fmla="*/ 528 w 621"/>
                <a:gd name="T65" fmla="*/ 1161 h 1241"/>
                <a:gd name="T66" fmla="*/ 556 w 621"/>
                <a:gd name="T67" fmla="*/ 1075 h 1241"/>
                <a:gd name="T68" fmla="*/ 569 w 621"/>
                <a:gd name="T69" fmla="*/ 1016 h 1241"/>
                <a:gd name="T70" fmla="*/ 585 w 621"/>
                <a:gd name="T71" fmla="*/ 947 h 1241"/>
                <a:gd name="T72" fmla="*/ 599 w 621"/>
                <a:gd name="T73" fmla="*/ 867 h 1241"/>
                <a:gd name="T74" fmla="*/ 610 w 621"/>
                <a:gd name="T75" fmla="*/ 782 h 1241"/>
                <a:gd name="T76" fmla="*/ 619 w 621"/>
                <a:gd name="T77" fmla="*/ 692 h 1241"/>
                <a:gd name="T78" fmla="*/ 621 w 621"/>
                <a:gd name="T79" fmla="*/ 595 h 1241"/>
                <a:gd name="T80" fmla="*/ 619 w 621"/>
                <a:gd name="T81" fmla="*/ 546 h 1241"/>
                <a:gd name="T82" fmla="*/ 619 w 621"/>
                <a:gd name="T83" fmla="*/ 497 h 1241"/>
                <a:gd name="T84" fmla="*/ 614 w 621"/>
                <a:gd name="T85" fmla="*/ 448 h 1241"/>
                <a:gd name="T86" fmla="*/ 608 w 621"/>
                <a:gd name="T87" fmla="*/ 398 h 1241"/>
                <a:gd name="T88" fmla="*/ 599 w 621"/>
                <a:gd name="T89" fmla="*/ 346 h 1241"/>
                <a:gd name="T90" fmla="*/ 589 w 621"/>
                <a:gd name="T91" fmla="*/ 297 h 1241"/>
                <a:gd name="T92" fmla="*/ 574 w 621"/>
                <a:gd name="T93" fmla="*/ 245 h 1241"/>
                <a:gd name="T94" fmla="*/ 561 w 621"/>
                <a:gd name="T95" fmla="*/ 195 h 1241"/>
                <a:gd name="T96" fmla="*/ 542 w 621"/>
                <a:gd name="T97" fmla="*/ 146 h 1241"/>
                <a:gd name="T98" fmla="*/ 520 w 621"/>
                <a:gd name="T99" fmla="*/ 97 h 1241"/>
                <a:gd name="T100" fmla="*/ 495 w 621"/>
                <a:gd name="T101" fmla="*/ 50 h 1241"/>
                <a:gd name="T102" fmla="*/ 468 w 621"/>
                <a:gd name="T103" fmla="*/ 0 h 1241"/>
                <a:gd name="T104" fmla="*/ 31 w 621"/>
                <a:gd name="T105" fmla="*/ 0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21" h="1241">
                  <a:moveTo>
                    <a:pt x="31" y="0"/>
                  </a:moveTo>
                  <a:lnTo>
                    <a:pt x="41" y="45"/>
                  </a:lnTo>
                  <a:lnTo>
                    <a:pt x="66" y="157"/>
                  </a:lnTo>
                  <a:lnTo>
                    <a:pt x="83" y="234"/>
                  </a:lnTo>
                  <a:lnTo>
                    <a:pt x="97" y="322"/>
                  </a:lnTo>
                  <a:lnTo>
                    <a:pt x="110" y="417"/>
                  </a:lnTo>
                  <a:lnTo>
                    <a:pt x="119" y="521"/>
                  </a:lnTo>
                  <a:lnTo>
                    <a:pt x="124" y="609"/>
                  </a:lnTo>
                  <a:lnTo>
                    <a:pt x="124" y="700"/>
                  </a:lnTo>
                  <a:lnTo>
                    <a:pt x="121" y="791"/>
                  </a:lnTo>
                  <a:lnTo>
                    <a:pt x="110" y="878"/>
                  </a:lnTo>
                  <a:lnTo>
                    <a:pt x="105" y="922"/>
                  </a:lnTo>
                  <a:lnTo>
                    <a:pt x="97" y="966"/>
                  </a:lnTo>
                  <a:lnTo>
                    <a:pt x="86" y="1007"/>
                  </a:lnTo>
                  <a:lnTo>
                    <a:pt x="72" y="1046"/>
                  </a:lnTo>
                  <a:lnTo>
                    <a:pt x="58" y="1084"/>
                  </a:lnTo>
                  <a:lnTo>
                    <a:pt x="41" y="1122"/>
                  </a:lnTo>
                  <a:lnTo>
                    <a:pt x="23" y="1158"/>
                  </a:lnTo>
                  <a:lnTo>
                    <a:pt x="0" y="1191"/>
                  </a:lnTo>
                  <a:lnTo>
                    <a:pt x="11" y="1197"/>
                  </a:lnTo>
                  <a:lnTo>
                    <a:pt x="39" y="1208"/>
                  </a:lnTo>
                  <a:lnTo>
                    <a:pt x="83" y="1221"/>
                  </a:lnTo>
                  <a:lnTo>
                    <a:pt x="110" y="1226"/>
                  </a:lnTo>
                  <a:lnTo>
                    <a:pt x="140" y="1232"/>
                  </a:lnTo>
                  <a:lnTo>
                    <a:pt x="176" y="1237"/>
                  </a:lnTo>
                  <a:lnTo>
                    <a:pt x="214" y="1241"/>
                  </a:lnTo>
                  <a:lnTo>
                    <a:pt x="259" y="1241"/>
                  </a:lnTo>
                  <a:lnTo>
                    <a:pt x="302" y="1237"/>
                  </a:lnTo>
                  <a:lnTo>
                    <a:pt x="352" y="1232"/>
                  </a:lnTo>
                  <a:lnTo>
                    <a:pt x="405" y="1224"/>
                  </a:lnTo>
                  <a:lnTo>
                    <a:pt x="459" y="1210"/>
                  </a:lnTo>
                  <a:lnTo>
                    <a:pt x="517" y="1191"/>
                  </a:lnTo>
                  <a:lnTo>
                    <a:pt x="528" y="1161"/>
                  </a:lnTo>
                  <a:lnTo>
                    <a:pt x="556" y="1075"/>
                  </a:lnTo>
                  <a:lnTo>
                    <a:pt x="569" y="1016"/>
                  </a:lnTo>
                  <a:lnTo>
                    <a:pt x="585" y="947"/>
                  </a:lnTo>
                  <a:lnTo>
                    <a:pt x="599" y="867"/>
                  </a:lnTo>
                  <a:lnTo>
                    <a:pt x="610" y="782"/>
                  </a:lnTo>
                  <a:lnTo>
                    <a:pt x="619" y="692"/>
                  </a:lnTo>
                  <a:lnTo>
                    <a:pt x="621" y="595"/>
                  </a:lnTo>
                  <a:lnTo>
                    <a:pt x="619" y="546"/>
                  </a:lnTo>
                  <a:lnTo>
                    <a:pt x="619" y="497"/>
                  </a:lnTo>
                  <a:lnTo>
                    <a:pt x="614" y="448"/>
                  </a:lnTo>
                  <a:lnTo>
                    <a:pt x="608" y="398"/>
                  </a:lnTo>
                  <a:lnTo>
                    <a:pt x="599" y="346"/>
                  </a:lnTo>
                  <a:lnTo>
                    <a:pt x="589" y="297"/>
                  </a:lnTo>
                  <a:lnTo>
                    <a:pt x="574" y="245"/>
                  </a:lnTo>
                  <a:lnTo>
                    <a:pt x="561" y="195"/>
                  </a:lnTo>
                  <a:lnTo>
                    <a:pt x="542" y="146"/>
                  </a:lnTo>
                  <a:lnTo>
                    <a:pt x="520" y="97"/>
                  </a:lnTo>
                  <a:lnTo>
                    <a:pt x="495" y="50"/>
                  </a:lnTo>
                  <a:lnTo>
                    <a:pt x="468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3D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204"/>
            <p:cNvSpPr>
              <a:spLocks/>
            </p:cNvSpPr>
            <p:nvPr/>
          </p:nvSpPr>
          <p:spPr bwMode="auto">
            <a:xfrm>
              <a:off x="4554538" y="3956050"/>
              <a:ext cx="144463" cy="284163"/>
            </a:xfrm>
            <a:custGeom>
              <a:avLst/>
              <a:gdLst>
                <a:gd name="T0" fmla="*/ 28 w 635"/>
                <a:gd name="T1" fmla="*/ 10 h 1255"/>
                <a:gd name="T2" fmla="*/ 57 w 635"/>
                <a:gd name="T3" fmla="*/ 131 h 1255"/>
                <a:gd name="T4" fmla="*/ 91 w 635"/>
                <a:gd name="T5" fmla="*/ 306 h 1255"/>
                <a:gd name="T6" fmla="*/ 110 w 635"/>
                <a:gd name="T7" fmla="*/ 451 h 1255"/>
                <a:gd name="T8" fmla="*/ 120 w 635"/>
                <a:gd name="T9" fmla="*/ 602 h 1255"/>
                <a:gd name="T10" fmla="*/ 120 w 635"/>
                <a:gd name="T11" fmla="*/ 751 h 1255"/>
                <a:gd name="T12" fmla="*/ 107 w 635"/>
                <a:gd name="T13" fmla="*/ 891 h 1255"/>
                <a:gd name="T14" fmla="*/ 80 w 635"/>
                <a:gd name="T15" fmla="*/ 1023 h 1255"/>
                <a:gd name="T16" fmla="*/ 46 w 635"/>
                <a:gd name="T17" fmla="*/ 1113 h 1255"/>
                <a:gd name="T18" fmla="*/ 16 w 635"/>
                <a:gd name="T19" fmla="*/ 1168 h 1255"/>
                <a:gd name="T20" fmla="*/ 0 w 635"/>
                <a:gd name="T21" fmla="*/ 1201 h 1255"/>
                <a:gd name="T22" fmla="*/ 19 w 635"/>
                <a:gd name="T23" fmla="*/ 1215 h 1255"/>
                <a:gd name="T24" fmla="*/ 68 w 635"/>
                <a:gd name="T25" fmla="*/ 1231 h 1255"/>
                <a:gd name="T26" fmla="*/ 145 w 635"/>
                <a:gd name="T27" fmla="*/ 1248 h 1255"/>
                <a:gd name="T28" fmla="*/ 248 w 635"/>
                <a:gd name="T29" fmla="*/ 1255 h 1255"/>
                <a:gd name="T30" fmla="*/ 376 w 635"/>
                <a:gd name="T31" fmla="*/ 1244 h 1255"/>
                <a:gd name="T32" fmla="*/ 448 w 635"/>
                <a:gd name="T33" fmla="*/ 1231 h 1255"/>
                <a:gd name="T34" fmla="*/ 525 w 635"/>
                <a:gd name="T35" fmla="*/ 1206 h 1255"/>
                <a:gd name="T36" fmla="*/ 547 w 635"/>
                <a:gd name="T37" fmla="*/ 1154 h 1255"/>
                <a:gd name="T38" fmla="*/ 583 w 635"/>
                <a:gd name="T39" fmla="*/ 1023 h 1255"/>
                <a:gd name="T40" fmla="*/ 619 w 635"/>
                <a:gd name="T41" fmla="*/ 834 h 1255"/>
                <a:gd name="T42" fmla="*/ 629 w 635"/>
                <a:gd name="T43" fmla="*/ 721 h 1255"/>
                <a:gd name="T44" fmla="*/ 635 w 635"/>
                <a:gd name="T45" fmla="*/ 600 h 1255"/>
                <a:gd name="T46" fmla="*/ 626 w 635"/>
                <a:gd name="T47" fmla="*/ 451 h 1255"/>
                <a:gd name="T48" fmla="*/ 601 w 635"/>
                <a:gd name="T49" fmla="*/ 300 h 1255"/>
                <a:gd name="T50" fmla="*/ 555 w 635"/>
                <a:gd name="T51" fmla="*/ 149 h 1255"/>
                <a:gd name="T52" fmla="*/ 520 w 635"/>
                <a:gd name="T53" fmla="*/ 76 h 1255"/>
                <a:gd name="T54" fmla="*/ 480 w 635"/>
                <a:gd name="T55" fmla="*/ 5 h 1255"/>
                <a:gd name="T56" fmla="*/ 36 w 635"/>
                <a:gd name="T57" fmla="*/ 0 h 1255"/>
                <a:gd name="T58" fmla="*/ 28 w 635"/>
                <a:gd name="T59" fmla="*/ 10 h 1255"/>
                <a:gd name="T60" fmla="*/ 36 w 635"/>
                <a:gd name="T61" fmla="*/ 16 h 1255"/>
                <a:gd name="T62" fmla="*/ 473 w 635"/>
                <a:gd name="T63" fmla="*/ 7 h 1255"/>
                <a:gd name="T64" fmla="*/ 486 w 635"/>
                <a:gd name="T65" fmla="*/ 48 h 1255"/>
                <a:gd name="T66" fmla="*/ 522 w 635"/>
                <a:gd name="T67" fmla="*/ 120 h 1255"/>
                <a:gd name="T68" fmla="*/ 563 w 635"/>
                <a:gd name="T69" fmla="*/ 230 h 1255"/>
                <a:gd name="T70" fmla="*/ 599 w 635"/>
                <a:gd name="T71" fmla="*/ 378 h 1255"/>
                <a:gd name="T72" fmla="*/ 615 w 635"/>
                <a:gd name="T73" fmla="*/ 528 h 1255"/>
                <a:gd name="T74" fmla="*/ 615 w 635"/>
                <a:gd name="T75" fmla="*/ 660 h 1255"/>
                <a:gd name="T76" fmla="*/ 608 w 635"/>
                <a:gd name="T77" fmla="*/ 775 h 1255"/>
                <a:gd name="T78" fmla="*/ 585 w 635"/>
                <a:gd name="T79" fmla="*/ 931 h 1255"/>
                <a:gd name="T80" fmla="*/ 547 w 635"/>
                <a:gd name="T81" fmla="*/ 1093 h 1255"/>
                <a:gd name="T82" fmla="*/ 520 w 635"/>
                <a:gd name="T83" fmla="*/ 1185 h 1255"/>
                <a:gd name="T84" fmla="*/ 522 w 635"/>
                <a:gd name="T85" fmla="*/ 1198 h 1255"/>
                <a:gd name="T86" fmla="*/ 480 w 635"/>
                <a:gd name="T87" fmla="*/ 1204 h 1255"/>
                <a:gd name="T88" fmla="*/ 374 w 635"/>
                <a:gd name="T89" fmla="*/ 1228 h 1255"/>
                <a:gd name="T90" fmla="*/ 248 w 635"/>
                <a:gd name="T91" fmla="*/ 1239 h 1255"/>
                <a:gd name="T92" fmla="*/ 149 w 635"/>
                <a:gd name="T93" fmla="*/ 1231 h 1255"/>
                <a:gd name="T94" fmla="*/ 71 w 635"/>
                <a:gd name="T95" fmla="*/ 1215 h 1255"/>
                <a:gd name="T96" fmla="*/ 28 w 635"/>
                <a:gd name="T97" fmla="*/ 1198 h 1255"/>
                <a:gd name="T98" fmla="*/ 11 w 635"/>
                <a:gd name="T99" fmla="*/ 1190 h 1255"/>
                <a:gd name="T100" fmla="*/ 14 w 635"/>
                <a:gd name="T101" fmla="*/ 1204 h 1255"/>
                <a:gd name="T102" fmla="*/ 46 w 635"/>
                <a:gd name="T103" fmla="*/ 1149 h 1255"/>
                <a:gd name="T104" fmla="*/ 74 w 635"/>
                <a:gd name="T105" fmla="*/ 1088 h 1255"/>
                <a:gd name="T106" fmla="*/ 113 w 635"/>
                <a:gd name="T107" fmla="*/ 962 h 1255"/>
                <a:gd name="T108" fmla="*/ 132 w 635"/>
                <a:gd name="T109" fmla="*/ 822 h 1255"/>
                <a:gd name="T110" fmla="*/ 138 w 635"/>
                <a:gd name="T111" fmla="*/ 679 h 1255"/>
                <a:gd name="T112" fmla="*/ 132 w 635"/>
                <a:gd name="T113" fmla="*/ 528 h 1255"/>
                <a:gd name="T114" fmla="*/ 110 w 635"/>
                <a:gd name="T115" fmla="*/ 329 h 1255"/>
                <a:gd name="T116" fmla="*/ 80 w 635"/>
                <a:gd name="T117" fmla="*/ 161 h 1255"/>
                <a:gd name="T118" fmla="*/ 41 w 635"/>
                <a:gd name="T119" fmla="*/ 7 h 1255"/>
                <a:gd name="T120" fmla="*/ 36 w 635"/>
                <a:gd name="T121" fmla="*/ 16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35" h="1255">
                  <a:moveTo>
                    <a:pt x="36" y="7"/>
                  </a:moveTo>
                  <a:lnTo>
                    <a:pt x="28" y="10"/>
                  </a:lnTo>
                  <a:lnTo>
                    <a:pt x="39" y="52"/>
                  </a:lnTo>
                  <a:lnTo>
                    <a:pt x="57" y="131"/>
                  </a:lnTo>
                  <a:lnTo>
                    <a:pt x="80" y="243"/>
                  </a:lnTo>
                  <a:lnTo>
                    <a:pt x="91" y="306"/>
                  </a:lnTo>
                  <a:lnTo>
                    <a:pt x="99" y="378"/>
                  </a:lnTo>
                  <a:lnTo>
                    <a:pt x="110" y="451"/>
                  </a:lnTo>
                  <a:lnTo>
                    <a:pt x="115" y="528"/>
                  </a:lnTo>
                  <a:lnTo>
                    <a:pt x="120" y="602"/>
                  </a:lnTo>
                  <a:lnTo>
                    <a:pt x="120" y="679"/>
                  </a:lnTo>
                  <a:lnTo>
                    <a:pt x="120" y="751"/>
                  </a:lnTo>
                  <a:lnTo>
                    <a:pt x="115" y="822"/>
                  </a:lnTo>
                  <a:lnTo>
                    <a:pt x="107" y="891"/>
                  </a:lnTo>
                  <a:lnTo>
                    <a:pt x="96" y="956"/>
                  </a:lnTo>
                  <a:lnTo>
                    <a:pt x="80" y="1023"/>
                  </a:lnTo>
                  <a:lnTo>
                    <a:pt x="57" y="1082"/>
                  </a:lnTo>
                  <a:lnTo>
                    <a:pt x="46" y="1113"/>
                  </a:lnTo>
                  <a:lnTo>
                    <a:pt x="33" y="1140"/>
                  </a:lnTo>
                  <a:lnTo>
                    <a:pt x="16" y="1168"/>
                  </a:lnTo>
                  <a:lnTo>
                    <a:pt x="0" y="1192"/>
                  </a:lnTo>
                  <a:lnTo>
                    <a:pt x="0" y="1201"/>
                  </a:lnTo>
                  <a:lnTo>
                    <a:pt x="3" y="1206"/>
                  </a:lnTo>
                  <a:lnTo>
                    <a:pt x="19" y="1215"/>
                  </a:lnTo>
                  <a:lnTo>
                    <a:pt x="41" y="1223"/>
                  </a:lnTo>
                  <a:lnTo>
                    <a:pt x="68" y="1231"/>
                  </a:lnTo>
                  <a:lnTo>
                    <a:pt x="102" y="1239"/>
                  </a:lnTo>
                  <a:lnTo>
                    <a:pt x="145" y="1248"/>
                  </a:lnTo>
                  <a:lnTo>
                    <a:pt x="192" y="1255"/>
                  </a:lnTo>
                  <a:lnTo>
                    <a:pt x="248" y="1255"/>
                  </a:lnTo>
                  <a:lnTo>
                    <a:pt x="311" y="1253"/>
                  </a:lnTo>
                  <a:lnTo>
                    <a:pt x="376" y="1244"/>
                  </a:lnTo>
                  <a:lnTo>
                    <a:pt x="412" y="1239"/>
                  </a:lnTo>
                  <a:lnTo>
                    <a:pt x="448" y="1231"/>
                  </a:lnTo>
                  <a:lnTo>
                    <a:pt x="486" y="1220"/>
                  </a:lnTo>
                  <a:lnTo>
                    <a:pt x="525" y="1206"/>
                  </a:lnTo>
                  <a:lnTo>
                    <a:pt x="530" y="1201"/>
                  </a:lnTo>
                  <a:lnTo>
                    <a:pt x="547" y="1154"/>
                  </a:lnTo>
                  <a:lnTo>
                    <a:pt x="563" y="1097"/>
                  </a:lnTo>
                  <a:lnTo>
                    <a:pt x="583" y="1023"/>
                  </a:lnTo>
                  <a:lnTo>
                    <a:pt x="601" y="935"/>
                  </a:lnTo>
                  <a:lnTo>
                    <a:pt x="619" y="834"/>
                  </a:lnTo>
                  <a:lnTo>
                    <a:pt x="624" y="778"/>
                  </a:lnTo>
                  <a:lnTo>
                    <a:pt x="629" y="721"/>
                  </a:lnTo>
                  <a:lnTo>
                    <a:pt x="632" y="663"/>
                  </a:lnTo>
                  <a:lnTo>
                    <a:pt x="635" y="600"/>
                  </a:lnTo>
                  <a:lnTo>
                    <a:pt x="632" y="528"/>
                  </a:lnTo>
                  <a:lnTo>
                    <a:pt x="626" y="451"/>
                  </a:lnTo>
                  <a:lnTo>
                    <a:pt x="615" y="375"/>
                  </a:lnTo>
                  <a:lnTo>
                    <a:pt x="601" y="300"/>
                  </a:lnTo>
                  <a:lnTo>
                    <a:pt x="579" y="224"/>
                  </a:lnTo>
                  <a:lnTo>
                    <a:pt x="555" y="149"/>
                  </a:lnTo>
                  <a:lnTo>
                    <a:pt x="538" y="111"/>
                  </a:lnTo>
                  <a:lnTo>
                    <a:pt x="520" y="76"/>
                  </a:lnTo>
                  <a:lnTo>
                    <a:pt x="500" y="40"/>
                  </a:lnTo>
                  <a:lnTo>
                    <a:pt x="480" y="5"/>
                  </a:lnTo>
                  <a:lnTo>
                    <a:pt x="473" y="0"/>
                  </a:lnTo>
                  <a:lnTo>
                    <a:pt x="36" y="0"/>
                  </a:lnTo>
                  <a:lnTo>
                    <a:pt x="28" y="5"/>
                  </a:lnTo>
                  <a:lnTo>
                    <a:pt x="28" y="10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473" y="16"/>
                  </a:lnTo>
                  <a:lnTo>
                    <a:pt x="473" y="7"/>
                  </a:lnTo>
                  <a:lnTo>
                    <a:pt x="467" y="13"/>
                  </a:lnTo>
                  <a:lnTo>
                    <a:pt x="486" y="48"/>
                  </a:lnTo>
                  <a:lnTo>
                    <a:pt x="505" y="84"/>
                  </a:lnTo>
                  <a:lnTo>
                    <a:pt x="522" y="120"/>
                  </a:lnTo>
                  <a:lnTo>
                    <a:pt x="538" y="155"/>
                  </a:lnTo>
                  <a:lnTo>
                    <a:pt x="563" y="230"/>
                  </a:lnTo>
                  <a:lnTo>
                    <a:pt x="585" y="304"/>
                  </a:lnTo>
                  <a:lnTo>
                    <a:pt x="599" y="378"/>
                  </a:lnTo>
                  <a:lnTo>
                    <a:pt x="610" y="455"/>
                  </a:lnTo>
                  <a:lnTo>
                    <a:pt x="615" y="528"/>
                  </a:lnTo>
                  <a:lnTo>
                    <a:pt x="619" y="600"/>
                  </a:lnTo>
                  <a:lnTo>
                    <a:pt x="615" y="660"/>
                  </a:lnTo>
                  <a:lnTo>
                    <a:pt x="613" y="721"/>
                  </a:lnTo>
                  <a:lnTo>
                    <a:pt x="608" y="775"/>
                  </a:lnTo>
                  <a:lnTo>
                    <a:pt x="601" y="830"/>
                  </a:lnTo>
                  <a:lnTo>
                    <a:pt x="585" y="931"/>
                  </a:lnTo>
                  <a:lnTo>
                    <a:pt x="566" y="1019"/>
                  </a:lnTo>
                  <a:lnTo>
                    <a:pt x="547" y="1093"/>
                  </a:lnTo>
                  <a:lnTo>
                    <a:pt x="530" y="1149"/>
                  </a:lnTo>
                  <a:lnTo>
                    <a:pt x="520" y="1185"/>
                  </a:lnTo>
                  <a:lnTo>
                    <a:pt x="516" y="1195"/>
                  </a:lnTo>
                  <a:lnTo>
                    <a:pt x="522" y="1198"/>
                  </a:lnTo>
                  <a:lnTo>
                    <a:pt x="520" y="1190"/>
                  </a:lnTo>
                  <a:lnTo>
                    <a:pt x="480" y="1204"/>
                  </a:lnTo>
                  <a:lnTo>
                    <a:pt x="446" y="1215"/>
                  </a:lnTo>
                  <a:lnTo>
                    <a:pt x="374" y="1228"/>
                  </a:lnTo>
                  <a:lnTo>
                    <a:pt x="307" y="1237"/>
                  </a:lnTo>
                  <a:lnTo>
                    <a:pt x="248" y="1239"/>
                  </a:lnTo>
                  <a:lnTo>
                    <a:pt x="195" y="1239"/>
                  </a:lnTo>
                  <a:lnTo>
                    <a:pt x="149" y="1231"/>
                  </a:lnTo>
                  <a:lnTo>
                    <a:pt x="107" y="1226"/>
                  </a:lnTo>
                  <a:lnTo>
                    <a:pt x="71" y="1215"/>
                  </a:lnTo>
                  <a:lnTo>
                    <a:pt x="46" y="1206"/>
                  </a:lnTo>
                  <a:lnTo>
                    <a:pt x="28" y="1198"/>
                  </a:lnTo>
                  <a:lnTo>
                    <a:pt x="14" y="1192"/>
                  </a:lnTo>
                  <a:lnTo>
                    <a:pt x="11" y="1190"/>
                  </a:lnTo>
                  <a:lnTo>
                    <a:pt x="5" y="1198"/>
                  </a:lnTo>
                  <a:lnTo>
                    <a:pt x="14" y="1204"/>
                  </a:lnTo>
                  <a:lnTo>
                    <a:pt x="30" y="1176"/>
                  </a:lnTo>
                  <a:lnTo>
                    <a:pt x="46" y="1149"/>
                  </a:lnTo>
                  <a:lnTo>
                    <a:pt x="61" y="1118"/>
                  </a:lnTo>
                  <a:lnTo>
                    <a:pt x="74" y="1088"/>
                  </a:lnTo>
                  <a:lnTo>
                    <a:pt x="96" y="1028"/>
                  </a:lnTo>
                  <a:lnTo>
                    <a:pt x="113" y="962"/>
                  </a:lnTo>
                  <a:lnTo>
                    <a:pt x="124" y="893"/>
                  </a:lnTo>
                  <a:lnTo>
                    <a:pt x="132" y="822"/>
                  </a:lnTo>
                  <a:lnTo>
                    <a:pt x="138" y="751"/>
                  </a:lnTo>
                  <a:lnTo>
                    <a:pt x="138" y="679"/>
                  </a:lnTo>
                  <a:lnTo>
                    <a:pt x="138" y="602"/>
                  </a:lnTo>
                  <a:lnTo>
                    <a:pt x="132" y="528"/>
                  </a:lnTo>
                  <a:lnTo>
                    <a:pt x="124" y="424"/>
                  </a:lnTo>
                  <a:lnTo>
                    <a:pt x="110" y="329"/>
                  </a:lnTo>
                  <a:lnTo>
                    <a:pt x="96" y="241"/>
                  </a:lnTo>
                  <a:lnTo>
                    <a:pt x="80" y="161"/>
                  </a:lnTo>
                  <a:lnTo>
                    <a:pt x="52" y="48"/>
                  </a:lnTo>
                  <a:lnTo>
                    <a:pt x="41" y="7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36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205"/>
            <p:cNvSpPr>
              <a:spLocks/>
            </p:cNvSpPr>
            <p:nvPr/>
          </p:nvSpPr>
          <p:spPr bwMode="auto">
            <a:xfrm>
              <a:off x="4572001" y="3957638"/>
              <a:ext cx="142875" cy="282575"/>
            </a:xfrm>
            <a:custGeom>
              <a:avLst/>
              <a:gdLst>
                <a:gd name="T0" fmla="*/ 41 w 632"/>
                <a:gd name="T1" fmla="*/ 0 h 1248"/>
                <a:gd name="T2" fmla="*/ 49 w 632"/>
                <a:gd name="T3" fmla="*/ 38 h 1248"/>
                <a:gd name="T4" fmla="*/ 72 w 632"/>
                <a:gd name="T5" fmla="*/ 137 h 1248"/>
                <a:gd name="T6" fmla="*/ 85 w 632"/>
                <a:gd name="T7" fmla="*/ 207 h 1248"/>
                <a:gd name="T8" fmla="*/ 96 w 632"/>
                <a:gd name="T9" fmla="*/ 286 h 1248"/>
                <a:gd name="T10" fmla="*/ 110 w 632"/>
                <a:gd name="T11" fmla="*/ 374 h 1248"/>
                <a:gd name="T12" fmla="*/ 118 w 632"/>
                <a:gd name="T13" fmla="*/ 467 h 1248"/>
                <a:gd name="T14" fmla="*/ 126 w 632"/>
                <a:gd name="T15" fmla="*/ 565 h 1248"/>
                <a:gd name="T16" fmla="*/ 129 w 632"/>
                <a:gd name="T17" fmla="*/ 667 h 1248"/>
                <a:gd name="T18" fmla="*/ 126 w 632"/>
                <a:gd name="T19" fmla="*/ 768 h 1248"/>
                <a:gd name="T20" fmla="*/ 121 w 632"/>
                <a:gd name="T21" fmla="*/ 818 h 1248"/>
                <a:gd name="T22" fmla="*/ 118 w 632"/>
                <a:gd name="T23" fmla="*/ 867 h 1248"/>
                <a:gd name="T24" fmla="*/ 110 w 632"/>
                <a:gd name="T25" fmla="*/ 917 h 1248"/>
                <a:gd name="T26" fmla="*/ 101 w 632"/>
                <a:gd name="T27" fmla="*/ 964 h 1248"/>
                <a:gd name="T28" fmla="*/ 90 w 632"/>
                <a:gd name="T29" fmla="*/ 1012 h 1248"/>
                <a:gd name="T30" fmla="*/ 77 w 632"/>
                <a:gd name="T31" fmla="*/ 1057 h 1248"/>
                <a:gd name="T32" fmla="*/ 61 w 632"/>
                <a:gd name="T33" fmla="*/ 1100 h 1248"/>
                <a:gd name="T34" fmla="*/ 43 w 632"/>
                <a:gd name="T35" fmla="*/ 1142 h 1248"/>
                <a:gd name="T36" fmla="*/ 25 w 632"/>
                <a:gd name="T37" fmla="*/ 1180 h 1248"/>
                <a:gd name="T38" fmla="*/ 0 w 632"/>
                <a:gd name="T39" fmla="*/ 1219 h 1248"/>
                <a:gd name="T40" fmla="*/ 11 w 632"/>
                <a:gd name="T41" fmla="*/ 1221 h 1248"/>
                <a:gd name="T42" fmla="*/ 38 w 632"/>
                <a:gd name="T43" fmla="*/ 1230 h 1248"/>
                <a:gd name="T44" fmla="*/ 85 w 632"/>
                <a:gd name="T45" fmla="*/ 1241 h 1248"/>
                <a:gd name="T46" fmla="*/ 146 w 632"/>
                <a:gd name="T47" fmla="*/ 1246 h 1248"/>
                <a:gd name="T48" fmla="*/ 184 w 632"/>
                <a:gd name="T49" fmla="*/ 1248 h 1248"/>
                <a:gd name="T50" fmla="*/ 223 w 632"/>
                <a:gd name="T51" fmla="*/ 1248 h 1248"/>
                <a:gd name="T52" fmla="*/ 266 w 632"/>
                <a:gd name="T53" fmla="*/ 1248 h 1248"/>
                <a:gd name="T54" fmla="*/ 313 w 632"/>
                <a:gd name="T55" fmla="*/ 1243 h 1248"/>
                <a:gd name="T56" fmla="*/ 362 w 632"/>
                <a:gd name="T57" fmla="*/ 1235 h 1248"/>
                <a:gd name="T58" fmla="*/ 414 w 632"/>
                <a:gd name="T59" fmla="*/ 1224 h 1248"/>
                <a:gd name="T60" fmla="*/ 472 w 632"/>
                <a:gd name="T61" fmla="*/ 1210 h 1248"/>
                <a:gd name="T62" fmla="*/ 531 w 632"/>
                <a:gd name="T63" fmla="*/ 1191 h 1248"/>
                <a:gd name="T64" fmla="*/ 542 w 632"/>
                <a:gd name="T65" fmla="*/ 1161 h 1248"/>
                <a:gd name="T66" fmla="*/ 565 w 632"/>
                <a:gd name="T67" fmla="*/ 1075 h 1248"/>
                <a:gd name="T68" fmla="*/ 580 w 632"/>
                <a:gd name="T69" fmla="*/ 1016 h 1248"/>
                <a:gd name="T70" fmla="*/ 596 w 632"/>
                <a:gd name="T71" fmla="*/ 947 h 1248"/>
                <a:gd name="T72" fmla="*/ 610 w 632"/>
                <a:gd name="T73" fmla="*/ 867 h 1248"/>
                <a:gd name="T74" fmla="*/ 621 w 632"/>
                <a:gd name="T75" fmla="*/ 782 h 1248"/>
                <a:gd name="T76" fmla="*/ 629 w 632"/>
                <a:gd name="T77" fmla="*/ 692 h 1248"/>
                <a:gd name="T78" fmla="*/ 632 w 632"/>
                <a:gd name="T79" fmla="*/ 595 h 1248"/>
                <a:gd name="T80" fmla="*/ 632 w 632"/>
                <a:gd name="T81" fmla="*/ 546 h 1248"/>
                <a:gd name="T82" fmla="*/ 629 w 632"/>
                <a:gd name="T83" fmla="*/ 497 h 1248"/>
                <a:gd name="T84" fmla="*/ 623 w 632"/>
                <a:gd name="T85" fmla="*/ 448 h 1248"/>
                <a:gd name="T86" fmla="*/ 618 w 632"/>
                <a:gd name="T87" fmla="*/ 398 h 1248"/>
                <a:gd name="T88" fmla="*/ 610 w 632"/>
                <a:gd name="T89" fmla="*/ 346 h 1248"/>
                <a:gd name="T90" fmla="*/ 599 w 632"/>
                <a:gd name="T91" fmla="*/ 297 h 1248"/>
                <a:gd name="T92" fmla="*/ 588 w 632"/>
                <a:gd name="T93" fmla="*/ 245 h 1248"/>
                <a:gd name="T94" fmla="*/ 571 w 632"/>
                <a:gd name="T95" fmla="*/ 195 h 1248"/>
                <a:gd name="T96" fmla="*/ 552 w 632"/>
                <a:gd name="T97" fmla="*/ 146 h 1248"/>
                <a:gd name="T98" fmla="*/ 531 w 632"/>
                <a:gd name="T99" fmla="*/ 97 h 1248"/>
                <a:gd name="T100" fmla="*/ 508 w 632"/>
                <a:gd name="T101" fmla="*/ 50 h 1248"/>
                <a:gd name="T102" fmla="*/ 481 w 632"/>
                <a:gd name="T103" fmla="*/ 0 h 1248"/>
                <a:gd name="T104" fmla="*/ 41 w 632"/>
                <a:gd name="T105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248">
                  <a:moveTo>
                    <a:pt x="41" y="0"/>
                  </a:moveTo>
                  <a:lnTo>
                    <a:pt x="49" y="38"/>
                  </a:lnTo>
                  <a:lnTo>
                    <a:pt x="72" y="137"/>
                  </a:lnTo>
                  <a:lnTo>
                    <a:pt x="85" y="207"/>
                  </a:lnTo>
                  <a:lnTo>
                    <a:pt x="96" y="286"/>
                  </a:lnTo>
                  <a:lnTo>
                    <a:pt x="110" y="374"/>
                  </a:lnTo>
                  <a:lnTo>
                    <a:pt x="118" y="467"/>
                  </a:lnTo>
                  <a:lnTo>
                    <a:pt x="126" y="565"/>
                  </a:lnTo>
                  <a:lnTo>
                    <a:pt x="129" y="667"/>
                  </a:lnTo>
                  <a:lnTo>
                    <a:pt x="126" y="768"/>
                  </a:lnTo>
                  <a:lnTo>
                    <a:pt x="121" y="818"/>
                  </a:lnTo>
                  <a:lnTo>
                    <a:pt x="118" y="867"/>
                  </a:lnTo>
                  <a:lnTo>
                    <a:pt x="110" y="917"/>
                  </a:lnTo>
                  <a:lnTo>
                    <a:pt x="101" y="964"/>
                  </a:lnTo>
                  <a:lnTo>
                    <a:pt x="90" y="1012"/>
                  </a:lnTo>
                  <a:lnTo>
                    <a:pt x="77" y="1057"/>
                  </a:lnTo>
                  <a:lnTo>
                    <a:pt x="61" y="1100"/>
                  </a:lnTo>
                  <a:lnTo>
                    <a:pt x="43" y="1142"/>
                  </a:lnTo>
                  <a:lnTo>
                    <a:pt x="25" y="1180"/>
                  </a:lnTo>
                  <a:lnTo>
                    <a:pt x="0" y="1219"/>
                  </a:lnTo>
                  <a:lnTo>
                    <a:pt x="11" y="1221"/>
                  </a:lnTo>
                  <a:lnTo>
                    <a:pt x="38" y="1230"/>
                  </a:lnTo>
                  <a:lnTo>
                    <a:pt x="85" y="1241"/>
                  </a:lnTo>
                  <a:lnTo>
                    <a:pt x="146" y="1246"/>
                  </a:lnTo>
                  <a:lnTo>
                    <a:pt x="184" y="1248"/>
                  </a:lnTo>
                  <a:lnTo>
                    <a:pt x="223" y="1248"/>
                  </a:lnTo>
                  <a:lnTo>
                    <a:pt x="266" y="1248"/>
                  </a:lnTo>
                  <a:lnTo>
                    <a:pt x="313" y="1243"/>
                  </a:lnTo>
                  <a:lnTo>
                    <a:pt x="362" y="1235"/>
                  </a:lnTo>
                  <a:lnTo>
                    <a:pt x="414" y="1224"/>
                  </a:lnTo>
                  <a:lnTo>
                    <a:pt x="472" y="1210"/>
                  </a:lnTo>
                  <a:lnTo>
                    <a:pt x="531" y="1191"/>
                  </a:lnTo>
                  <a:lnTo>
                    <a:pt x="542" y="1161"/>
                  </a:lnTo>
                  <a:lnTo>
                    <a:pt x="565" y="1075"/>
                  </a:lnTo>
                  <a:lnTo>
                    <a:pt x="580" y="1016"/>
                  </a:lnTo>
                  <a:lnTo>
                    <a:pt x="596" y="947"/>
                  </a:lnTo>
                  <a:lnTo>
                    <a:pt x="610" y="867"/>
                  </a:lnTo>
                  <a:lnTo>
                    <a:pt x="621" y="782"/>
                  </a:lnTo>
                  <a:lnTo>
                    <a:pt x="629" y="692"/>
                  </a:lnTo>
                  <a:lnTo>
                    <a:pt x="632" y="595"/>
                  </a:lnTo>
                  <a:lnTo>
                    <a:pt x="632" y="546"/>
                  </a:lnTo>
                  <a:lnTo>
                    <a:pt x="629" y="497"/>
                  </a:lnTo>
                  <a:lnTo>
                    <a:pt x="623" y="448"/>
                  </a:lnTo>
                  <a:lnTo>
                    <a:pt x="618" y="398"/>
                  </a:lnTo>
                  <a:lnTo>
                    <a:pt x="610" y="346"/>
                  </a:lnTo>
                  <a:lnTo>
                    <a:pt x="599" y="297"/>
                  </a:lnTo>
                  <a:lnTo>
                    <a:pt x="588" y="245"/>
                  </a:lnTo>
                  <a:lnTo>
                    <a:pt x="571" y="195"/>
                  </a:lnTo>
                  <a:lnTo>
                    <a:pt x="552" y="146"/>
                  </a:lnTo>
                  <a:lnTo>
                    <a:pt x="531" y="97"/>
                  </a:lnTo>
                  <a:lnTo>
                    <a:pt x="508" y="50"/>
                  </a:lnTo>
                  <a:lnTo>
                    <a:pt x="481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8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206"/>
            <p:cNvSpPr>
              <a:spLocks/>
            </p:cNvSpPr>
            <p:nvPr/>
          </p:nvSpPr>
          <p:spPr bwMode="auto">
            <a:xfrm>
              <a:off x="4570413" y="3956050"/>
              <a:ext cx="146050" cy="285750"/>
            </a:xfrm>
            <a:custGeom>
              <a:avLst/>
              <a:gdLst>
                <a:gd name="T0" fmla="*/ 42 w 650"/>
                <a:gd name="T1" fmla="*/ 10 h 1264"/>
                <a:gd name="T2" fmla="*/ 77 w 650"/>
                <a:gd name="T3" fmla="*/ 172 h 1264"/>
                <a:gd name="T4" fmla="*/ 102 w 650"/>
                <a:gd name="T5" fmla="*/ 318 h 1264"/>
                <a:gd name="T6" fmla="*/ 122 w 650"/>
                <a:gd name="T7" fmla="*/ 490 h 1264"/>
                <a:gd name="T8" fmla="*/ 130 w 650"/>
                <a:gd name="T9" fmla="*/ 679 h 1264"/>
                <a:gd name="T10" fmla="*/ 122 w 650"/>
                <a:gd name="T11" fmla="*/ 827 h 1264"/>
                <a:gd name="T12" fmla="*/ 102 w 650"/>
                <a:gd name="T13" fmla="*/ 973 h 1264"/>
                <a:gd name="T14" fmla="*/ 64 w 650"/>
                <a:gd name="T15" fmla="*/ 1105 h 1264"/>
                <a:gd name="T16" fmla="*/ 36 w 650"/>
                <a:gd name="T17" fmla="*/ 1165 h 1264"/>
                <a:gd name="T18" fmla="*/ 3 w 650"/>
                <a:gd name="T19" fmla="*/ 1220 h 1264"/>
                <a:gd name="T20" fmla="*/ 6 w 650"/>
                <a:gd name="T21" fmla="*/ 1233 h 1264"/>
                <a:gd name="T22" fmla="*/ 64 w 650"/>
                <a:gd name="T23" fmla="*/ 1250 h 1264"/>
                <a:gd name="T24" fmla="*/ 130 w 650"/>
                <a:gd name="T25" fmla="*/ 1258 h 1264"/>
                <a:gd name="T26" fmla="*/ 218 w 650"/>
                <a:gd name="T27" fmla="*/ 1264 h 1264"/>
                <a:gd name="T28" fmla="*/ 324 w 650"/>
                <a:gd name="T29" fmla="*/ 1258 h 1264"/>
                <a:gd name="T30" fmla="*/ 407 w 650"/>
                <a:gd name="T31" fmla="*/ 1244 h 1264"/>
                <a:gd name="T32" fmla="*/ 495 w 650"/>
                <a:gd name="T33" fmla="*/ 1220 h 1264"/>
                <a:gd name="T34" fmla="*/ 547 w 650"/>
                <a:gd name="T35" fmla="*/ 1201 h 1264"/>
                <a:gd name="T36" fmla="*/ 578 w 650"/>
                <a:gd name="T37" fmla="*/ 1097 h 1264"/>
                <a:gd name="T38" fmla="*/ 616 w 650"/>
                <a:gd name="T39" fmla="*/ 935 h 1264"/>
                <a:gd name="T40" fmla="*/ 641 w 650"/>
                <a:gd name="T41" fmla="*/ 778 h 1264"/>
                <a:gd name="T42" fmla="*/ 650 w 650"/>
                <a:gd name="T43" fmla="*/ 663 h 1264"/>
                <a:gd name="T44" fmla="*/ 646 w 650"/>
                <a:gd name="T45" fmla="*/ 528 h 1264"/>
                <a:gd name="T46" fmla="*/ 632 w 650"/>
                <a:gd name="T47" fmla="*/ 375 h 1264"/>
                <a:gd name="T48" fmla="*/ 597 w 650"/>
                <a:gd name="T49" fmla="*/ 224 h 1264"/>
                <a:gd name="T50" fmla="*/ 553 w 650"/>
                <a:gd name="T51" fmla="*/ 111 h 1264"/>
                <a:gd name="T52" fmla="*/ 517 w 650"/>
                <a:gd name="T53" fmla="*/ 40 h 1264"/>
                <a:gd name="T54" fmla="*/ 490 w 650"/>
                <a:gd name="T55" fmla="*/ 0 h 1264"/>
                <a:gd name="T56" fmla="*/ 42 w 650"/>
                <a:gd name="T57" fmla="*/ 5 h 1264"/>
                <a:gd name="T58" fmla="*/ 50 w 650"/>
                <a:gd name="T59" fmla="*/ 7 h 1264"/>
                <a:gd name="T60" fmla="*/ 490 w 650"/>
                <a:gd name="T61" fmla="*/ 16 h 1264"/>
                <a:gd name="T62" fmla="*/ 481 w 650"/>
                <a:gd name="T63" fmla="*/ 13 h 1264"/>
                <a:gd name="T64" fmla="*/ 520 w 650"/>
                <a:gd name="T65" fmla="*/ 84 h 1264"/>
                <a:gd name="T66" fmla="*/ 553 w 650"/>
                <a:gd name="T67" fmla="*/ 155 h 1264"/>
                <a:gd name="T68" fmla="*/ 599 w 650"/>
                <a:gd name="T69" fmla="*/ 304 h 1264"/>
                <a:gd name="T70" fmla="*/ 624 w 650"/>
                <a:gd name="T71" fmla="*/ 455 h 1264"/>
                <a:gd name="T72" fmla="*/ 632 w 650"/>
                <a:gd name="T73" fmla="*/ 600 h 1264"/>
                <a:gd name="T74" fmla="*/ 627 w 650"/>
                <a:gd name="T75" fmla="*/ 721 h 1264"/>
                <a:gd name="T76" fmla="*/ 616 w 650"/>
                <a:gd name="T77" fmla="*/ 830 h 1264"/>
                <a:gd name="T78" fmla="*/ 583 w 650"/>
                <a:gd name="T79" fmla="*/ 1019 h 1264"/>
                <a:gd name="T80" fmla="*/ 547 w 650"/>
                <a:gd name="T81" fmla="*/ 1149 h 1264"/>
                <a:gd name="T82" fmla="*/ 531 w 650"/>
                <a:gd name="T83" fmla="*/ 1195 h 1264"/>
                <a:gd name="T84" fmla="*/ 536 w 650"/>
                <a:gd name="T85" fmla="*/ 1190 h 1264"/>
                <a:gd name="T86" fmla="*/ 446 w 650"/>
                <a:gd name="T87" fmla="*/ 1217 h 1264"/>
                <a:gd name="T88" fmla="*/ 360 w 650"/>
                <a:gd name="T89" fmla="*/ 1237 h 1264"/>
                <a:gd name="T90" fmla="*/ 286 w 650"/>
                <a:gd name="T91" fmla="*/ 1244 h 1264"/>
                <a:gd name="T92" fmla="*/ 171 w 650"/>
                <a:gd name="T93" fmla="*/ 1248 h 1264"/>
                <a:gd name="T94" fmla="*/ 97 w 650"/>
                <a:gd name="T95" fmla="*/ 1239 h 1264"/>
                <a:gd name="T96" fmla="*/ 25 w 650"/>
                <a:gd name="T97" fmla="*/ 1223 h 1264"/>
                <a:gd name="T98" fmla="*/ 12 w 650"/>
                <a:gd name="T99" fmla="*/ 1217 h 1264"/>
                <a:gd name="T100" fmla="*/ 18 w 650"/>
                <a:gd name="T101" fmla="*/ 1231 h 1264"/>
                <a:gd name="T102" fmla="*/ 50 w 650"/>
                <a:gd name="T103" fmla="*/ 1174 h 1264"/>
                <a:gd name="T104" fmla="*/ 77 w 650"/>
                <a:gd name="T105" fmla="*/ 1111 h 1264"/>
                <a:gd name="T106" fmla="*/ 119 w 650"/>
                <a:gd name="T107" fmla="*/ 976 h 1264"/>
                <a:gd name="T108" fmla="*/ 138 w 650"/>
                <a:gd name="T109" fmla="*/ 830 h 1264"/>
                <a:gd name="T110" fmla="*/ 146 w 650"/>
                <a:gd name="T111" fmla="*/ 679 h 1264"/>
                <a:gd name="T112" fmla="*/ 140 w 650"/>
                <a:gd name="T113" fmla="*/ 550 h 1264"/>
                <a:gd name="T114" fmla="*/ 119 w 650"/>
                <a:gd name="T115" fmla="*/ 315 h 1264"/>
                <a:gd name="T116" fmla="*/ 86 w 650"/>
                <a:gd name="T117" fmla="*/ 128 h 1264"/>
                <a:gd name="T118" fmla="*/ 58 w 650"/>
                <a:gd name="T119" fmla="*/ 7 h 1264"/>
                <a:gd name="T120" fmla="*/ 50 w 650"/>
                <a:gd name="T121" fmla="*/ 16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50" h="1264">
                  <a:moveTo>
                    <a:pt x="50" y="7"/>
                  </a:moveTo>
                  <a:lnTo>
                    <a:pt x="42" y="10"/>
                  </a:lnTo>
                  <a:lnTo>
                    <a:pt x="56" y="68"/>
                  </a:lnTo>
                  <a:lnTo>
                    <a:pt x="77" y="172"/>
                  </a:lnTo>
                  <a:lnTo>
                    <a:pt x="88" y="241"/>
                  </a:lnTo>
                  <a:lnTo>
                    <a:pt x="102" y="318"/>
                  </a:lnTo>
                  <a:lnTo>
                    <a:pt x="110" y="402"/>
                  </a:lnTo>
                  <a:lnTo>
                    <a:pt x="122" y="490"/>
                  </a:lnTo>
                  <a:lnTo>
                    <a:pt x="127" y="584"/>
                  </a:lnTo>
                  <a:lnTo>
                    <a:pt x="130" y="679"/>
                  </a:lnTo>
                  <a:lnTo>
                    <a:pt x="127" y="753"/>
                  </a:lnTo>
                  <a:lnTo>
                    <a:pt x="122" y="827"/>
                  </a:lnTo>
                  <a:lnTo>
                    <a:pt x="113" y="902"/>
                  </a:lnTo>
                  <a:lnTo>
                    <a:pt x="102" y="973"/>
                  </a:lnTo>
                  <a:lnTo>
                    <a:pt x="83" y="1041"/>
                  </a:lnTo>
                  <a:lnTo>
                    <a:pt x="64" y="1105"/>
                  </a:lnTo>
                  <a:lnTo>
                    <a:pt x="50" y="1135"/>
                  </a:lnTo>
                  <a:lnTo>
                    <a:pt x="36" y="1165"/>
                  </a:lnTo>
                  <a:lnTo>
                    <a:pt x="20" y="1192"/>
                  </a:lnTo>
                  <a:lnTo>
                    <a:pt x="3" y="1220"/>
                  </a:lnTo>
                  <a:lnTo>
                    <a:pt x="0" y="1228"/>
                  </a:lnTo>
                  <a:lnTo>
                    <a:pt x="6" y="1233"/>
                  </a:lnTo>
                  <a:lnTo>
                    <a:pt x="20" y="1239"/>
                  </a:lnTo>
                  <a:lnTo>
                    <a:pt x="64" y="1250"/>
                  </a:lnTo>
                  <a:lnTo>
                    <a:pt x="94" y="1255"/>
                  </a:lnTo>
                  <a:lnTo>
                    <a:pt x="130" y="1258"/>
                  </a:lnTo>
                  <a:lnTo>
                    <a:pt x="171" y="1264"/>
                  </a:lnTo>
                  <a:lnTo>
                    <a:pt x="218" y="1264"/>
                  </a:lnTo>
                  <a:lnTo>
                    <a:pt x="286" y="1262"/>
                  </a:lnTo>
                  <a:lnTo>
                    <a:pt x="324" y="1258"/>
                  </a:lnTo>
                  <a:lnTo>
                    <a:pt x="363" y="1253"/>
                  </a:lnTo>
                  <a:lnTo>
                    <a:pt x="407" y="1244"/>
                  </a:lnTo>
                  <a:lnTo>
                    <a:pt x="448" y="1233"/>
                  </a:lnTo>
                  <a:lnTo>
                    <a:pt x="495" y="1220"/>
                  </a:lnTo>
                  <a:lnTo>
                    <a:pt x="542" y="1206"/>
                  </a:lnTo>
                  <a:lnTo>
                    <a:pt x="547" y="1201"/>
                  </a:lnTo>
                  <a:lnTo>
                    <a:pt x="561" y="1154"/>
                  </a:lnTo>
                  <a:lnTo>
                    <a:pt x="578" y="1097"/>
                  </a:lnTo>
                  <a:lnTo>
                    <a:pt x="597" y="1023"/>
                  </a:lnTo>
                  <a:lnTo>
                    <a:pt x="616" y="935"/>
                  </a:lnTo>
                  <a:lnTo>
                    <a:pt x="632" y="834"/>
                  </a:lnTo>
                  <a:lnTo>
                    <a:pt x="641" y="778"/>
                  </a:lnTo>
                  <a:lnTo>
                    <a:pt x="644" y="721"/>
                  </a:lnTo>
                  <a:lnTo>
                    <a:pt x="650" y="663"/>
                  </a:lnTo>
                  <a:lnTo>
                    <a:pt x="650" y="600"/>
                  </a:lnTo>
                  <a:lnTo>
                    <a:pt x="646" y="528"/>
                  </a:lnTo>
                  <a:lnTo>
                    <a:pt x="641" y="451"/>
                  </a:lnTo>
                  <a:lnTo>
                    <a:pt x="632" y="375"/>
                  </a:lnTo>
                  <a:lnTo>
                    <a:pt x="616" y="300"/>
                  </a:lnTo>
                  <a:lnTo>
                    <a:pt x="597" y="224"/>
                  </a:lnTo>
                  <a:lnTo>
                    <a:pt x="569" y="149"/>
                  </a:lnTo>
                  <a:lnTo>
                    <a:pt x="553" y="111"/>
                  </a:lnTo>
                  <a:lnTo>
                    <a:pt x="536" y="76"/>
                  </a:lnTo>
                  <a:lnTo>
                    <a:pt x="517" y="40"/>
                  </a:lnTo>
                  <a:lnTo>
                    <a:pt x="495" y="5"/>
                  </a:lnTo>
                  <a:lnTo>
                    <a:pt x="490" y="0"/>
                  </a:lnTo>
                  <a:lnTo>
                    <a:pt x="50" y="0"/>
                  </a:lnTo>
                  <a:lnTo>
                    <a:pt x="42" y="5"/>
                  </a:lnTo>
                  <a:lnTo>
                    <a:pt x="42" y="10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490" y="16"/>
                  </a:lnTo>
                  <a:lnTo>
                    <a:pt x="490" y="7"/>
                  </a:lnTo>
                  <a:lnTo>
                    <a:pt x="481" y="13"/>
                  </a:lnTo>
                  <a:lnTo>
                    <a:pt x="504" y="48"/>
                  </a:lnTo>
                  <a:lnTo>
                    <a:pt x="520" y="84"/>
                  </a:lnTo>
                  <a:lnTo>
                    <a:pt x="540" y="120"/>
                  </a:lnTo>
                  <a:lnTo>
                    <a:pt x="553" y="155"/>
                  </a:lnTo>
                  <a:lnTo>
                    <a:pt x="580" y="230"/>
                  </a:lnTo>
                  <a:lnTo>
                    <a:pt x="599" y="304"/>
                  </a:lnTo>
                  <a:lnTo>
                    <a:pt x="616" y="378"/>
                  </a:lnTo>
                  <a:lnTo>
                    <a:pt x="624" y="455"/>
                  </a:lnTo>
                  <a:lnTo>
                    <a:pt x="630" y="528"/>
                  </a:lnTo>
                  <a:lnTo>
                    <a:pt x="632" y="600"/>
                  </a:lnTo>
                  <a:lnTo>
                    <a:pt x="632" y="660"/>
                  </a:lnTo>
                  <a:lnTo>
                    <a:pt x="627" y="721"/>
                  </a:lnTo>
                  <a:lnTo>
                    <a:pt x="624" y="775"/>
                  </a:lnTo>
                  <a:lnTo>
                    <a:pt x="616" y="830"/>
                  </a:lnTo>
                  <a:lnTo>
                    <a:pt x="599" y="931"/>
                  </a:lnTo>
                  <a:lnTo>
                    <a:pt x="583" y="1019"/>
                  </a:lnTo>
                  <a:lnTo>
                    <a:pt x="564" y="1093"/>
                  </a:lnTo>
                  <a:lnTo>
                    <a:pt x="547" y="1149"/>
                  </a:lnTo>
                  <a:lnTo>
                    <a:pt x="536" y="1185"/>
                  </a:lnTo>
                  <a:lnTo>
                    <a:pt x="531" y="1195"/>
                  </a:lnTo>
                  <a:lnTo>
                    <a:pt x="540" y="1198"/>
                  </a:lnTo>
                  <a:lnTo>
                    <a:pt x="536" y="1190"/>
                  </a:lnTo>
                  <a:lnTo>
                    <a:pt x="490" y="1206"/>
                  </a:lnTo>
                  <a:lnTo>
                    <a:pt x="446" y="1217"/>
                  </a:lnTo>
                  <a:lnTo>
                    <a:pt x="402" y="1228"/>
                  </a:lnTo>
                  <a:lnTo>
                    <a:pt x="360" y="1237"/>
                  </a:lnTo>
                  <a:lnTo>
                    <a:pt x="322" y="1242"/>
                  </a:lnTo>
                  <a:lnTo>
                    <a:pt x="286" y="1244"/>
                  </a:lnTo>
                  <a:lnTo>
                    <a:pt x="218" y="1248"/>
                  </a:lnTo>
                  <a:lnTo>
                    <a:pt x="171" y="1248"/>
                  </a:lnTo>
                  <a:lnTo>
                    <a:pt x="130" y="1244"/>
                  </a:lnTo>
                  <a:lnTo>
                    <a:pt x="97" y="1239"/>
                  </a:lnTo>
                  <a:lnTo>
                    <a:pt x="67" y="1233"/>
                  </a:lnTo>
                  <a:lnTo>
                    <a:pt x="25" y="1223"/>
                  </a:lnTo>
                  <a:lnTo>
                    <a:pt x="18" y="1220"/>
                  </a:lnTo>
                  <a:lnTo>
                    <a:pt x="12" y="1217"/>
                  </a:lnTo>
                  <a:lnTo>
                    <a:pt x="9" y="1226"/>
                  </a:lnTo>
                  <a:lnTo>
                    <a:pt x="18" y="1231"/>
                  </a:lnTo>
                  <a:lnTo>
                    <a:pt x="34" y="1201"/>
                  </a:lnTo>
                  <a:lnTo>
                    <a:pt x="50" y="1174"/>
                  </a:lnTo>
                  <a:lnTo>
                    <a:pt x="64" y="1143"/>
                  </a:lnTo>
                  <a:lnTo>
                    <a:pt x="77" y="1111"/>
                  </a:lnTo>
                  <a:lnTo>
                    <a:pt x="99" y="1044"/>
                  </a:lnTo>
                  <a:lnTo>
                    <a:pt x="119" y="976"/>
                  </a:lnTo>
                  <a:lnTo>
                    <a:pt x="130" y="904"/>
                  </a:lnTo>
                  <a:lnTo>
                    <a:pt x="138" y="830"/>
                  </a:lnTo>
                  <a:lnTo>
                    <a:pt x="144" y="753"/>
                  </a:lnTo>
                  <a:lnTo>
                    <a:pt x="146" y="679"/>
                  </a:lnTo>
                  <a:lnTo>
                    <a:pt x="144" y="613"/>
                  </a:lnTo>
                  <a:lnTo>
                    <a:pt x="140" y="550"/>
                  </a:lnTo>
                  <a:lnTo>
                    <a:pt x="133" y="430"/>
                  </a:lnTo>
                  <a:lnTo>
                    <a:pt x="119" y="315"/>
                  </a:lnTo>
                  <a:lnTo>
                    <a:pt x="102" y="216"/>
                  </a:lnTo>
                  <a:lnTo>
                    <a:pt x="86" y="128"/>
                  </a:lnTo>
                  <a:lnTo>
                    <a:pt x="72" y="63"/>
                  </a:lnTo>
                  <a:lnTo>
                    <a:pt x="58" y="7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50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207"/>
            <p:cNvSpPr>
              <a:spLocks/>
            </p:cNvSpPr>
            <p:nvPr/>
          </p:nvSpPr>
          <p:spPr bwMode="auto">
            <a:xfrm>
              <a:off x="4575176" y="4108450"/>
              <a:ext cx="138113" cy="130175"/>
            </a:xfrm>
            <a:custGeom>
              <a:avLst/>
              <a:gdLst>
                <a:gd name="T0" fmla="*/ 609 w 609"/>
                <a:gd name="T1" fmla="*/ 0 h 577"/>
                <a:gd name="T2" fmla="*/ 580 w 609"/>
                <a:gd name="T3" fmla="*/ 30 h 577"/>
                <a:gd name="T4" fmla="*/ 549 w 609"/>
                <a:gd name="T5" fmla="*/ 57 h 577"/>
                <a:gd name="T6" fmla="*/ 517 w 609"/>
                <a:gd name="T7" fmla="*/ 82 h 577"/>
                <a:gd name="T8" fmla="*/ 483 w 609"/>
                <a:gd name="T9" fmla="*/ 104 h 577"/>
                <a:gd name="T10" fmla="*/ 450 w 609"/>
                <a:gd name="T11" fmla="*/ 121 h 577"/>
                <a:gd name="T12" fmla="*/ 412 w 609"/>
                <a:gd name="T13" fmla="*/ 134 h 577"/>
                <a:gd name="T14" fmla="*/ 373 w 609"/>
                <a:gd name="T15" fmla="*/ 140 h 577"/>
                <a:gd name="T16" fmla="*/ 335 w 609"/>
                <a:gd name="T17" fmla="*/ 143 h 577"/>
                <a:gd name="T18" fmla="*/ 310 w 609"/>
                <a:gd name="T19" fmla="*/ 143 h 577"/>
                <a:gd name="T20" fmla="*/ 283 w 609"/>
                <a:gd name="T21" fmla="*/ 140 h 577"/>
                <a:gd name="T22" fmla="*/ 256 w 609"/>
                <a:gd name="T23" fmla="*/ 134 h 577"/>
                <a:gd name="T24" fmla="*/ 227 w 609"/>
                <a:gd name="T25" fmla="*/ 127 h 577"/>
                <a:gd name="T26" fmla="*/ 200 w 609"/>
                <a:gd name="T27" fmla="*/ 109 h 577"/>
                <a:gd name="T28" fmla="*/ 173 w 609"/>
                <a:gd name="T29" fmla="*/ 93 h 577"/>
                <a:gd name="T30" fmla="*/ 148 w 609"/>
                <a:gd name="T31" fmla="*/ 75 h 577"/>
                <a:gd name="T32" fmla="*/ 121 w 609"/>
                <a:gd name="T33" fmla="*/ 52 h 577"/>
                <a:gd name="T34" fmla="*/ 117 w 609"/>
                <a:gd name="T35" fmla="*/ 121 h 577"/>
                <a:gd name="T36" fmla="*/ 112 w 609"/>
                <a:gd name="T37" fmla="*/ 187 h 577"/>
                <a:gd name="T38" fmla="*/ 104 w 609"/>
                <a:gd name="T39" fmla="*/ 255 h 577"/>
                <a:gd name="T40" fmla="*/ 90 w 609"/>
                <a:gd name="T41" fmla="*/ 318 h 577"/>
                <a:gd name="T42" fmla="*/ 74 w 609"/>
                <a:gd name="T43" fmla="*/ 382 h 577"/>
                <a:gd name="T44" fmla="*/ 54 w 609"/>
                <a:gd name="T45" fmla="*/ 442 h 577"/>
                <a:gd name="T46" fmla="*/ 29 w 609"/>
                <a:gd name="T47" fmla="*/ 497 h 577"/>
                <a:gd name="T48" fmla="*/ 13 w 609"/>
                <a:gd name="T49" fmla="*/ 524 h 577"/>
                <a:gd name="T50" fmla="*/ 0 w 609"/>
                <a:gd name="T51" fmla="*/ 549 h 577"/>
                <a:gd name="T52" fmla="*/ 2 w 609"/>
                <a:gd name="T53" fmla="*/ 552 h 577"/>
                <a:gd name="T54" fmla="*/ 44 w 609"/>
                <a:gd name="T55" fmla="*/ 562 h 577"/>
                <a:gd name="T56" fmla="*/ 74 w 609"/>
                <a:gd name="T57" fmla="*/ 568 h 577"/>
                <a:gd name="T58" fmla="*/ 107 w 609"/>
                <a:gd name="T59" fmla="*/ 573 h 577"/>
                <a:gd name="T60" fmla="*/ 148 w 609"/>
                <a:gd name="T61" fmla="*/ 577 h 577"/>
                <a:gd name="T62" fmla="*/ 195 w 609"/>
                <a:gd name="T63" fmla="*/ 577 h 577"/>
                <a:gd name="T64" fmla="*/ 261 w 609"/>
                <a:gd name="T65" fmla="*/ 573 h 577"/>
                <a:gd name="T66" fmla="*/ 299 w 609"/>
                <a:gd name="T67" fmla="*/ 571 h 577"/>
                <a:gd name="T68" fmla="*/ 337 w 609"/>
                <a:gd name="T69" fmla="*/ 566 h 577"/>
                <a:gd name="T70" fmla="*/ 379 w 609"/>
                <a:gd name="T71" fmla="*/ 557 h 577"/>
                <a:gd name="T72" fmla="*/ 420 w 609"/>
                <a:gd name="T73" fmla="*/ 549 h 577"/>
                <a:gd name="T74" fmla="*/ 464 w 609"/>
                <a:gd name="T75" fmla="*/ 535 h 577"/>
                <a:gd name="T76" fmla="*/ 508 w 609"/>
                <a:gd name="T77" fmla="*/ 521 h 577"/>
                <a:gd name="T78" fmla="*/ 513 w 609"/>
                <a:gd name="T79" fmla="*/ 514 h 577"/>
                <a:gd name="T80" fmla="*/ 524 w 609"/>
                <a:gd name="T81" fmla="*/ 478 h 577"/>
                <a:gd name="T82" fmla="*/ 541 w 609"/>
                <a:gd name="T83" fmla="*/ 422 h 577"/>
                <a:gd name="T84" fmla="*/ 560 w 609"/>
                <a:gd name="T85" fmla="*/ 348 h 577"/>
                <a:gd name="T86" fmla="*/ 574 w 609"/>
                <a:gd name="T87" fmla="*/ 275 h 577"/>
                <a:gd name="T88" fmla="*/ 591 w 609"/>
                <a:gd name="T89" fmla="*/ 190 h 577"/>
                <a:gd name="T90" fmla="*/ 601 w 609"/>
                <a:gd name="T91" fmla="*/ 96 h 577"/>
                <a:gd name="T92" fmla="*/ 609 w 609"/>
                <a:gd name="T93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09" h="577">
                  <a:moveTo>
                    <a:pt x="609" y="0"/>
                  </a:moveTo>
                  <a:lnTo>
                    <a:pt x="580" y="30"/>
                  </a:lnTo>
                  <a:lnTo>
                    <a:pt x="549" y="57"/>
                  </a:lnTo>
                  <a:lnTo>
                    <a:pt x="517" y="82"/>
                  </a:lnTo>
                  <a:lnTo>
                    <a:pt x="483" y="104"/>
                  </a:lnTo>
                  <a:lnTo>
                    <a:pt x="450" y="121"/>
                  </a:lnTo>
                  <a:lnTo>
                    <a:pt x="412" y="134"/>
                  </a:lnTo>
                  <a:lnTo>
                    <a:pt x="373" y="140"/>
                  </a:lnTo>
                  <a:lnTo>
                    <a:pt x="335" y="143"/>
                  </a:lnTo>
                  <a:lnTo>
                    <a:pt x="310" y="143"/>
                  </a:lnTo>
                  <a:lnTo>
                    <a:pt x="283" y="140"/>
                  </a:lnTo>
                  <a:lnTo>
                    <a:pt x="256" y="134"/>
                  </a:lnTo>
                  <a:lnTo>
                    <a:pt x="227" y="127"/>
                  </a:lnTo>
                  <a:lnTo>
                    <a:pt x="200" y="109"/>
                  </a:lnTo>
                  <a:lnTo>
                    <a:pt x="173" y="93"/>
                  </a:lnTo>
                  <a:lnTo>
                    <a:pt x="148" y="75"/>
                  </a:lnTo>
                  <a:lnTo>
                    <a:pt x="121" y="52"/>
                  </a:lnTo>
                  <a:lnTo>
                    <a:pt x="117" y="121"/>
                  </a:lnTo>
                  <a:lnTo>
                    <a:pt x="112" y="187"/>
                  </a:lnTo>
                  <a:lnTo>
                    <a:pt x="104" y="255"/>
                  </a:lnTo>
                  <a:lnTo>
                    <a:pt x="90" y="318"/>
                  </a:lnTo>
                  <a:lnTo>
                    <a:pt x="74" y="382"/>
                  </a:lnTo>
                  <a:lnTo>
                    <a:pt x="54" y="442"/>
                  </a:lnTo>
                  <a:lnTo>
                    <a:pt x="29" y="497"/>
                  </a:lnTo>
                  <a:lnTo>
                    <a:pt x="13" y="524"/>
                  </a:lnTo>
                  <a:lnTo>
                    <a:pt x="0" y="549"/>
                  </a:lnTo>
                  <a:lnTo>
                    <a:pt x="2" y="552"/>
                  </a:lnTo>
                  <a:lnTo>
                    <a:pt x="44" y="562"/>
                  </a:lnTo>
                  <a:lnTo>
                    <a:pt x="74" y="568"/>
                  </a:lnTo>
                  <a:lnTo>
                    <a:pt x="107" y="573"/>
                  </a:lnTo>
                  <a:lnTo>
                    <a:pt x="148" y="577"/>
                  </a:lnTo>
                  <a:lnTo>
                    <a:pt x="195" y="577"/>
                  </a:lnTo>
                  <a:lnTo>
                    <a:pt x="261" y="573"/>
                  </a:lnTo>
                  <a:lnTo>
                    <a:pt x="299" y="571"/>
                  </a:lnTo>
                  <a:lnTo>
                    <a:pt x="337" y="566"/>
                  </a:lnTo>
                  <a:lnTo>
                    <a:pt x="379" y="557"/>
                  </a:lnTo>
                  <a:lnTo>
                    <a:pt x="420" y="549"/>
                  </a:lnTo>
                  <a:lnTo>
                    <a:pt x="464" y="535"/>
                  </a:lnTo>
                  <a:lnTo>
                    <a:pt x="508" y="521"/>
                  </a:lnTo>
                  <a:lnTo>
                    <a:pt x="513" y="514"/>
                  </a:lnTo>
                  <a:lnTo>
                    <a:pt x="524" y="478"/>
                  </a:lnTo>
                  <a:lnTo>
                    <a:pt x="541" y="422"/>
                  </a:lnTo>
                  <a:lnTo>
                    <a:pt x="560" y="348"/>
                  </a:lnTo>
                  <a:lnTo>
                    <a:pt x="574" y="275"/>
                  </a:lnTo>
                  <a:lnTo>
                    <a:pt x="591" y="190"/>
                  </a:lnTo>
                  <a:lnTo>
                    <a:pt x="601" y="96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2E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208"/>
            <p:cNvSpPr>
              <a:spLocks/>
            </p:cNvSpPr>
            <p:nvPr/>
          </p:nvSpPr>
          <p:spPr bwMode="auto">
            <a:xfrm>
              <a:off x="4572001" y="4105275"/>
              <a:ext cx="142875" cy="134938"/>
            </a:xfrm>
            <a:custGeom>
              <a:avLst/>
              <a:gdLst>
                <a:gd name="T0" fmla="*/ 629 w 629"/>
                <a:gd name="T1" fmla="*/ 0 h 595"/>
                <a:gd name="T2" fmla="*/ 623 w 629"/>
                <a:gd name="T3" fmla="*/ 11 h 595"/>
                <a:gd name="T4" fmla="*/ 615 w 629"/>
                <a:gd name="T5" fmla="*/ 107 h 595"/>
                <a:gd name="T6" fmla="*/ 605 w 629"/>
                <a:gd name="T7" fmla="*/ 201 h 595"/>
                <a:gd name="T8" fmla="*/ 588 w 629"/>
                <a:gd name="T9" fmla="*/ 286 h 595"/>
                <a:gd name="T10" fmla="*/ 574 w 629"/>
                <a:gd name="T11" fmla="*/ 359 h 595"/>
                <a:gd name="T12" fmla="*/ 555 w 629"/>
                <a:gd name="T13" fmla="*/ 433 h 595"/>
                <a:gd name="T14" fmla="*/ 538 w 629"/>
                <a:gd name="T15" fmla="*/ 489 h 595"/>
                <a:gd name="T16" fmla="*/ 527 w 629"/>
                <a:gd name="T17" fmla="*/ 525 h 595"/>
                <a:gd name="T18" fmla="*/ 522 w 629"/>
                <a:gd name="T19" fmla="*/ 532 h 595"/>
                <a:gd name="T20" fmla="*/ 478 w 629"/>
                <a:gd name="T21" fmla="*/ 546 h 595"/>
                <a:gd name="T22" fmla="*/ 434 w 629"/>
                <a:gd name="T23" fmla="*/ 560 h 595"/>
                <a:gd name="T24" fmla="*/ 393 w 629"/>
                <a:gd name="T25" fmla="*/ 568 h 595"/>
                <a:gd name="T26" fmla="*/ 351 w 629"/>
                <a:gd name="T27" fmla="*/ 577 h 595"/>
                <a:gd name="T28" fmla="*/ 313 w 629"/>
                <a:gd name="T29" fmla="*/ 582 h 595"/>
                <a:gd name="T30" fmla="*/ 275 w 629"/>
                <a:gd name="T31" fmla="*/ 584 h 595"/>
                <a:gd name="T32" fmla="*/ 209 w 629"/>
                <a:gd name="T33" fmla="*/ 588 h 595"/>
                <a:gd name="T34" fmla="*/ 162 w 629"/>
                <a:gd name="T35" fmla="*/ 588 h 595"/>
                <a:gd name="T36" fmla="*/ 121 w 629"/>
                <a:gd name="T37" fmla="*/ 584 h 595"/>
                <a:gd name="T38" fmla="*/ 88 w 629"/>
                <a:gd name="T39" fmla="*/ 579 h 595"/>
                <a:gd name="T40" fmla="*/ 58 w 629"/>
                <a:gd name="T41" fmla="*/ 573 h 595"/>
                <a:gd name="T42" fmla="*/ 16 w 629"/>
                <a:gd name="T43" fmla="*/ 563 h 595"/>
                <a:gd name="T44" fmla="*/ 14 w 629"/>
                <a:gd name="T45" fmla="*/ 560 h 595"/>
                <a:gd name="T46" fmla="*/ 27 w 629"/>
                <a:gd name="T47" fmla="*/ 535 h 595"/>
                <a:gd name="T48" fmla="*/ 43 w 629"/>
                <a:gd name="T49" fmla="*/ 508 h 595"/>
                <a:gd name="T50" fmla="*/ 68 w 629"/>
                <a:gd name="T51" fmla="*/ 453 h 595"/>
                <a:gd name="T52" fmla="*/ 88 w 629"/>
                <a:gd name="T53" fmla="*/ 393 h 595"/>
                <a:gd name="T54" fmla="*/ 104 w 629"/>
                <a:gd name="T55" fmla="*/ 329 h 595"/>
                <a:gd name="T56" fmla="*/ 118 w 629"/>
                <a:gd name="T57" fmla="*/ 266 h 595"/>
                <a:gd name="T58" fmla="*/ 126 w 629"/>
                <a:gd name="T59" fmla="*/ 198 h 595"/>
                <a:gd name="T60" fmla="*/ 131 w 629"/>
                <a:gd name="T61" fmla="*/ 132 h 595"/>
                <a:gd name="T62" fmla="*/ 135 w 629"/>
                <a:gd name="T63" fmla="*/ 63 h 595"/>
                <a:gd name="T64" fmla="*/ 126 w 629"/>
                <a:gd name="T65" fmla="*/ 55 h 595"/>
                <a:gd name="T66" fmla="*/ 124 w 629"/>
                <a:gd name="T67" fmla="*/ 127 h 595"/>
                <a:gd name="T68" fmla="*/ 118 w 629"/>
                <a:gd name="T69" fmla="*/ 195 h 595"/>
                <a:gd name="T70" fmla="*/ 110 w 629"/>
                <a:gd name="T71" fmla="*/ 264 h 595"/>
                <a:gd name="T72" fmla="*/ 96 w 629"/>
                <a:gd name="T73" fmla="*/ 332 h 595"/>
                <a:gd name="T74" fmla="*/ 79 w 629"/>
                <a:gd name="T75" fmla="*/ 395 h 595"/>
                <a:gd name="T76" fmla="*/ 58 w 629"/>
                <a:gd name="T77" fmla="*/ 456 h 595"/>
                <a:gd name="T78" fmla="*/ 33 w 629"/>
                <a:gd name="T79" fmla="*/ 514 h 595"/>
                <a:gd name="T80" fmla="*/ 16 w 629"/>
                <a:gd name="T81" fmla="*/ 541 h 595"/>
                <a:gd name="T82" fmla="*/ 0 w 629"/>
                <a:gd name="T83" fmla="*/ 566 h 595"/>
                <a:gd name="T84" fmla="*/ 14 w 629"/>
                <a:gd name="T85" fmla="*/ 571 h 595"/>
                <a:gd name="T86" fmla="*/ 55 w 629"/>
                <a:gd name="T87" fmla="*/ 582 h 595"/>
                <a:gd name="T88" fmla="*/ 85 w 629"/>
                <a:gd name="T89" fmla="*/ 588 h 595"/>
                <a:gd name="T90" fmla="*/ 121 w 629"/>
                <a:gd name="T91" fmla="*/ 593 h 595"/>
                <a:gd name="T92" fmla="*/ 162 w 629"/>
                <a:gd name="T93" fmla="*/ 595 h 595"/>
                <a:gd name="T94" fmla="*/ 209 w 629"/>
                <a:gd name="T95" fmla="*/ 595 h 595"/>
                <a:gd name="T96" fmla="*/ 277 w 629"/>
                <a:gd name="T97" fmla="*/ 593 h 595"/>
                <a:gd name="T98" fmla="*/ 315 w 629"/>
                <a:gd name="T99" fmla="*/ 590 h 595"/>
                <a:gd name="T100" fmla="*/ 354 w 629"/>
                <a:gd name="T101" fmla="*/ 584 h 595"/>
                <a:gd name="T102" fmla="*/ 396 w 629"/>
                <a:gd name="T103" fmla="*/ 577 h 595"/>
                <a:gd name="T104" fmla="*/ 439 w 629"/>
                <a:gd name="T105" fmla="*/ 566 h 595"/>
                <a:gd name="T106" fmla="*/ 484 w 629"/>
                <a:gd name="T107" fmla="*/ 555 h 595"/>
                <a:gd name="T108" fmla="*/ 531 w 629"/>
                <a:gd name="T109" fmla="*/ 538 h 595"/>
                <a:gd name="T110" fmla="*/ 544 w 629"/>
                <a:gd name="T111" fmla="*/ 497 h 595"/>
                <a:gd name="T112" fmla="*/ 558 w 629"/>
                <a:gd name="T113" fmla="*/ 447 h 595"/>
                <a:gd name="T114" fmla="*/ 576 w 629"/>
                <a:gd name="T115" fmla="*/ 381 h 595"/>
                <a:gd name="T116" fmla="*/ 594 w 629"/>
                <a:gd name="T117" fmla="*/ 302 h 595"/>
                <a:gd name="T118" fmla="*/ 610 w 629"/>
                <a:gd name="T119" fmla="*/ 212 h 595"/>
                <a:gd name="T120" fmla="*/ 623 w 629"/>
                <a:gd name="T121" fmla="*/ 110 h 595"/>
                <a:gd name="T122" fmla="*/ 626 w 629"/>
                <a:gd name="T123" fmla="*/ 55 h 595"/>
                <a:gd name="T124" fmla="*/ 629 w 629"/>
                <a:gd name="T125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29" h="595">
                  <a:moveTo>
                    <a:pt x="629" y="0"/>
                  </a:moveTo>
                  <a:lnTo>
                    <a:pt x="623" y="11"/>
                  </a:lnTo>
                  <a:lnTo>
                    <a:pt x="615" y="107"/>
                  </a:lnTo>
                  <a:lnTo>
                    <a:pt x="605" y="201"/>
                  </a:lnTo>
                  <a:lnTo>
                    <a:pt x="588" y="286"/>
                  </a:lnTo>
                  <a:lnTo>
                    <a:pt x="574" y="359"/>
                  </a:lnTo>
                  <a:lnTo>
                    <a:pt x="555" y="433"/>
                  </a:lnTo>
                  <a:lnTo>
                    <a:pt x="538" y="489"/>
                  </a:lnTo>
                  <a:lnTo>
                    <a:pt x="527" y="525"/>
                  </a:lnTo>
                  <a:lnTo>
                    <a:pt x="522" y="532"/>
                  </a:lnTo>
                  <a:lnTo>
                    <a:pt x="478" y="546"/>
                  </a:lnTo>
                  <a:lnTo>
                    <a:pt x="434" y="560"/>
                  </a:lnTo>
                  <a:lnTo>
                    <a:pt x="393" y="568"/>
                  </a:lnTo>
                  <a:lnTo>
                    <a:pt x="351" y="577"/>
                  </a:lnTo>
                  <a:lnTo>
                    <a:pt x="313" y="582"/>
                  </a:lnTo>
                  <a:lnTo>
                    <a:pt x="275" y="584"/>
                  </a:lnTo>
                  <a:lnTo>
                    <a:pt x="209" y="588"/>
                  </a:lnTo>
                  <a:lnTo>
                    <a:pt x="162" y="588"/>
                  </a:lnTo>
                  <a:lnTo>
                    <a:pt x="121" y="584"/>
                  </a:lnTo>
                  <a:lnTo>
                    <a:pt x="88" y="579"/>
                  </a:lnTo>
                  <a:lnTo>
                    <a:pt x="58" y="573"/>
                  </a:lnTo>
                  <a:lnTo>
                    <a:pt x="16" y="563"/>
                  </a:lnTo>
                  <a:lnTo>
                    <a:pt x="14" y="560"/>
                  </a:lnTo>
                  <a:lnTo>
                    <a:pt x="27" y="535"/>
                  </a:lnTo>
                  <a:lnTo>
                    <a:pt x="43" y="508"/>
                  </a:lnTo>
                  <a:lnTo>
                    <a:pt x="68" y="453"/>
                  </a:lnTo>
                  <a:lnTo>
                    <a:pt x="88" y="393"/>
                  </a:lnTo>
                  <a:lnTo>
                    <a:pt x="104" y="329"/>
                  </a:lnTo>
                  <a:lnTo>
                    <a:pt x="118" y="266"/>
                  </a:lnTo>
                  <a:lnTo>
                    <a:pt x="126" y="198"/>
                  </a:lnTo>
                  <a:lnTo>
                    <a:pt x="131" y="132"/>
                  </a:lnTo>
                  <a:lnTo>
                    <a:pt x="135" y="63"/>
                  </a:lnTo>
                  <a:lnTo>
                    <a:pt x="126" y="55"/>
                  </a:lnTo>
                  <a:lnTo>
                    <a:pt x="124" y="127"/>
                  </a:lnTo>
                  <a:lnTo>
                    <a:pt x="118" y="195"/>
                  </a:lnTo>
                  <a:lnTo>
                    <a:pt x="110" y="264"/>
                  </a:lnTo>
                  <a:lnTo>
                    <a:pt x="96" y="332"/>
                  </a:lnTo>
                  <a:lnTo>
                    <a:pt x="79" y="395"/>
                  </a:lnTo>
                  <a:lnTo>
                    <a:pt x="58" y="456"/>
                  </a:lnTo>
                  <a:lnTo>
                    <a:pt x="33" y="514"/>
                  </a:lnTo>
                  <a:lnTo>
                    <a:pt x="16" y="541"/>
                  </a:lnTo>
                  <a:lnTo>
                    <a:pt x="0" y="566"/>
                  </a:lnTo>
                  <a:lnTo>
                    <a:pt x="14" y="571"/>
                  </a:lnTo>
                  <a:lnTo>
                    <a:pt x="55" y="582"/>
                  </a:lnTo>
                  <a:lnTo>
                    <a:pt x="85" y="588"/>
                  </a:lnTo>
                  <a:lnTo>
                    <a:pt x="121" y="593"/>
                  </a:lnTo>
                  <a:lnTo>
                    <a:pt x="162" y="595"/>
                  </a:lnTo>
                  <a:lnTo>
                    <a:pt x="209" y="595"/>
                  </a:lnTo>
                  <a:lnTo>
                    <a:pt x="277" y="593"/>
                  </a:lnTo>
                  <a:lnTo>
                    <a:pt x="315" y="590"/>
                  </a:lnTo>
                  <a:lnTo>
                    <a:pt x="354" y="584"/>
                  </a:lnTo>
                  <a:lnTo>
                    <a:pt x="396" y="577"/>
                  </a:lnTo>
                  <a:lnTo>
                    <a:pt x="439" y="566"/>
                  </a:lnTo>
                  <a:lnTo>
                    <a:pt x="484" y="555"/>
                  </a:lnTo>
                  <a:lnTo>
                    <a:pt x="531" y="538"/>
                  </a:lnTo>
                  <a:lnTo>
                    <a:pt x="544" y="497"/>
                  </a:lnTo>
                  <a:lnTo>
                    <a:pt x="558" y="447"/>
                  </a:lnTo>
                  <a:lnTo>
                    <a:pt x="576" y="381"/>
                  </a:lnTo>
                  <a:lnTo>
                    <a:pt x="594" y="302"/>
                  </a:lnTo>
                  <a:lnTo>
                    <a:pt x="610" y="212"/>
                  </a:lnTo>
                  <a:lnTo>
                    <a:pt x="623" y="110"/>
                  </a:lnTo>
                  <a:lnTo>
                    <a:pt x="626" y="55"/>
                  </a:lnTo>
                  <a:lnTo>
                    <a:pt x="629" y="0"/>
                  </a:lnTo>
                  <a:close/>
                </a:path>
              </a:pathLst>
            </a:custGeom>
            <a:solidFill>
              <a:srgbClr val="753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381387" y="6182601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837881" y="6249526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4F10E9CE-A1A2-40E1-BCD6-980ADD0504A5}"/>
              </a:ext>
            </a:extLst>
          </p:cNvPr>
          <p:cNvSpPr txBox="1"/>
          <p:nvPr/>
        </p:nvSpPr>
        <p:spPr>
          <a:xfrm>
            <a:off x="278625" y="712964"/>
            <a:ext cx="45720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latin typeface="210 맨발의청춘 B" panose="02020603020101020101" pitchFamily="18" charset="-127"/>
                <a:ea typeface="210 맨발의청춘 B" panose="02020603020101020101" pitchFamily="18" charset="-127"/>
              </a:rPr>
              <a:t>▶</a:t>
            </a:r>
            <a:r>
              <a:rPr lang="ko-KR" altLang="en-US" sz="32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latin typeface="210 맨발의청춘 B" panose="02020603020101020101" pitchFamily="18" charset="-127"/>
                <a:ea typeface="210 맨발의청춘 B" panose="02020603020101020101" pitchFamily="18" charset="-127"/>
              </a:rPr>
              <a:t>우정샘</a:t>
            </a:r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latin typeface="210 맨발의청춘 B" panose="02020603020101020101" pitchFamily="18" charset="-127"/>
                <a:ea typeface="210 맨발의청춘 B" panose="02020603020101020101" pitchFamily="18" charset="-127"/>
              </a:rPr>
              <a:t> 취급 시 주의사항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F6BDFDA-B76E-4CC3-A525-F56BCDFD99BE}"/>
              </a:ext>
            </a:extLst>
          </p:cNvPr>
          <p:cNvSpPr txBox="1"/>
          <p:nvPr/>
        </p:nvSpPr>
        <p:spPr>
          <a:xfrm>
            <a:off x="467544" y="1699273"/>
            <a:ext cx="7968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수업 시간에 개그라고 친 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B0F0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드립을 알아주면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 아주 좋아함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!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 </a:t>
            </a:r>
          </a:p>
        </p:txBody>
      </p:sp>
      <p:pic>
        <p:nvPicPr>
          <p:cNvPr id="60" name="그림 23" descr="veve.png">
            <a:extLst>
              <a:ext uri="{FF2B5EF4-FFF2-40B4-BE49-F238E27FC236}">
                <a16:creationId xmlns:a16="http://schemas.microsoft.com/office/drawing/2014/main" id="{EACEC3E1-AD90-4758-9AB0-C16322759A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383813" y="1685457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300CA45-A7A7-455E-8BDF-E65143A30D6B}"/>
              </a:ext>
            </a:extLst>
          </p:cNvPr>
          <p:cNvSpPr txBox="1"/>
          <p:nvPr/>
        </p:nvSpPr>
        <p:spPr>
          <a:xfrm>
            <a:off x="766660" y="2402075"/>
            <a:ext cx="7706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수업 내용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, 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학습 등과 관련된 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B0F0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질문을 하면 꽤나 진지해짐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!</a:t>
            </a:r>
            <a:endParaRPr lang="ko-KR" altLang="en-US" sz="2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</p:txBody>
      </p:sp>
      <p:pic>
        <p:nvPicPr>
          <p:cNvPr id="52" name="그림 23" descr="veve.png">
            <a:extLst>
              <a:ext uri="{FF2B5EF4-FFF2-40B4-BE49-F238E27FC236}">
                <a16:creationId xmlns:a16="http://schemas.microsoft.com/office/drawing/2014/main" id="{2AC22F68-01D6-4388-BB94-3ECB0D213F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383813" y="2388259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853D707-2C10-4F8E-88AF-FFAEC4466964}"/>
              </a:ext>
            </a:extLst>
          </p:cNvPr>
          <p:cNvSpPr txBox="1"/>
          <p:nvPr/>
        </p:nvSpPr>
        <p:spPr>
          <a:xfrm>
            <a:off x="688518" y="3187572"/>
            <a:ext cx="6908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장난을 칠 때 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B0F0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기분이 상했다면 </a:t>
            </a:r>
            <a:r>
              <a:rPr lang="ko-KR" altLang="en-US" sz="28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B0F0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살짝 </a:t>
            </a:r>
            <a:r>
              <a:rPr lang="ko-KR" altLang="en-US" sz="28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B0F0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귀뜸해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B0F0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 줄 것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!</a:t>
            </a:r>
            <a:endParaRPr lang="ko-KR" altLang="en-US" sz="2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</p:txBody>
      </p:sp>
      <p:pic>
        <p:nvPicPr>
          <p:cNvPr id="54" name="그림 23" descr="veve.png">
            <a:extLst>
              <a:ext uri="{FF2B5EF4-FFF2-40B4-BE49-F238E27FC236}">
                <a16:creationId xmlns:a16="http://schemas.microsoft.com/office/drawing/2014/main" id="{0AED54A5-C3B9-4D3C-AEA1-93E7230077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387910" y="3142760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1169FF06-DE5E-4B83-B082-0FD09167B997}"/>
              </a:ext>
            </a:extLst>
          </p:cNvPr>
          <p:cNvSpPr txBox="1"/>
          <p:nvPr/>
        </p:nvSpPr>
        <p:spPr>
          <a:xfrm>
            <a:off x="539552" y="3896454"/>
            <a:ext cx="8386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“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B0F0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이번 시간만 놀아요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B0F0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!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” 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라고 할 때 진도 스케쥴 보고 결정함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!</a:t>
            </a:r>
            <a:endParaRPr lang="ko-KR" altLang="en-US" sz="2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</p:txBody>
      </p:sp>
      <p:pic>
        <p:nvPicPr>
          <p:cNvPr id="56" name="그림 23" descr="veve.png">
            <a:extLst>
              <a:ext uri="{FF2B5EF4-FFF2-40B4-BE49-F238E27FC236}">
                <a16:creationId xmlns:a16="http://schemas.microsoft.com/office/drawing/2014/main" id="{F6E3F2CD-C2FA-4B9B-AF9B-2E04183970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413238" y="3889846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4DED0AB7-D411-472D-A1A7-DC2E24B4AB67}"/>
              </a:ext>
            </a:extLst>
          </p:cNvPr>
          <p:cNvSpPr txBox="1"/>
          <p:nvPr/>
        </p:nvSpPr>
        <p:spPr>
          <a:xfrm>
            <a:off x="522964" y="4658123"/>
            <a:ext cx="8386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꽤나 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B0F0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오픈 마인드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인 편이라 어지간하면 편하게 대해도 됨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.</a:t>
            </a:r>
          </a:p>
          <a:p>
            <a:pPr algn="ctr"/>
            <a:r>
              <a:rPr lang="en-US" altLang="ko-KR" sz="2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(※</a:t>
            </a:r>
            <a:r>
              <a:rPr lang="ko-KR" altLang="en-US" sz="2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단</a:t>
            </a:r>
            <a:r>
              <a:rPr lang="en-US" altLang="ko-KR" sz="2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,</a:t>
            </a:r>
            <a:r>
              <a:rPr lang="ko-KR" altLang="en-US" sz="2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 우연히 </a:t>
            </a:r>
            <a:r>
              <a:rPr lang="ko-KR" altLang="en-US" sz="26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휘말려든</a:t>
            </a:r>
            <a:r>
              <a:rPr lang="ko-KR" altLang="en-US" sz="2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 </a:t>
            </a:r>
            <a:r>
              <a:rPr lang="ko-KR" altLang="en-US" sz="2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장난이 </a:t>
            </a:r>
            <a:r>
              <a:rPr lang="en-US" altLang="ko-KR" sz="2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3</a:t>
            </a:r>
            <a:r>
              <a:rPr lang="ko-KR" altLang="en-US" sz="2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년을 갈 수 있으니 </a:t>
            </a:r>
            <a:r>
              <a:rPr lang="ko-KR" altLang="en-US" sz="2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주의 요망</a:t>
            </a:r>
            <a:r>
              <a:rPr lang="en-US" altLang="ko-KR" sz="2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)</a:t>
            </a:r>
            <a:endParaRPr lang="ko-KR" altLang="en-US" sz="26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</p:txBody>
      </p:sp>
      <p:pic>
        <p:nvPicPr>
          <p:cNvPr id="75" name="그림 23" descr="veve.png">
            <a:extLst>
              <a:ext uri="{FF2B5EF4-FFF2-40B4-BE49-F238E27FC236}">
                <a16:creationId xmlns:a16="http://schemas.microsoft.com/office/drawing/2014/main" id="{31CDFBDA-C7A0-47FF-B9E2-C9906B0734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439093" y="4651515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503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85"/>
    </mc:Choice>
    <mc:Fallback xmlns="">
      <p:transition spd="slow" advTm="41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51" grpId="0"/>
      <p:bldP spid="53" grpId="0"/>
      <p:bldP spid="55" grpId="0"/>
      <p:bldP spid="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그룹 19"/>
          <p:cNvGrpSpPr/>
          <p:nvPr/>
        </p:nvGrpSpPr>
        <p:grpSpPr>
          <a:xfrm>
            <a:off x="6742371" y="6153520"/>
            <a:ext cx="1052193" cy="503120"/>
            <a:chOff x="4330701" y="3897313"/>
            <a:chExt cx="493713" cy="344487"/>
          </a:xfrm>
        </p:grpSpPr>
        <p:sp>
          <p:nvSpPr>
            <p:cNvPr id="21" name="Freeform 187"/>
            <p:cNvSpPr>
              <a:spLocks/>
            </p:cNvSpPr>
            <p:nvPr/>
          </p:nvSpPr>
          <p:spPr bwMode="auto">
            <a:xfrm>
              <a:off x="4332288" y="3898900"/>
              <a:ext cx="458788" cy="296863"/>
            </a:xfrm>
            <a:custGeom>
              <a:avLst/>
              <a:gdLst>
                <a:gd name="T0" fmla="*/ 2025 w 2028"/>
                <a:gd name="T1" fmla="*/ 688 h 1311"/>
                <a:gd name="T2" fmla="*/ 2014 w 2028"/>
                <a:gd name="T3" fmla="*/ 787 h 1311"/>
                <a:gd name="T4" fmla="*/ 1978 w 2028"/>
                <a:gd name="T5" fmla="*/ 910 h 1311"/>
                <a:gd name="T6" fmla="*/ 1918 w 2028"/>
                <a:gd name="T7" fmla="*/ 1023 h 1311"/>
                <a:gd name="T8" fmla="*/ 1841 w 2028"/>
                <a:gd name="T9" fmla="*/ 1118 h 1311"/>
                <a:gd name="T10" fmla="*/ 1745 w 2028"/>
                <a:gd name="T11" fmla="*/ 1201 h 1311"/>
                <a:gd name="T12" fmla="*/ 1638 w 2028"/>
                <a:gd name="T13" fmla="*/ 1262 h 1311"/>
                <a:gd name="T14" fmla="*/ 1517 w 2028"/>
                <a:gd name="T15" fmla="*/ 1300 h 1311"/>
                <a:gd name="T16" fmla="*/ 1454 w 2028"/>
                <a:gd name="T17" fmla="*/ 1309 h 1311"/>
                <a:gd name="T18" fmla="*/ 1387 w 2028"/>
                <a:gd name="T19" fmla="*/ 1311 h 1311"/>
                <a:gd name="T20" fmla="*/ 604 w 2028"/>
                <a:gd name="T21" fmla="*/ 1311 h 1311"/>
                <a:gd name="T22" fmla="*/ 541 w 2028"/>
                <a:gd name="T23" fmla="*/ 1305 h 1311"/>
                <a:gd name="T24" fmla="*/ 448 w 2028"/>
                <a:gd name="T25" fmla="*/ 1284 h 1311"/>
                <a:gd name="T26" fmla="*/ 332 w 2028"/>
                <a:gd name="T27" fmla="*/ 1231 h 1311"/>
                <a:gd name="T28" fmla="*/ 231 w 2028"/>
                <a:gd name="T29" fmla="*/ 1163 h 1311"/>
                <a:gd name="T30" fmla="*/ 145 w 2028"/>
                <a:gd name="T31" fmla="*/ 1072 h 1311"/>
                <a:gd name="T32" fmla="*/ 77 w 2028"/>
                <a:gd name="T33" fmla="*/ 967 h 1311"/>
                <a:gd name="T34" fmla="*/ 28 w 2028"/>
                <a:gd name="T35" fmla="*/ 850 h 1311"/>
                <a:gd name="T36" fmla="*/ 3 w 2028"/>
                <a:gd name="T37" fmla="*/ 724 h 1311"/>
                <a:gd name="T38" fmla="*/ 0 w 2028"/>
                <a:gd name="T39" fmla="*/ 655 h 1311"/>
                <a:gd name="T40" fmla="*/ 3 w 2028"/>
                <a:gd name="T41" fmla="*/ 590 h 1311"/>
                <a:gd name="T42" fmla="*/ 28 w 2028"/>
                <a:gd name="T43" fmla="*/ 460 h 1311"/>
                <a:gd name="T44" fmla="*/ 77 w 2028"/>
                <a:gd name="T45" fmla="*/ 342 h 1311"/>
                <a:gd name="T46" fmla="*/ 145 w 2028"/>
                <a:gd name="T47" fmla="*/ 238 h 1311"/>
                <a:gd name="T48" fmla="*/ 231 w 2028"/>
                <a:gd name="T49" fmla="*/ 147 h 1311"/>
                <a:gd name="T50" fmla="*/ 332 w 2028"/>
                <a:gd name="T51" fmla="*/ 79 h 1311"/>
                <a:gd name="T52" fmla="*/ 448 w 2028"/>
                <a:gd name="T53" fmla="*/ 29 h 1311"/>
                <a:gd name="T54" fmla="*/ 541 w 2028"/>
                <a:gd name="T55" fmla="*/ 7 h 1311"/>
                <a:gd name="T56" fmla="*/ 604 w 2028"/>
                <a:gd name="T57" fmla="*/ 0 h 1311"/>
                <a:gd name="T58" fmla="*/ 1387 w 2028"/>
                <a:gd name="T59" fmla="*/ 0 h 1311"/>
                <a:gd name="T60" fmla="*/ 1454 w 2028"/>
                <a:gd name="T61" fmla="*/ 2 h 1311"/>
                <a:gd name="T62" fmla="*/ 1517 w 2028"/>
                <a:gd name="T63" fmla="*/ 13 h 1311"/>
                <a:gd name="T64" fmla="*/ 1638 w 2028"/>
                <a:gd name="T65" fmla="*/ 52 h 1311"/>
                <a:gd name="T66" fmla="*/ 1745 w 2028"/>
                <a:gd name="T67" fmla="*/ 112 h 1311"/>
                <a:gd name="T68" fmla="*/ 1841 w 2028"/>
                <a:gd name="T69" fmla="*/ 191 h 1311"/>
                <a:gd name="T70" fmla="*/ 1918 w 2028"/>
                <a:gd name="T71" fmla="*/ 288 h 1311"/>
                <a:gd name="T72" fmla="*/ 1978 w 2028"/>
                <a:gd name="T73" fmla="*/ 399 h 1311"/>
                <a:gd name="T74" fmla="*/ 2014 w 2028"/>
                <a:gd name="T75" fmla="*/ 523 h 1311"/>
                <a:gd name="T76" fmla="*/ 2025 w 2028"/>
                <a:gd name="T77" fmla="*/ 622 h 1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1">
                  <a:moveTo>
                    <a:pt x="2028" y="655"/>
                  </a:moveTo>
                  <a:lnTo>
                    <a:pt x="2025" y="688"/>
                  </a:lnTo>
                  <a:lnTo>
                    <a:pt x="2025" y="724"/>
                  </a:lnTo>
                  <a:lnTo>
                    <a:pt x="2014" y="787"/>
                  </a:lnTo>
                  <a:lnTo>
                    <a:pt x="1998" y="850"/>
                  </a:lnTo>
                  <a:lnTo>
                    <a:pt x="1978" y="910"/>
                  </a:lnTo>
                  <a:lnTo>
                    <a:pt x="1951" y="967"/>
                  </a:lnTo>
                  <a:lnTo>
                    <a:pt x="1918" y="1023"/>
                  </a:lnTo>
                  <a:lnTo>
                    <a:pt x="1882" y="1072"/>
                  </a:lnTo>
                  <a:lnTo>
                    <a:pt x="1841" y="1118"/>
                  </a:lnTo>
                  <a:lnTo>
                    <a:pt x="1794" y="1163"/>
                  </a:lnTo>
                  <a:lnTo>
                    <a:pt x="1745" y="1201"/>
                  </a:lnTo>
                  <a:lnTo>
                    <a:pt x="1693" y="1231"/>
                  </a:lnTo>
                  <a:lnTo>
                    <a:pt x="1638" y="1262"/>
                  </a:lnTo>
                  <a:lnTo>
                    <a:pt x="1577" y="1284"/>
                  </a:lnTo>
                  <a:lnTo>
                    <a:pt x="1517" y="1300"/>
                  </a:lnTo>
                  <a:lnTo>
                    <a:pt x="1486" y="1305"/>
                  </a:lnTo>
                  <a:lnTo>
                    <a:pt x="1454" y="1309"/>
                  </a:lnTo>
                  <a:lnTo>
                    <a:pt x="1420" y="1311"/>
                  </a:lnTo>
                  <a:lnTo>
                    <a:pt x="1387" y="1311"/>
                  </a:lnTo>
                  <a:lnTo>
                    <a:pt x="638" y="1311"/>
                  </a:lnTo>
                  <a:lnTo>
                    <a:pt x="604" y="1311"/>
                  </a:lnTo>
                  <a:lnTo>
                    <a:pt x="572" y="1309"/>
                  </a:lnTo>
                  <a:lnTo>
                    <a:pt x="541" y="1305"/>
                  </a:lnTo>
                  <a:lnTo>
                    <a:pt x="509" y="1300"/>
                  </a:lnTo>
                  <a:lnTo>
                    <a:pt x="448" y="1284"/>
                  </a:lnTo>
                  <a:lnTo>
                    <a:pt x="388" y="1262"/>
                  </a:lnTo>
                  <a:lnTo>
                    <a:pt x="332" y="1231"/>
                  </a:lnTo>
                  <a:lnTo>
                    <a:pt x="280" y="1201"/>
                  </a:lnTo>
                  <a:lnTo>
                    <a:pt x="231" y="1163"/>
                  </a:lnTo>
                  <a:lnTo>
                    <a:pt x="187" y="1118"/>
                  </a:lnTo>
                  <a:lnTo>
                    <a:pt x="145" y="1072"/>
                  </a:lnTo>
                  <a:lnTo>
                    <a:pt x="107" y="1023"/>
                  </a:lnTo>
                  <a:lnTo>
                    <a:pt x="77" y="967"/>
                  </a:lnTo>
                  <a:lnTo>
                    <a:pt x="50" y="910"/>
                  </a:lnTo>
                  <a:lnTo>
                    <a:pt x="28" y="850"/>
                  </a:lnTo>
                  <a:lnTo>
                    <a:pt x="12" y="787"/>
                  </a:lnTo>
                  <a:lnTo>
                    <a:pt x="3" y="724"/>
                  </a:lnTo>
                  <a:lnTo>
                    <a:pt x="0" y="688"/>
                  </a:lnTo>
                  <a:lnTo>
                    <a:pt x="0" y="655"/>
                  </a:lnTo>
                  <a:lnTo>
                    <a:pt x="0" y="622"/>
                  </a:lnTo>
                  <a:lnTo>
                    <a:pt x="3" y="590"/>
                  </a:lnTo>
                  <a:lnTo>
                    <a:pt x="12" y="523"/>
                  </a:lnTo>
                  <a:lnTo>
                    <a:pt x="28" y="460"/>
                  </a:lnTo>
                  <a:lnTo>
                    <a:pt x="50" y="399"/>
                  </a:lnTo>
                  <a:lnTo>
                    <a:pt x="77" y="342"/>
                  </a:lnTo>
                  <a:lnTo>
                    <a:pt x="107" y="288"/>
                  </a:lnTo>
                  <a:lnTo>
                    <a:pt x="145" y="238"/>
                  </a:lnTo>
                  <a:lnTo>
                    <a:pt x="187" y="191"/>
                  </a:lnTo>
                  <a:lnTo>
                    <a:pt x="231" y="147"/>
                  </a:lnTo>
                  <a:lnTo>
                    <a:pt x="280" y="112"/>
                  </a:lnTo>
                  <a:lnTo>
                    <a:pt x="332" y="79"/>
                  </a:lnTo>
                  <a:lnTo>
                    <a:pt x="388" y="52"/>
                  </a:lnTo>
                  <a:lnTo>
                    <a:pt x="448" y="29"/>
                  </a:lnTo>
                  <a:lnTo>
                    <a:pt x="509" y="13"/>
                  </a:lnTo>
                  <a:lnTo>
                    <a:pt x="541" y="7"/>
                  </a:lnTo>
                  <a:lnTo>
                    <a:pt x="572" y="2"/>
                  </a:lnTo>
                  <a:lnTo>
                    <a:pt x="604" y="0"/>
                  </a:lnTo>
                  <a:lnTo>
                    <a:pt x="638" y="0"/>
                  </a:lnTo>
                  <a:lnTo>
                    <a:pt x="1387" y="0"/>
                  </a:lnTo>
                  <a:lnTo>
                    <a:pt x="1420" y="0"/>
                  </a:lnTo>
                  <a:lnTo>
                    <a:pt x="1454" y="2"/>
                  </a:lnTo>
                  <a:lnTo>
                    <a:pt x="1486" y="7"/>
                  </a:lnTo>
                  <a:lnTo>
                    <a:pt x="1517" y="13"/>
                  </a:lnTo>
                  <a:lnTo>
                    <a:pt x="1577" y="29"/>
                  </a:lnTo>
                  <a:lnTo>
                    <a:pt x="1638" y="52"/>
                  </a:lnTo>
                  <a:lnTo>
                    <a:pt x="1693" y="79"/>
                  </a:lnTo>
                  <a:lnTo>
                    <a:pt x="1745" y="112"/>
                  </a:lnTo>
                  <a:lnTo>
                    <a:pt x="1794" y="147"/>
                  </a:lnTo>
                  <a:lnTo>
                    <a:pt x="1841" y="191"/>
                  </a:lnTo>
                  <a:lnTo>
                    <a:pt x="1882" y="238"/>
                  </a:lnTo>
                  <a:lnTo>
                    <a:pt x="1918" y="288"/>
                  </a:lnTo>
                  <a:lnTo>
                    <a:pt x="1951" y="342"/>
                  </a:lnTo>
                  <a:lnTo>
                    <a:pt x="1978" y="399"/>
                  </a:lnTo>
                  <a:lnTo>
                    <a:pt x="1998" y="460"/>
                  </a:lnTo>
                  <a:lnTo>
                    <a:pt x="2014" y="523"/>
                  </a:lnTo>
                  <a:lnTo>
                    <a:pt x="2025" y="590"/>
                  </a:lnTo>
                  <a:lnTo>
                    <a:pt x="2025" y="622"/>
                  </a:lnTo>
                  <a:lnTo>
                    <a:pt x="2028" y="655"/>
                  </a:lnTo>
                  <a:close/>
                </a:path>
              </a:pathLst>
            </a:custGeom>
            <a:solidFill>
              <a:srgbClr val="F3F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88"/>
            <p:cNvSpPr>
              <a:spLocks/>
            </p:cNvSpPr>
            <p:nvPr/>
          </p:nvSpPr>
          <p:spPr bwMode="auto">
            <a:xfrm>
              <a:off x="4330701" y="3897313"/>
              <a:ext cx="463550" cy="301625"/>
            </a:xfrm>
            <a:custGeom>
              <a:avLst/>
              <a:gdLst>
                <a:gd name="T0" fmla="*/ 2025 w 2044"/>
                <a:gd name="T1" fmla="*/ 730 h 1328"/>
                <a:gd name="T2" fmla="*/ 1978 w 2044"/>
                <a:gd name="T3" fmla="*/ 917 h 1328"/>
                <a:gd name="T4" fmla="*/ 1882 w 2044"/>
                <a:gd name="T5" fmla="*/ 1075 h 1328"/>
                <a:gd name="T6" fmla="*/ 1750 w 2044"/>
                <a:gd name="T7" fmla="*/ 1202 h 1328"/>
                <a:gd name="T8" fmla="*/ 1585 w 2044"/>
                <a:gd name="T9" fmla="*/ 1284 h 1328"/>
                <a:gd name="T10" fmla="*/ 1462 w 2044"/>
                <a:gd name="T11" fmla="*/ 1309 h 1328"/>
                <a:gd name="T12" fmla="*/ 646 w 2044"/>
                <a:gd name="T13" fmla="*/ 1312 h 1328"/>
                <a:gd name="T14" fmla="*/ 549 w 2044"/>
                <a:gd name="T15" fmla="*/ 1307 h 1328"/>
                <a:gd name="T16" fmla="*/ 401 w 2044"/>
                <a:gd name="T17" fmla="*/ 1262 h 1328"/>
                <a:gd name="T18" fmla="*/ 245 w 2044"/>
                <a:gd name="T19" fmla="*/ 1163 h 1328"/>
                <a:gd name="T20" fmla="*/ 124 w 2044"/>
                <a:gd name="T21" fmla="*/ 1026 h 1328"/>
                <a:gd name="T22" fmla="*/ 44 w 2044"/>
                <a:gd name="T23" fmla="*/ 856 h 1328"/>
                <a:gd name="T24" fmla="*/ 16 w 2044"/>
                <a:gd name="T25" fmla="*/ 664 h 1328"/>
                <a:gd name="T26" fmla="*/ 44 w 2044"/>
                <a:gd name="T27" fmla="*/ 473 h 1328"/>
                <a:gd name="T28" fmla="*/ 124 w 2044"/>
                <a:gd name="T29" fmla="*/ 302 h 1328"/>
                <a:gd name="T30" fmla="*/ 245 w 2044"/>
                <a:gd name="T31" fmla="*/ 165 h 1328"/>
                <a:gd name="T32" fmla="*/ 401 w 2044"/>
                <a:gd name="T33" fmla="*/ 66 h 1328"/>
                <a:gd name="T34" fmla="*/ 580 w 2044"/>
                <a:gd name="T35" fmla="*/ 20 h 1328"/>
                <a:gd name="T36" fmla="*/ 1395 w 2044"/>
                <a:gd name="T37" fmla="*/ 16 h 1328"/>
                <a:gd name="T38" fmla="*/ 1525 w 2044"/>
                <a:gd name="T39" fmla="*/ 30 h 1328"/>
                <a:gd name="T40" fmla="*/ 1698 w 2044"/>
                <a:gd name="T41" fmla="*/ 93 h 1328"/>
                <a:gd name="T42" fmla="*/ 1844 w 2044"/>
                <a:gd name="T43" fmla="*/ 206 h 1328"/>
                <a:gd name="T44" fmla="*/ 1950 w 2044"/>
                <a:gd name="T45" fmla="*/ 354 h 1328"/>
                <a:gd name="T46" fmla="*/ 2013 w 2044"/>
                <a:gd name="T47" fmla="*/ 532 h 1328"/>
                <a:gd name="T48" fmla="*/ 2036 w 2044"/>
                <a:gd name="T49" fmla="*/ 664 h 1328"/>
                <a:gd name="T50" fmla="*/ 2041 w 2044"/>
                <a:gd name="T51" fmla="*/ 595 h 1328"/>
                <a:gd name="T52" fmla="*/ 1991 w 2044"/>
                <a:gd name="T53" fmla="*/ 406 h 1328"/>
                <a:gd name="T54" fmla="*/ 1896 w 2044"/>
                <a:gd name="T55" fmla="*/ 241 h 1328"/>
                <a:gd name="T56" fmla="*/ 1759 w 2044"/>
                <a:gd name="T57" fmla="*/ 113 h 1328"/>
                <a:gd name="T58" fmla="*/ 1588 w 2044"/>
                <a:gd name="T59" fmla="*/ 30 h 1328"/>
                <a:gd name="T60" fmla="*/ 1494 w 2044"/>
                <a:gd name="T61" fmla="*/ 9 h 1328"/>
                <a:gd name="T62" fmla="*/ 1395 w 2044"/>
                <a:gd name="T63" fmla="*/ 0 h 1328"/>
                <a:gd name="T64" fmla="*/ 580 w 2044"/>
                <a:gd name="T65" fmla="*/ 3 h 1328"/>
                <a:gd name="T66" fmla="*/ 483 w 2044"/>
                <a:gd name="T67" fmla="*/ 20 h 1328"/>
                <a:gd name="T68" fmla="*/ 338 w 2044"/>
                <a:gd name="T69" fmla="*/ 79 h 1328"/>
                <a:gd name="T70" fmla="*/ 187 w 2044"/>
                <a:gd name="T71" fmla="*/ 194 h 1328"/>
                <a:gd name="T72" fmla="*/ 77 w 2044"/>
                <a:gd name="T73" fmla="*/ 349 h 1328"/>
                <a:gd name="T74" fmla="*/ 11 w 2044"/>
                <a:gd name="T75" fmla="*/ 530 h 1328"/>
                <a:gd name="T76" fmla="*/ 0 w 2044"/>
                <a:gd name="T77" fmla="*/ 664 h 1328"/>
                <a:gd name="T78" fmla="*/ 11 w 2044"/>
                <a:gd name="T79" fmla="*/ 798 h 1328"/>
                <a:gd name="T80" fmla="*/ 77 w 2044"/>
                <a:gd name="T81" fmla="*/ 982 h 1328"/>
                <a:gd name="T82" fmla="*/ 187 w 2044"/>
                <a:gd name="T83" fmla="*/ 1133 h 1328"/>
                <a:gd name="T84" fmla="*/ 338 w 2044"/>
                <a:gd name="T85" fmla="*/ 1248 h 1328"/>
                <a:gd name="T86" fmla="*/ 483 w 2044"/>
                <a:gd name="T87" fmla="*/ 1309 h 1328"/>
                <a:gd name="T88" fmla="*/ 580 w 2044"/>
                <a:gd name="T89" fmla="*/ 1325 h 1328"/>
                <a:gd name="T90" fmla="*/ 1395 w 2044"/>
                <a:gd name="T91" fmla="*/ 1328 h 1328"/>
                <a:gd name="T92" fmla="*/ 1494 w 2044"/>
                <a:gd name="T93" fmla="*/ 1323 h 1328"/>
                <a:gd name="T94" fmla="*/ 1588 w 2044"/>
                <a:gd name="T95" fmla="*/ 1298 h 1328"/>
                <a:gd name="T96" fmla="*/ 1759 w 2044"/>
                <a:gd name="T97" fmla="*/ 1215 h 1328"/>
                <a:gd name="T98" fmla="*/ 1896 w 2044"/>
                <a:gd name="T99" fmla="*/ 1086 h 1328"/>
                <a:gd name="T100" fmla="*/ 1991 w 2044"/>
                <a:gd name="T101" fmla="*/ 922 h 1328"/>
                <a:gd name="T102" fmla="*/ 2041 w 2044"/>
                <a:gd name="T103" fmla="*/ 733 h 1328"/>
                <a:gd name="T104" fmla="*/ 2036 w 2044"/>
                <a:gd name="T105" fmla="*/ 664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28">
                  <a:moveTo>
                    <a:pt x="2036" y="664"/>
                  </a:moveTo>
                  <a:lnTo>
                    <a:pt x="2027" y="664"/>
                  </a:lnTo>
                  <a:lnTo>
                    <a:pt x="2025" y="730"/>
                  </a:lnTo>
                  <a:lnTo>
                    <a:pt x="2013" y="796"/>
                  </a:lnTo>
                  <a:lnTo>
                    <a:pt x="1997" y="856"/>
                  </a:lnTo>
                  <a:lnTo>
                    <a:pt x="1978" y="917"/>
                  </a:lnTo>
                  <a:lnTo>
                    <a:pt x="1950" y="974"/>
                  </a:lnTo>
                  <a:lnTo>
                    <a:pt x="1921" y="1026"/>
                  </a:lnTo>
                  <a:lnTo>
                    <a:pt x="1882" y="1075"/>
                  </a:lnTo>
                  <a:lnTo>
                    <a:pt x="1844" y="1122"/>
                  </a:lnTo>
                  <a:lnTo>
                    <a:pt x="1797" y="1163"/>
                  </a:lnTo>
                  <a:lnTo>
                    <a:pt x="1750" y="1202"/>
                  </a:lnTo>
                  <a:lnTo>
                    <a:pt x="1698" y="1235"/>
                  </a:lnTo>
                  <a:lnTo>
                    <a:pt x="1642" y="1262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92" y="1307"/>
                  </a:lnTo>
                  <a:lnTo>
                    <a:pt x="1462" y="1309"/>
                  </a:lnTo>
                  <a:lnTo>
                    <a:pt x="1428" y="1312"/>
                  </a:lnTo>
                  <a:lnTo>
                    <a:pt x="1395" y="1312"/>
                  </a:lnTo>
                  <a:lnTo>
                    <a:pt x="646" y="1312"/>
                  </a:lnTo>
                  <a:lnTo>
                    <a:pt x="612" y="1312"/>
                  </a:lnTo>
                  <a:lnTo>
                    <a:pt x="580" y="1309"/>
                  </a:lnTo>
                  <a:lnTo>
                    <a:pt x="549" y="1307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1" y="1262"/>
                  </a:lnTo>
                  <a:lnTo>
                    <a:pt x="346" y="1235"/>
                  </a:lnTo>
                  <a:lnTo>
                    <a:pt x="294" y="1202"/>
                  </a:lnTo>
                  <a:lnTo>
                    <a:pt x="245" y="1163"/>
                  </a:lnTo>
                  <a:lnTo>
                    <a:pt x="200" y="1122"/>
                  </a:lnTo>
                  <a:lnTo>
                    <a:pt x="159" y="1075"/>
                  </a:lnTo>
                  <a:lnTo>
                    <a:pt x="124" y="1026"/>
                  </a:lnTo>
                  <a:lnTo>
                    <a:pt x="90" y="974"/>
                  </a:lnTo>
                  <a:lnTo>
                    <a:pt x="66" y="917"/>
                  </a:lnTo>
                  <a:lnTo>
                    <a:pt x="44" y="856"/>
                  </a:lnTo>
                  <a:lnTo>
                    <a:pt x="27" y="796"/>
                  </a:lnTo>
                  <a:lnTo>
                    <a:pt x="20" y="730"/>
                  </a:lnTo>
                  <a:lnTo>
                    <a:pt x="16" y="664"/>
                  </a:lnTo>
                  <a:lnTo>
                    <a:pt x="20" y="599"/>
                  </a:lnTo>
                  <a:lnTo>
                    <a:pt x="27" y="532"/>
                  </a:lnTo>
                  <a:lnTo>
                    <a:pt x="44" y="473"/>
                  </a:lnTo>
                  <a:lnTo>
                    <a:pt x="66" y="412"/>
                  </a:lnTo>
                  <a:lnTo>
                    <a:pt x="90" y="354"/>
                  </a:lnTo>
                  <a:lnTo>
                    <a:pt x="124" y="302"/>
                  </a:lnTo>
                  <a:lnTo>
                    <a:pt x="159" y="252"/>
                  </a:lnTo>
                  <a:lnTo>
                    <a:pt x="200" y="206"/>
                  </a:lnTo>
                  <a:lnTo>
                    <a:pt x="245" y="165"/>
                  </a:lnTo>
                  <a:lnTo>
                    <a:pt x="294" y="126"/>
                  </a:lnTo>
                  <a:lnTo>
                    <a:pt x="346" y="93"/>
                  </a:lnTo>
                  <a:lnTo>
                    <a:pt x="401" y="66"/>
                  </a:lnTo>
                  <a:lnTo>
                    <a:pt x="459" y="43"/>
                  </a:lnTo>
                  <a:lnTo>
                    <a:pt x="519" y="30"/>
                  </a:lnTo>
                  <a:lnTo>
                    <a:pt x="580" y="20"/>
                  </a:lnTo>
                  <a:lnTo>
                    <a:pt x="612" y="16"/>
                  </a:lnTo>
                  <a:lnTo>
                    <a:pt x="646" y="16"/>
                  </a:lnTo>
                  <a:lnTo>
                    <a:pt x="1395" y="16"/>
                  </a:lnTo>
                  <a:lnTo>
                    <a:pt x="1428" y="16"/>
                  </a:lnTo>
                  <a:lnTo>
                    <a:pt x="1462" y="20"/>
                  </a:lnTo>
                  <a:lnTo>
                    <a:pt x="1525" y="30"/>
                  </a:lnTo>
                  <a:lnTo>
                    <a:pt x="1585" y="43"/>
                  </a:lnTo>
                  <a:lnTo>
                    <a:pt x="1642" y="66"/>
                  </a:lnTo>
                  <a:lnTo>
                    <a:pt x="1698" y="93"/>
                  </a:lnTo>
                  <a:lnTo>
                    <a:pt x="1750" y="126"/>
                  </a:lnTo>
                  <a:lnTo>
                    <a:pt x="1797" y="165"/>
                  </a:lnTo>
                  <a:lnTo>
                    <a:pt x="1844" y="206"/>
                  </a:lnTo>
                  <a:lnTo>
                    <a:pt x="1882" y="252"/>
                  </a:lnTo>
                  <a:lnTo>
                    <a:pt x="1921" y="302"/>
                  </a:lnTo>
                  <a:lnTo>
                    <a:pt x="1950" y="354"/>
                  </a:lnTo>
                  <a:lnTo>
                    <a:pt x="1978" y="412"/>
                  </a:lnTo>
                  <a:lnTo>
                    <a:pt x="1997" y="473"/>
                  </a:lnTo>
                  <a:lnTo>
                    <a:pt x="2013" y="532"/>
                  </a:lnTo>
                  <a:lnTo>
                    <a:pt x="2025" y="599"/>
                  </a:lnTo>
                  <a:lnTo>
                    <a:pt x="2027" y="664"/>
                  </a:lnTo>
                  <a:lnTo>
                    <a:pt x="2036" y="664"/>
                  </a:lnTo>
                  <a:lnTo>
                    <a:pt x="2044" y="664"/>
                  </a:lnTo>
                  <a:lnTo>
                    <a:pt x="2044" y="631"/>
                  </a:lnTo>
                  <a:lnTo>
                    <a:pt x="2041" y="595"/>
                  </a:lnTo>
                  <a:lnTo>
                    <a:pt x="2031" y="530"/>
                  </a:lnTo>
                  <a:lnTo>
                    <a:pt x="2013" y="467"/>
                  </a:lnTo>
                  <a:lnTo>
                    <a:pt x="1991" y="406"/>
                  </a:lnTo>
                  <a:lnTo>
                    <a:pt x="1964" y="349"/>
                  </a:lnTo>
                  <a:lnTo>
                    <a:pt x="1934" y="293"/>
                  </a:lnTo>
                  <a:lnTo>
                    <a:pt x="1896" y="241"/>
                  </a:lnTo>
                  <a:lnTo>
                    <a:pt x="1854" y="194"/>
                  </a:lnTo>
                  <a:lnTo>
                    <a:pt x="1808" y="151"/>
                  </a:lnTo>
                  <a:lnTo>
                    <a:pt x="1759" y="113"/>
                  </a:lnTo>
                  <a:lnTo>
                    <a:pt x="1707" y="79"/>
                  </a:lnTo>
                  <a:lnTo>
                    <a:pt x="1649" y="52"/>
                  </a:lnTo>
                  <a:lnTo>
                    <a:pt x="1588" y="30"/>
                  </a:lnTo>
                  <a:lnTo>
                    <a:pt x="1557" y="20"/>
                  </a:lnTo>
                  <a:lnTo>
                    <a:pt x="1527" y="14"/>
                  </a:lnTo>
                  <a:lnTo>
                    <a:pt x="1494" y="9"/>
                  </a:lnTo>
                  <a:lnTo>
                    <a:pt x="1462" y="3"/>
                  </a:lnTo>
                  <a:lnTo>
                    <a:pt x="1428" y="0"/>
                  </a:lnTo>
                  <a:lnTo>
                    <a:pt x="1395" y="0"/>
                  </a:lnTo>
                  <a:lnTo>
                    <a:pt x="646" y="0"/>
                  </a:lnTo>
                  <a:lnTo>
                    <a:pt x="612" y="0"/>
                  </a:lnTo>
                  <a:lnTo>
                    <a:pt x="580" y="3"/>
                  </a:lnTo>
                  <a:lnTo>
                    <a:pt x="547" y="9"/>
                  </a:lnTo>
                  <a:lnTo>
                    <a:pt x="513" y="14"/>
                  </a:lnTo>
                  <a:lnTo>
                    <a:pt x="483" y="20"/>
                  </a:lnTo>
                  <a:lnTo>
                    <a:pt x="454" y="30"/>
                  </a:lnTo>
                  <a:lnTo>
                    <a:pt x="393" y="52"/>
                  </a:lnTo>
                  <a:lnTo>
                    <a:pt x="338" y="79"/>
                  </a:lnTo>
                  <a:lnTo>
                    <a:pt x="283" y="113"/>
                  </a:lnTo>
                  <a:lnTo>
                    <a:pt x="234" y="151"/>
                  </a:lnTo>
                  <a:lnTo>
                    <a:pt x="187" y="194"/>
                  </a:lnTo>
                  <a:lnTo>
                    <a:pt x="146" y="241"/>
                  </a:lnTo>
                  <a:lnTo>
                    <a:pt x="110" y="293"/>
                  </a:lnTo>
                  <a:lnTo>
                    <a:pt x="77" y="349"/>
                  </a:lnTo>
                  <a:lnTo>
                    <a:pt x="49" y="406"/>
                  </a:lnTo>
                  <a:lnTo>
                    <a:pt x="27" y="467"/>
                  </a:lnTo>
                  <a:lnTo>
                    <a:pt x="11" y="530"/>
                  </a:lnTo>
                  <a:lnTo>
                    <a:pt x="2" y="595"/>
                  </a:lnTo>
                  <a:lnTo>
                    <a:pt x="0" y="631"/>
                  </a:lnTo>
                  <a:lnTo>
                    <a:pt x="0" y="664"/>
                  </a:lnTo>
                  <a:lnTo>
                    <a:pt x="0" y="700"/>
                  </a:lnTo>
                  <a:lnTo>
                    <a:pt x="2" y="733"/>
                  </a:lnTo>
                  <a:lnTo>
                    <a:pt x="11" y="798"/>
                  </a:lnTo>
                  <a:lnTo>
                    <a:pt x="27" y="861"/>
                  </a:lnTo>
                  <a:lnTo>
                    <a:pt x="49" y="922"/>
                  </a:lnTo>
                  <a:lnTo>
                    <a:pt x="77" y="982"/>
                  </a:lnTo>
                  <a:lnTo>
                    <a:pt x="110" y="1037"/>
                  </a:lnTo>
                  <a:lnTo>
                    <a:pt x="146" y="1086"/>
                  </a:lnTo>
                  <a:lnTo>
                    <a:pt x="187" y="1133"/>
                  </a:lnTo>
                  <a:lnTo>
                    <a:pt x="234" y="1177"/>
                  </a:lnTo>
                  <a:lnTo>
                    <a:pt x="283" y="1215"/>
                  </a:lnTo>
                  <a:lnTo>
                    <a:pt x="338" y="1248"/>
                  </a:lnTo>
                  <a:lnTo>
                    <a:pt x="393" y="1276"/>
                  </a:lnTo>
                  <a:lnTo>
                    <a:pt x="454" y="1298"/>
                  </a:lnTo>
                  <a:lnTo>
                    <a:pt x="483" y="1309"/>
                  </a:lnTo>
                  <a:lnTo>
                    <a:pt x="513" y="1314"/>
                  </a:lnTo>
                  <a:lnTo>
                    <a:pt x="547" y="1323"/>
                  </a:lnTo>
                  <a:lnTo>
                    <a:pt x="580" y="1325"/>
                  </a:lnTo>
                  <a:lnTo>
                    <a:pt x="612" y="1328"/>
                  </a:lnTo>
                  <a:lnTo>
                    <a:pt x="646" y="1328"/>
                  </a:lnTo>
                  <a:lnTo>
                    <a:pt x="1395" y="1328"/>
                  </a:lnTo>
                  <a:lnTo>
                    <a:pt x="1428" y="1328"/>
                  </a:lnTo>
                  <a:lnTo>
                    <a:pt x="1462" y="1325"/>
                  </a:lnTo>
                  <a:lnTo>
                    <a:pt x="1494" y="1323"/>
                  </a:lnTo>
                  <a:lnTo>
                    <a:pt x="1527" y="1314"/>
                  </a:lnTo>
                  <a:lnTo>
                    <a:pt x="1557" y="1309"/>
                  </a:lnTo>
                  <a:lnTo>
                    <a:pt x="1588" y="1298"/>
                  </a:lnTo>
                  <a:lnTo>
                    <a:pt x="1649" y="1276"/>
                  </a:lnTo>
                  <a:lnTo>
                    <a:pt x="1707" y="1248"/>
                  </a:lnTo>
                  <a:lnTo>
                    <a:pt x="1759" y="1215"/>
                  </a:lnTo>
                  <a:lnTo>
                    <a:pt x="1808" y="1177"/>
                  </a:lnTo>
                  <a:lnTo>
                    <a:pt x="1854" y="1133"/>
                  </a:lnTo>
                  <a:lnTo>
                    <a:pt x="1896" y="1086"/>
                  </a:lnTo>
                  <a:lnTo>
                    <a:pt x="1934" y="1037"/>
                  </a:lnTo>
                  <a:lnTo>
                    <a:pt x="1964" y="982"/>
                  </a:lnTo>
                  <a:lnTo>
                    <a:pt x="1991" y="922"/>
                  </a:lnTo>
                  <a:lnTo>
                    <a:pt x="2013" y="861"/>
                  </a:lnTo>
                  <a:lnTo>
                    <a:pt x="2031" y="798"/>
                  </a:lnTo>
                  <a:lnTo>
                    <a:pt x="2041" y="733"/>
                  </a:lnTo>
                  <a:lnTo>
                    <a:pt x="2044" y="700"/>
                  </a:lnTo>
                  <a:lnTo>
                    <a:pt x="2044" y="664"/>
                  </a:lnTo>
                  <a:lnTo>
                    <a:pt x="2036" y="664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89"/>
            <p:cNvSpPr>
              <a:spLocks/>
            </p:cNvSpPr>
            <p:nvPr/>
          </p:nvSpPr>
          <p:spPr bwMode="auto">
            <a:xfrm>
              <a:off x="4333876" y="3917950"/>
              <a:ext cx="379413" cy="241300"/>
            </a:xfrm>
            <a:custGeom>
              <a:avLst/>
              <a:gdLst>
                <a:gd name="T0" fmla="*/ 682 w 1676"/>
                <a:gd name="T1" fmla="*/ 0 h 1065"/>
                <a:gd name="T2" fmla="*/ 585 w 1676"/>
                <a:gd name="T3" fmla="*/ 6 h 1065"/>
                <a:gd name="T4" fmla="*/ 497 w 1676"/>
                <a:gd name="T5" fmla="*/ 25 h 1065"/>
                <a:gd name="T6" fmla="*/ 415 w 1676"/>
                <a:gd name="T7" fmla="*/ 58 h 1065"/>
                <a:gd name="T8" fmla="*/ 339 w 1676"/>
                <a:gd name="T9" fmla="*/ 107 h 1065"/>
                <a:gd name="T10" fmla="*/ 305 w 1676"/>
                <a:gd name="T11" fmla="*/ 119 h 1065"/>
                <a:gd name="T12" fmla="*/ 286 w 1676"/>
                <a:gd name="T13" fmla="*/ 110 h 1065"/>
                <a:gd name="T14" fmla="*/ 276 w 1676"/>
                <a:gd name="T15" fmla="*/ 91 h 1065"/>
                <a:gd name="T16" fmla="*/ 286 w 1676"/>
                <a:gd name="T17" fmla="*/ 55 h 1065"/>
                <a:gd name="T18" fmla="*/ 319 w 1676"/>
                <a:gd name="T19" fmla="*/ 6 h 1065"/>
                <a:gd name="T20" fmla="*/ 247 w 1676"/>
                <a:gd name="T21" fmla="*/ 55 h 1065"/>
                <a:gd name="T22" fmla="*/ 184 w 1676"/>
                <a:gd name="T23" fmla="*/ 113 h 1065"/>
                <a:gd name="T24" fmla="*/ 108 w 1676"/>
                <a:gd name="T25" fmla="*/ 209 h 1065"/>
                <a:gd name="T26" fmla="*/ 50 w 1676"/>
                <a:gd name="T27" fmla="*/ 319 h 1065"/>
                <a:gd name="T28" fmla="*/ 11 w 1676"/>
                <a:gd name="T29" fmla="*/ 439 h 1065"/>
                <a:gd name="T30" fmla="*/ 0 w 1676"/>
                <a:gd name="T31" fmla="*/ 571 h 1065"/>
                <a:gd name="T32" fmla="*/ 11 w 1676"/>
                <a:gd name="T33" fmla="*/ 703 h 1065"/>
                <a:gd name="T34" fmla="*/ 50 w 1676"/>
                <a:gd name="T35" fmla="*/ 824 h 1065"/>
                <a:gd name="T36" fmla="*/ 108 w 1676"/>
                <a:gd name="T37" fmla="*/ 933 h 1065"/>
                <a:gd name="T38" fmla="*/ 184 w 1676"/>
                <a:gd name="T39" fmla="*/ 1029 h 1065"/>
                <a:gd name="T40" fmla="*/ 198 w 1676"/>
                <a:gd name="T41" fmla="*/ 1024 h 1065"/>
                <a:gd name="T42" fmla="*/ 160 w 1676"/>
                <a:gd name="T43" fmla="*/ 941 h 1065"/>
                <a:gd name="T44" fmla="*/ 135 w 1676"/>
                <a:gd name="T45" fmla="*/ 851 h 1065"/>
                <a:gd name="T46" fmla="*/ 121 w 1676"/>
                <a:gd name="T47" fmla="*/ 757 h 1065"/>
                <a:gd name="T48" fmla="*/ 121 w 1676"/>
                <a:gd name="T49" fmla="*/ 673 h 1065"/>
                <a:gd name="T50" fmla="*/ 132 w 1676"/>
                <a:gd name="T51" fmla="*/ 574 h 1065"/>
                <a:gd name="T52" fmla="*/ 171 w 1676"/>
                <a:gd name="T53" fmla="*/ 448 h 1065"/>
                <a:gd name="T54" fmla="*/ 229 w 1676"/>
                <a:gd name="T55" fmla="*/ 335 h 1065"/>
                <a:gd name="T56" fmla="*/ 308 w 1676"/>
                <a:gd name="T57" fmla="*/ 236 h 1065"/>
                <a:gd name="T58" fmla="*/ 404 w 1676"/>
                <a:gd name="T59" fmla="*/ 157 h 1065"/>
                <a:gd name="T60" fmla="*/ 514 w 1676"/>
                <a:gd name="T61" fmla="*/ 96 h 1065"/>
                <a:gd name="T62" fmla="*/ 605 w 1676"/>
                <a:gd name="T63" fmla="*/ 63 h 1065"/>
                <a:gd name="T64" fmla="*/ 668 w 1676"/>
                <a:gd name="T65" fmla="*/ 49 h 1065"/>
                <a:gd name="T66" fmla="*/ 731 w 1676"/>
                <a:gd name="T67" fmla="*/ 44 h 1065"/>
                <a:gd name="T68" fmla="*/ 1516 w 1676"/>
                <a:gd name="T69" fmla="*/ 42 h 1065"/>
                <a:gd name="T70" fmla="*/ 1597 w 1676"/>
                <a:gd name="T71" fmla="*/ 47 h 1065"/>
                <a:gd name="T72" fmla="*/ 1676 w 1676"/>
                <a:gd name="T73" fmla="*/ 63 h 1065"/>
                <a:gd name="T74" fmla="*/ 1613 w 1676"/>
                <a:gd name="T75" fmla="*/ 36 h 1065"/>
                <a:gd name="T76" fmla="*/ 1547 w 1676"/>
                <a:gd name="T77" fmla="*/ 17 h 1065"/>
                <a:gd name="T78" fmla="*/ 1476 w 1676"/>
                <a:gd name="T79" fmla="*/ 3 h 1065"/>
                <a:gd name="T80" fmla="*/ 1404 w 1676"/>
                <a:gd name="T81" fmla="*/ 0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76" h="1065">
                  <a:moveTo>
                    <a:pt x="1404" y="0"/>
                  </a:moveTo>
                  <a:lnTo>
                    <a:pt x="682" y="0"/>
                  </a:lnTo>
                  <a:lnTo>
                    <a:pt x="632" y="0"/>
                  </a:lnTo>
                  <a:lnTo>
                    <a:pt x="585" y="6"/>
                  </a:lnTo>
                  <a:lnTo>
                    <a:pt x="542" y="15"/>
                  </a:lnTo>
                  <a:lnTo>
                    <a:pt x="497" y="25"/>
                  </a:lnTo>
                  <a:lnTo>
                    <a:pt x="456" y="42"/>
                  </a:lnTo>
                  <a:lnTo>
                    <a:pt x="415" y="58"/>
                  </a:lnTo>
                  <a:lnTo>
                    <a:pt x="377" y="83"/>
                  </a:lnTo>
                  <a:lnTo>
                    <a:pt x="339" y="107"/>
                  </a:lnTo>
                  <a:lnTo>
                    <a:pt x="322" y="116"/>
                  </a:lnTo>
                  <a:lnTo>
                    <a:pt x="305" y="119"/>
                  </a:lnTo>
                  <a:lnTo>
                    <a:pt x="294" y="116"/>
                  </a:lnTo>
                  <a:lnTo>
                    <a:pt x="286" y="110"/>
                  </a:lnTo>
                  <a:lnTo>
                    <a:pt x="278" y="101"/>
                  </a:lnTo>
                  <a:lnTo>
                    <a:pt x="276" y="91"/>
                  </a:lnTo>
                  <a:lnTo>
                    <a:pt x="278" y="74"/>
                  </a:lnTo>
                  <a:lnTo>
                    <a:pt x="286" y="55"/>
                  </a:lnTo>
                  <a:lnTo>
                    <a:pt x="299" y="33"/>
                  </a:lnTo>
                  <a:lnTo>
                    <a:pt x="319" y="6"/>
                  </a:lnTo>
                  <a:lnTo>
                    <a:pt x="283" y="31"/>
                  </a:lnTo>
                  <a:lnTo>
                    <a:pt x="247" y="55"/>
                  </a:lnTo>
                  <a:lnTo>
                    <a:pt x="215" y="83"/>
                  </a:lnTo>
                  <a:lnTo>
                    <a:pt x="184" y="113"/>
                  </a:lnTo>
                  <a:lnTo>
                    <a:pt x="143" y="159"/>
                  </a:lnTo>
                  <a:lnTo>
                    <a:pt x="108" y="209"/>
                  </a:lnTo>
                  <a:lnTo>
                    <a:pt x="74" y="261"/>
                  </a:lnTo>
                  <a:lnTo>
                    <a:pt x="50" y="319"/>
                  </a:lnTo>
                  <a:lnTo>
                    <a:pt x="28" y="380"/>
                  </a:lnTo>
                  <a:lnTo>
                    <a:pt x="11" y="439"/>
                  </a:lnTo>
                  <a:lnTo>
                    <a:pt x="4" y="506"/>
                  </a:lnTo>
                  <a:lnTo>
                    <a:pt x="0" y="571"/>
                  </a:lnTo>
                  <a:lnTo>
                    <a:pt x="4" y="637"/>
                  </a:lnTo>
                  <a:lnTo>
                    <a:pt x="11" y="703"/>
                  </a:lnTo>
                  <a:lnTo>
                    <a:pt x="28" y="763"/>
                  </a:lnTo>
                  <a:lnTo>
                    <a:pt x="50" y="824"/>
                  </a:lnTo>
                  <a:lnTo>
                    <a:pt x="74" y="881"/>
                  </a:lnTo>
                  <a:lnTo>
                    <a:pt x="108" y="933"/>
                  </a:lnTo>
                  <a:lnTo>
                    <a:pt x="143" y="982"/>
                  </a:lnTo>
                  <a:lnTo>
                    <a:pt x="184" y="1029"/>
                  </a:lnTo>
                  <a:lnTo>
                    <a:pt x="220" y="1065"/>
                  </a:lnTo>
                  <a:lnTo>
                    <a:pt x="198" y="1024"/>
                  </a:lnTo>
                  <a:lnTo>
                    <a:pt x="177" y="982"/>
                  </a:lnTo>
                  <a:lnTo>
                    <a:pt x="160" y="941"/>
                  </a:lnTo>
                  <a:lnTo>
                    <a:pt x="146" y="898"/>
                  </a:lnTo>
                  <a:lnTo>
                    <a:pt x="135" y="851"/>
                  </a:lnTo>
                  <a:lnTo>
                    <a:pt x="126" y="804"/>
                  </a:lnTo>
                  <a:lnTo>
                    <a:pt x="121" y="757"/>
                  </a:lnTo>
                  <a:lnTo>
                    <a:pt x="119" y="709"/>
                  </a:lnTo>
                  <a:lnTo>
                    <a:pt x="121" y="673"/>
                  </a:lnTo>
                  <a:lnTo>
                    <a:pt x="121" y="640"/>
                  </a:lnTo>
                  <a:lnTo>
                    <a:pt x="132" y="574"/>
                  </a:lnTo>
                  <a:lnTo>
                    <a:pt x="148" y="511"/>
                  </a:lnTo>
                  <a:lnTo>
                    <a:pt x="171" y="448"/>
                  </a:lnTo>
                  <a:lnTo>
                    <a:pt x="198" y="390"/>
                  </a:lnTo>
                  <a:lnTo>
                    <a:pt x="229" y="335"/>
                  </a:lnTo>
                  <a:lnTo>
                    <a:pt x="267" y="286"/>
                  </a:lnTo>
                  <a:lnTo>
                    <a:pt x="308" y="236"/>
                  </a:lnTo>
                  <a:lnTo>
                    <a:pt x="355" y="195"/>
                  </a:lnTo>
                  <a:lnTo>
                    <a:pt x="404" y="157"/>
                  </a:lnTo>
                  <a:lnTo>
                    <a:pt x="456" y="124"/>
                  </a:lnTo>
                  <a:lnTo>
                    <a:pt x="514" y="96"/>
                  </a:lnTo>
                  <a:lnTo>
                    <a:pt x="575" y="72"/>
                  </a:lnTo>
                  <a:lnTo>
                    <a:pt x="605" y="63"/>
                  </a:lnTo>
                  <a:lnTo>
                    <a:pt x="636" y="55"/>
                  </a:lnTo>
                  <a:lnTo>
                    <a:pt x="668" y="49"/>
                  </a:lnTo>
                  <a:lnTo>
                    <a:pt x="701" y="47"/>
                  </a:lnTo>
                  <a:lnTo>
                    <a:pt x="731" y="44"/>
                  </a:lnTo>
                  <a:lnTo>
                    <a:pt x="767" y="42"/>
                  </a:lnTo>
                  <a:lnTo>
                    <a:pt x="1516" y="42"/>
                  </a:lnTo>
                  <a:lnTo>
                    <a:pt x="1558" y="44"/>
                  </a:lnTo>
                  <a:lnTo>
                    <a:pt x="1597" y="47"/>
                  </a:lnTo>
                  <a:lnTo>
                    <a:pt x="1638" y="55"/>
                  </a:lnTo>
                  <a:lnTo>
                    <a:pt x="1676" y="63"/>
                  </a:lnTo>
                  <a:lnTo>
                    <a:pt x="1644" y="49"/>
                  </a:lnTo>
                  <a:lnTo>
                    <a:pt x="1613" y="36"/>
                  </a:lnTo>
                  <a:lnTo>
                    <a:pt x="1581" y="25"/>
                  </a:lnTo>
                  <a:lnTo>
                    <a:pt x="1547" y="17"/>
                  </a:lnTo>
                  <a:lnTo>
                    <a:pt x="1511" y="9"/>
                  </a:lnTo>
                  <a:lnTo>
                    <a:pt x="1476" y="3"/>
                  </a:lnTo>
                  <a:lnTo>
                    <a:pt x="1440" y="0"/>
                  </a:lnTo>
                  <a:lnTo>
                    <a:pt x="1404" y="0"/>
                  </a:lnTo>
                  <a:close/>
                </a:path>
              </a:pathLst>
            </a:custGeom>
            <a:solidFill>
              <a:srgbClr val="C9CA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90"/>
            <p:cNvSpPr>
              <a:spLocks/>
            </p:cNvSpPr>
            <p:nvPr/>
          </p:nvSpPr>
          <p:spPr bwMode="auto">
            <a:xfrm>
              <a:off x="4332288" y="3914775"/>
              <a:ext cx="77788" cy="249238"/>
            </a:xfrm>
            <a:custGeom>
              <a:avLst/>
              <a:gdLst>
                <a:gd name="T0" fmla="*/ 347 w 347"/>
                <a:gd name="T1" fmla="*/ 0 h 1101"/>
                <a:gd name="T2" fmla="*/ 307 w 347"/>
                <a:gd name="T3" fmla="*/ 23 h 1101"/>
                <a:gd name="T4" fmla="*/ 273 w 347"/>
                <a:gd name="T5" fmla="*/ 47 h 1101"/>
                <a:gd name="T6" fmla="*/ 237 w 347"/>
                <a:gd name="T7" fmla="*/ 75 h 1101"/>
                <a:gd name="T8" fmla="*/ 203 w 347"/>
                <a:gd name="T9" fmla="*/ 102 h 1101"/>
                <a:gd name="T10" fmla="*/ 174 w 347"/>
                <a:gd name="T11" fmla="*/ 135 h 1101"/>
                <a:gd name="T12" fmla="*/ 145 w 347"/>
                <a:gd name="T13" fmla="*/ 168 h 1101"/>
                <a:gd name="T14" fmla="*/ 118 w 347"/>
                <a:gd name="T15" fmla="*/ 203 h 1101"/>
                <a:gd name="T16" fmla="*/ 96 w 347"/>
                <a:gd name="T17" fmla="*/ 239 h 1101"/>
                <a:gd name="T18" fmla="*/ 75 w 347"/>
                <a:gd name="T19" fmla="*/ 277 h 1101"/>
                <a:gd name="T20" fmla="*/ 55 w 347"/>
                <a:gd name="T21" fmla="*/ 319 h 1101"/>
                <a:gd name="T22" fmla="*/ 39 w 347"/>
                <a:gd name="T23" fmla="*/ 360 h 1101"/>
                <a:gd name="T24" fmla="*/ 25 w 347"/>
                <a:gd name="T25" fmla="*/ 401 h 1101"/>
                <a:gd name="T26" fmla="*/ 14 w 347"/>
                <a:gd name="T27" fmla="*/ 448 h 1101"/>
                <a:gd name="T28" fmla="*/ 6 w 347"/>
                <a:gd name="T29" fmla="*/ 492 h 1101"/>
                <a:gd name="T30" fmla="*/ 0 w 347"/>
                <a:gd name="T31" fmla="*/ 538 h 1101"/>
                <a:gd name="T32" fmla="*/ 0 w 347"/>
                <a:gd name="T33" fmla="*/ 585 h 1101"/>
                <a:gd name="T34" fmla="*/ 0 w 347"/>
                <a:gd name="T35" fmla="*/ 624 h 1101"/>
                <a:gd name="T36" fmla="*/ 3 w 347"/>
                <a:gd name="T37" fmla="*/ 662 h 1101"/>
                <a:gd name="T38" fmla="*/ 8 w 347"/>
                <a:gd name="T39" fmla="*/ 700 h 1101"/>
                <a:gd name="T40" fmla="*/ 17 w 347"/>
                <a:gd name="T41" fmla="*/ 739 h 1101"/>
                <a:gd name="T42" fmla="*/ 25 w 347"/>
                <a:gd name="T43" fmla="*/ 775 h 1101"/>
                <a:gd name="T44" fmla="*/ 36 w 347"/>
                <a:gd name="T45" fmla="*/ 811 h 1101"/>
                <a:gd name="T46" fmla="*/ 50 w 347"/>
                <a:gd name="T47" fmla="*/ 843 h 1101"/>
                <a:gd name="T48" fmla="*/ 66 w 347"/>
                <a:gd name="T49" fmla="*/ 879 h 1101"/>
                <a:gd name="T50" fmla="*/ 82 w 347"/>
                <a:gd name="T51" fmla="*/ 908 h 1101"/>
                <a:gd name="T52" fmla="*/ 102 w 347"/>
                <a:gd name="T53" fmla="*/ 942 h 1101"/>
                <a:gd name="T54" fmla="*/ 121 w 347"/>
                <a:gd name="T55" fmla="*/ 972 h 1101"/>
                <a:gd name="T56" fmla="*/ 143 w 347"/>
                <a:gd name="T57" fmla="*/ 1000 h 1101"/>
                <a:gd name="T58" fmla="*/ 165 w 347"/>
                <a:gd name="T59" fmla="*/ 1027 h 1101"/>
                <a:gd name="T60" fmla="*/ 190 w 347"/>
                <a:gd name="T61" fmla="*/ 1054 h 1101"/>
                <a:gd name="T62" fmla="*/ 217 w 347"/>
                <a:gd name="T63" fmla="*/ 1079 h 1101"/>
                <a:gd name="T64" fmla="*/ 244 w 347"/>
                <a:gd name="T65" fmla="*/ 1101 h 1101"/>
                <a:gd name="T66" fmla="*/ 228 w 347"/>
                <a:gd name="T67" fmla="*/ 1079 h 1101"/>
                <a:gd name="T68" fmla="*/ 192 w 347"/>
                <a:gd name="T69" fmla="*/ 1043 h 1101"/>
                <a:gd name="T70" fmla="*/ 151 w 347"/>
                <a:gd name="T71" fmla="*/ 996 h 1101"/>
                <a:gd name="T72" fmla="*/ 116 w 347"/>
                <a:gd name="T73" fmla="*/ 947 h 1101"/>
                <a:gd name="T74" fmla="*/ 82 w 347"/>
                <a:gd name="T75" fmla="*/ 895 h 1101"/>
                <a:gd name="T76" fmla="*/ 58 w 347"/>
                <a:gd name="T77" fmla="*/ 838 h 1101"/>
                <a:gd name="T78" fmla="*/ 36 w 347"/>
                <a:gd name="T79" fmla="*/ 777 h 1101"/>
                <a:gd name="T80" fmla="*/ 19 w 347"/>
                <a:gd name="T81" fmla="*/ 717 h 1101"/>
                <a:gd name="T82" fmla="*/ 12 w 347"/>
                <a:gd name="T83" fmla="*/ 651 h 1101"/>
                <a:gd name="T84" fmla="*/ 8 w 347"/>
                <a:gd name="T85" fmla="*/ 585 h 1101"/>
                <a:gd name="T86" fmla="*/ 12 w 347"/>
                <a:gd name="T87" fmla="*/ 520 h 1101"/>
                <a:gd name="T88" fmla="*/ 19 w 347"/>
                <a:gd name="T89" fmla="*/ 453 h 1101"/>
                <a:gd name="T90" fmla="*/ 36 w 347"/>
                <a:gd name="T91" fmla="*/ 394 h 1101"/>
                <a:gd name="T92" fmla="*/ 58 w 347"/>
                <a:gd name="T93" fmla="*/ 333 h 1101"/>
                <a:gd name="T94" fmla="*/ 82 w 347"/>
                <a:gd name="T95" fmla="*/ 275 h 1101"/>
                <a:gd name="T96" fmla="*/ 116 w 347"/>
                <a:gd name="T97" fmla="*/ 223 h 1101"/>
                <a:gd name="T98" fmla="*/ 151 w 347"/>
                <a:gd name="T99" fmla="*/ 173 h 1101"/>
                <a:gd name="T100" fmla="*/ 192 w 347"/>
                <a:gd name="T101" fmla="*/ 127 h 1101"/>
                <a:gd name="T102" fmla="*/ 223 w 347"/>
                <a:gd name="T103" fmla="*/ 97 h 1101"/>
                <a:gd name="T104" fmla="*/ 255 w 347"/>
                <a:gd name="T105" fmla="*/ 69 h 1101"/>
                <a:gd name="T106" fmla="*/ 291 w 347"/>
                <a:gd name="T107" fmla="*/ 45 h 1101"/>
                <a:gd name="T108" fmla="*/ 327 w 347"/>
                <a:gd name="T109" fmla="*/ 20 h 1101"/>
                <a:gd name="T110" fmla="*/ 347 w 347"/>
                <a:gd name="T111" fmla="*/ 0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7" h="1101">
                  <a:moveTo>
                    <a:pt x="347" y="0"/>
                  </a:moveTo>
                  <a:lnTo>
                    <a:pt x="307" y="23"/>
                  </a:lnTo>
                  <a:lnTo>
                    <a:pt x="273" y="47"/>
                  </a:lnTo>
                  <a:lnTo>
                    <a:pt x="237" y="75"/>
                  </a:lnTo>
                  <a:lnTo>
                    <a:pt x="203" y="102"/>
                  </a:lnTo>
                  <a:lnTo>
                    <a:pt x="174" y="135"/>
                  </a:lnTo>
                  <a:lnTo>
                    <a:pt x="145" y="168"/>
                  </a:lnTo>
                  <a:lnTo>
                    <a:pt x="118" y="203"/>
                  </a:lnTo>
                  <a:lnTo>
                    <a:pt x="96" y="239"/>
                  </a:lnTo>
                  <a:lnTo>
                    <a:pt x="75" y="277"/>
                  </a:lnTo>
                  <a:lnTo>
                    <a:pt x="55" y="319"/>
                  </a:lnTo>
                  <a:lnTo>
                    <a:pt x="39" y="360"/>
                  </a:lnTo>
                  <a:lnTo>
                    <a:pt x="25" y="401"/>
                  </a:lnTo>
                  <a:lnTo>
                    <a:pt x="14" y="448"/>
                  </a:lnTo>
                  <a:lnTo>
                    <a:pt x="6" y="492"/>
                  </a:lnTo>
                  <a:lnTo>
                    <a:pt x="0" y="538"/>
                  </a:lnTo>
                  <a:lnTo>
                    <a:pt x="0" y="585"/>
                  </a:lnTo>
                  <a:lnTo>
                    <a:pt x="0" y="624"/>
                  </a:lnTo>
                  <a:lnTo>
                    <a:pt x="3" y="662"/>
                  </a:lnTo>
                  <a:lnTo>
                    <a:pt x="8" y="700"/>
                  </a:lnTo>
                  <a:lnTo>
                    <a:pt x="17" y="739"/>
                  </a:lnTo>
                  <a:lnTo>
                    <a:pt x="25" y="775"/>
                  </a:lnTo>
                  <a:lnTo>
                    <a:pt x="36" y="811"/>
                  </a:lnTo>
                  <a:lnTo>
                    <a:pt x="50" y="843"/>
                  </a:lnTo>
                  <a:lnTo>
                    <a:pt x="66" y="879"/>
                  </a:lnTo>
                  <a:lnTo>
                    <a:pt x="82" y="908"/>
                  </a:lnTo>
                  <a:lnTo>
                    <a:pt x="102" y="942"/>
                  </a:lnTo>
                  <a:lnTo>
                    <a:pt x="121" y="972"/>
                  </a:lnTo>
                  <a:lnTo>
                    <a:pt x="143" y="1000"/>
                  </a:lnTo>
                  <a:lnTo>
                    <a:pt x="165" y="1027"/>
                  </a:lnTo>
                  <a:lnTo>
                    <a:pt x="190" y="1054"/>
                  </a:lnTo>
                  <a:lnTo>
                    <a:pt x="217" y="1079"/>
                  </a:lnTo>
                  <a:lnTo>
                    <a:pt x="244" y="1101"/>
                  </a:lnTo>
                  <a:lnTo>
                    <a:pt x="228" y="1079"/>
                  </a:lnTo>
                  <a:lnTo>
                    <a:pt x="192" y="1043"/>
                  </a:lnTo>
                  <a:lnTo>
                    <a:pt x="151" y="996"/>
                  </a:lnTo>
                  <a:lnTo>
                    <a:pt x="116" y="947"/>
                  </a:lnTo>
                  <a:lnTo>
                    <a:pt x="82" y="895"/>
                  </a:lnTo>
                  <a:lnTo>
                    <a:pt x="58" y="838"/>
                  </a:lnTo>
                  <a:lnTo>
                    <a:pt x="36" y="777"/>
                  </a:lnTo>
                  <a:lnTo>
                    <a:pt x="19" y="717"/>
                  </a:lnTo>
                  <a:lnTo>
                    <a:pt x="12" y="651"/>
                  </a:lnTo>
                  <a:lnTo>
                    <a:pt x="8" y="585"/>
                  </a:lnTo>
                  <a:lnTo>
                    <a:pt x="12" y="520"/>
                  </a:lnTo>
                  <a:lnTo>
                    <a:pt x="19" y="453"/>
                  </a:lnTo>
                  <a:lnTo>
                    <a:pt x="36" y="394"/>
                  </a:lnTo>
                  <a:lnTo>
                    <a:pt x="58" y="333"/>
                  </a:lnTo>
                  <a:lnTo>
                    <a:pt x="82" y="275"/>
                  </a:lnTo>
                  <a:lnTo>
                    <a:pt x="116" y="223"/>
                  </a:lnTo>
                  <a:lnTo>
                    <a:pt x="151" y="173"/>
                  </a:lnTo>
                  <a:lnTo>
                    <a:pt x="192" y="127"/>
                  </a:lnTo>
                  <a:lnTo>
                    <a:pt x="223" y="97"/>
                  </a:lnTo>
                  <a:lnTo>
                    <a:pt x="255" y="69"/>
                  </a:lnTo>
                  <a:lnTo>
                    <a:pt x="291" y="45"/>
                  </a:lnTo>
                  <a:lnTo>
                    <a:pt x="327" y="20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6437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191"/>
            <p:cNvSpPr>
              <a:spLocks/>
            </p:cNvSpPr>
            <p:nvPr/>
          </p:nvSpPr>
          <p:spPr bwMode="auto">
            <a:xfrm>
              <a:off x="4362451" y="3929063"/>
              <a:ext cx="460375" cy="298450"/>
            </a:xfrm>
            <a:custGeom>
              <a:avLst/>
              <a:gdLst>
                <a:gd name="T0" fmla="*/ 2028 w 2028"/>
                <a:gd name="T1" fmla="*/ 692 h 1315"/>
                <a:gd name="T2" fmla="*/ 2017 w 2028"/>
                <a:gd name="T3" fmla="*/ 791 h 1315"/>
                <a:gd name="T4" fmla="*/ 1979 w 2028"/>
                <a:gd name="T5" fmla="*/ 915 h 1315"/>
                <a:gd name="T6" fmla="*/ 1921 w 2028"/>
                <a:gd name="T7" fmla="*/ 1027 h 1315"/>
                <a:gd name="T8" fmla="*/ 1842 w 2028"/>
                <a:gd name="T9" fmla="*/ 1123 h 1315"/>
                <a:gd name="T10" fmla="*/ 1748 w 2028"/>
                <a:gd name="T11" fmla="*/ 1203 h 1315"/>
                <a:gd name="T12" fmla="*/ 1638 w 2028"/>
                <a:gd name="T13" fmla="*/ 1262 h 1315"/>
                <a:gd name="T14" fmla="*/ 1520 w 2028"/>
                <a:gd name="T15" fmla="*/ 1302 h 1315"/>
                <a:gd name="T16" fmla="*/ 1457 w 2028"/>
                <a:gd name="T17" fmla="*/ 1312 h 1315"/>
                <a:gd name="T18" fmla="*/ 1390 w 2028"/>
                <a:gd name="T19" fmla="*/ 1315 h 1315"/>
                <a:gd name="T20" fmla="*/ 608 w 2028"/>
                <a:gd name="T21" fmla="*/ 1315 h 1315"/>
                <a:gd name="T22" fmla="*/ 542 w 2028"/>
                <a:gd name="T23" fmla="*/ 1307 h 1315"/>
                <a:gd name="T24" fmla="*/ 452 w 2028"/>
                <a:gd name="T25" fmla="*/ 1285 h 1315"/>
                <a:gd name="T26" fmla="*/ 335 w 2028"/>
                <a:gd name="T27" fmla="*/ 1235 h 1315"/>
                <a:gd name="T28" fmla="*/ 234 w 2028"/>
                <a:gd name="T29" fmla="*/ 1165 h 1315"/>
                <a:gd name="T30" fmla="*/ 146 w 2028"/>
                <a:gd name="T31" fmla="*/ 1077 h 1315"/>
                <a:gd name="T32" fmla="*/ 78 w 2028"/>
                <a:gd name="T33" fmla="*/ 972 h 1315"/>
                <a:gd name="T34" fmla="*/ 31 w 2028"/>
                <a:gd name="T35" fmla="*/ 854 h 1315"/>
                <a:gd name="T36" fmla="*/ 4 w 2028"/>
                <a:gd name="T37" fmla="*/ 725 h 1315"/>
                <a:gd name="T38" fmla="*/ 0 w 2028"/>
                <a:gd name="T39" fmla="*/ 660 h 1315"/>
                <a:gd name="T40" fmla="*/ 4 w 2028"/>
                <a:gd name="T41" fmla="*/ 591 h 1315"/>
                <a:gd name="T42" fmla="*/ 31 w 2028"/>
                <a:gd name="T43" fmla="*/ 464 h 1315"/>
                <a:gd name="T44" fmla="*/ 78 w 2028"/>
                <a:gd name="T45" fmla="*/ 347 h 1315"/>
                <a:gd name="T46" fmla="*/ 146 w 2028"/>
                <a:gd name="T47" fmla="*/ 243 h 1315"/>
                <a:gd name="T48" fmla="*/ 234 w 2028"/>
                <a:gd name="T49" fmla="*/ 151 h 1315"/>
                <a:gd name="T50" fmla="*/ 335 w 2028"/>
                <a:gd name="T51" fmla="*/ 81 h 1315"/>
                <a:gd name="T52" fmla="*/ 452 w 2028"/>
                <a:gd name="T53" fmla="*/ 31 h 1315"/>
                <a:gd name="T54" fmla="*/ 542 w 2028"/>
                <a:gd name="T55" fmla="*/ 9 h 1315"/>
                <a:gd name="T56" fmla="*/ 608 w 2028"/>
                <a:gd name="T57" fmla="*/ 4 h 1315"/>
                <a:gd name="T58" fmla="*/ 1390 w 2028"/>
                <a:gd name="T59" fmla="*/ 0 h 1315"/>
                <a:gd name="T60" fmla="*/ 1457 w 2028"/>
                <a:gd name="T61" fmla="*/ 6 h 1315"/>
                <a:gd name="T62" fmla="*/ 1520 w 2028"/>
                <a:gd name="T63" fmla="*/ 14 h 1315"/>
                <a:gd name="T64" fmla="*/ 1638 w 2028"/>
                <a:gd name="T65" fmla="*/ 52 h 1315"/>
                <a:gd name="T66" fmla="*/ 1748 w 2028"/>
                <a:gd name="T67" fmla="*/ 113 h 1315"/>
                <a:gd name="T68" fmla="*/ 1842 w 2028"/>
                <a:gd name="T69" fmla="*/ 196 h 1315"/>
                <a:gd name="T70" fmla="*/ 1921 w 2028"/>
                <a:gd name="T71" fmla="*/ 291 h 1315"/>
                <a:gd name="T72" fmla="*/ 1979 w 2028"/>
                <a:gd name="T73" fmla="*/ 404 h 1315"/>
                <a:gd name="T74" fmla="*/ 2017 w 2028"/>
                <a:gd name="T75" fmla="*/ 527 h 1315"/>
                <a:gd name="T76" fmla="*/ 2028 w 2028"/>
                <a:gd name="T77" fmla="*/ 626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5">
                  <a:moveTo>
                    <a:pt x="2028" y="660"/>
                  </a:moveTo>
                  <a:lnTo>
                    <a:pt x="2028" y="692"/>
                  </a:lnTo>
                  <a:lnTo>
                    <a:pt x="2026" y="725"/>
                  </a:lnTo>
                  <a:lnTo>
                    <a:pt x="2017" y="791"/>
                  </a:lnTo>
                  <a:lnTo>
                    <a:pt x="2001" y="854"/>
                  </a:lnTo>
                  <a:lnTo>
                    <a:pt x="1979" y="915"/>
                  </a:lnTo>
                  <a:lnTo>
                    <a:pt x="1952" y="972"/>
                  </a:lnTo>
                  <a:lnTo>
                    <a:pt x="1921" y="1027"/>
                  </a:lnTo>
                  <a:lnTo>
                    <a:pt x="1883" y="1077"/>
                  </a:lnTo>
                  <a:lnTo>
                    <a:pt x="1842" y="1123"/>
                  </a:lnTo>
                  <a:lnTo>
                    <a:pt x="1797" y="1165"/>
                  </a:lnTo>
                  <a:lnTo>
                    <a:pt x="1748" y="1203"/>
                  </a:lnTo>
                  <a:lnTo>
                    <a:pt x="1696" y="1235"/>
                  </a:lnTo>
                  <a:lnTo>
                    <a:pt x="1638" y="1262"/>
                  </a:lnTo>
                  <a:lnTo>
                    <a:pt x="1581" y="1285"/>
                  </a:lnTo>
                  <a:lnTo>
                    <a:pt x="1520" y="1302"/>
                  </a:lnTo>
                  <a:lnTo>
                    <a:pt x="1487" y="1307"/>
                  </a:lnTo>
                  <a:lnTo>
                    <a:pt x="1457" y="1312"/>
                  </a:lnTo>
                  <a:lnTo>
                    <a:pt x="1424" y="1315"/>
                  </a:lnTo>
                  <a:lnTo>
                    <a:pt x="1390" y="1315"/>
                  </a:lnTo>
                  <a:lnTo>
                    <a:pt x="641" y="1315"/>
                  </a:lnTo>
                  <a:lnTo>
                    <a:pt x="608" y="1315"/>
                  </a:lnTo>
                  <a:lnTo>
                    <a:pt x="575" y="1312"/>
                  </a:lnTo>
                  <a:lnTo>
                    <a:pt x="542" y="1307"/>
                  </a:lnTo>
                  <a:lnTo>
                    <a:pt x="512" y="1302"/>
                  </a:lnTo>
                  <a:lnTo>
                    <a:pt x="452" y="1285"/>
                  </a:lnTo>
                  <a:lnTo>
                    <a:pt x="391" y="1262"/>
                  </a:lnTo>
                  <a:lnTo>
                    <a:pt x="335" y="1235"/>
                  </a:lnTo>
                  <a:lnTo>
                    <a:pt x="283" y="1203"/>
                  </a:lnTo>
                  <a:lnTo>
                    <a:pt x="234" y="1165"/>
                  </a:lnTo>
                  <a:lnTo>
                    <a:pt x="188" y="1123"/>
                  </a:lnTo>
                  <a:lnTo>
                    <a:pt x="146" y="1077"/>
                  </a:lnTo>
                  <a:lnTo>
                    <a:pt x="110" y="1027"/>
                  </a:lnTo>
                  <a:lnTo>
                    <a:pt x="78" y="972"/>
                  </a:lnTo>
                  <a:lnTo>
                    <a:pt x="53" y="915"/>
                  </a:lnTo>
                  <a:lnTo>
                    <a:pt x="31" y="854"/>
                  </a:lnTo>
                  <a:lnTo>
                    <a:pt x="15" y="791"/>
                  </a:lnTo>
                  <a:lnTo>
                    <a:pt x="4" y="725"/>
                  </a:lnTo>
                  <a:lnTo>
                    <a:pt x="4" y="692"/>
                  </a:lnTo>
                  <a:lnTo>
                    <a:pt x="0" y="660"/>
                  </a:lnTo>
                  <a:lnTo>
                    <a:pt x="4" y="626"/>
                  </a:lnTo>
                  <a:lnTo>
                    <a:pt x="4" y="591"/>
                  </a:lnTo>
                  <a:lnTo>
                    <a:pt x="15" y="527"/>
                  </a:lnTo>
                  <a:lnTo>
                    <a:pt x="31" y="464"/>
                  </a:lnTo>
                  <a:lnTo>
                    <a:pt x="53" y="404"/>
                  </a:lnTo>
                  <a:lnTo>
                    <a:pt x="78" y="347"/>
                  </a:lnTo>
                  <a:lnTo>
                    <a:pt x="110" y="291"/>
                  </a:lnTo>
                  <a:lnTo>
                    <a:pt x="146" y="243"/>
                  </a:lnTo>
                  <a:lnTo>
                    <a:pt x="188" y="196"/>
                  </a:lnTo>
                  <a:lnTo>
                    <a:pt x="234" y="151"/>
                  </a:lnTo>
                  <a:lnTo>
                    <a:pt x="283" y="113"/>
                  </a:lnTo>
                  <a:lnTo>
                    <a:pt x="335" y="81"/>
                  </a:lnTo>
                  <a:lnTo>
                    <a:pt x="391" y="52"/>
                  </a:lnTo>
                  <a:lnTo>
                    <a:pt x="452" y="31"/>
                  </a:lnTo>
                  <a:lnTo>
                    <a:pt x="512" y="14"/>
                  </a:lnTo>
                  <a:lnTo>
                    <a:pt x="542" y="9"/>
                  </a:lnTo>
                  <a:lnTo>
                    <a:pt x="575" y="6"/>
                  </a:lnTo>
                  <a:lnTo>
                    <a:pt x="608" y="4"/>
                  </a:lnTo>
                  <a:lnTo>
                    <a:pt x="641" y="0"/>
                  </a:lnTo>
                  <a:lnTo>
                    <a:pt x="1390" y="0"/>
                  </a:lnTo>
                  <a:lnTo>
                    <a:pt x="1424" y="4"/>
                  </a:lnTo>
                  <a:lnTo>
                    <a:pt x="1457" y="6"/>
                  </a:lnTo>
                  <a:lnTo>
                    <a:pt x="1487" y="9"/>
                  </a:lnTo>
                  <a:lnTo>
                    <a:pt x="1520" y="14"/>
                  </a:lnTo>
                  <a:lnTo>
                    <a:pt x="1581" y="31"/>
                  </a:lnTo>
                  <a:lnTo>
                    <a:pt x="1638" y="52"/>
                  </a:lnTo>
                  <a:lnTo>
                    <a:pt x="1696" y="81"/>
                  </a:lnTo>
                  <a:lnTo>
                    <a:pt x="1748" y="113"/>
                  </a:lnTo>
                  <a:lnTo>
                    <a:pt x="1797" y="151"/>
                  </a:lnTo>
                  <a:lnTo>
                    <a:pt x="1842" y="196"/>
                  </a:lnTo>
                  <a:lnTo>
                    <a:pt x="1883" y="243"/>
                  </a:lnTo>
                  <a:lnTo>
                    <a:pt x="1921" y="291"/>
                  </a:lnTo>
                  <a:lnTo>
                    <a:pt x="1952" y="347"/>
                  </a:lnTo>
                  <a:lnTo>
                    <a:pt x="1979" y="404"/>
                  </a:lnTo>
                  <a:lnTo>
                    <a:pt x="2001" y="464"/>
                  </a:lnTo>
                  <a:lnTo>
                    <a:pt x="2017" y="527"/>
                  </a:lnTo>
                  <a:lnTo>
                    <a:pt x="2026" y="591"/>
                  </a:lnTo>
                  <a:lnTo>
                    <a:pt x="2028" y="626"/>
                  </a:lnTo>
                  <a:lnTo>
                    <a:pt x="2028" y="660"/>
                  </a:lnTo>
                  <a:close/>
                </a:path>
              </a:pathLst>
            </a:custGeom>
            <a:solidFill>
              <a:srgbClr val="D9E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192"/>
            <p:cNvSpPr>
              <a:spLocks/>
            </p:cNvSpPr>
            <p:nvPr/>
          </p:nvSpPr>
          <p:spPr bwMode="auto">
            <a:xfrm>
              <a:off x="4360863" y="3927475"/>
              <a:ext cx="463550" cy="301625"/>
            </a:xfrm>
            <a:custGeom>
              <a:avLst/>
              <a:gdLst>
                <a:gd name="T0" fmla="*/ 2024 w 2044"/>
                <a:gd name="T1" fmla="*/ 732 h 1330"/>
                <a:gd name="T2" fmla="*/ 1977 w 2044"/>
                <a:gd name="T3" fmla="*/ 919 h 1330"/>
                <a:gd name="T4" fmla="*/ 1885 w 2044"/>
                <a:gd name="T5" fmla="*/ 1078 h 1330"/>
                <a:gd name="T6" fmla="*/ 1750 w 2044"/>
                <a:gd name="T7" fmla="*/ 1204 h 1330"/>
                <a:gd name="T8" fmla="*/ 1585 w 2044"/>
                <a:gd name="T9" fmla="*/ 1284 h 1330"/>
                <a:gd name="T10" fmla="*/ 1431 w 2044"/>
                <a:gd name="T11" fmla="*/ 1314 h 1330"/>
                <a:gd name="T12" fmla="*/ 615 w 2044"/>
                <a:gd name="T13" fmla="*/ 1314 h 1330"/>
                <a:gd name="T14" fmla="*/ 459 w 2044"/>
                <a:gd name="T15" fmla="*/ 1284 h 1330"/>
                <a:gd name="T16" fmla="*/ 294 w 2044"/>
                <a:gd name="T17" fmla="*/ 1204 h 1330"/>
                <a:gd name="T18" fmla="*/ 162 w 2044"/>
                <a:gd name="T19" fmla="*/ 1078 h 1330"/>
                <a:gd name="T20" fmla="*/ 65 w 2044"/>
                <a:gd name="T21" fmla="*/ 919 h 1330"/>
                <a:gd name="T22" fmla="*/ 18 w 2044"/>
                <a:gd name="T23" fmla="*/ 732 h 1330"/>
                <a:gd name="T24" fmla="*/ 29 w 2044"/>
                <a:gd name="T25" fmla="*/ 534 h 1330"/>
                <a:gd name="T26" fmla="*/ 93 w 2044"/>
                <a:gd name="T27" fmla="*/ 356 h 1330"/>
                <a:gd name="T28" fmla="*/ 200 w 2044"/>
                <a:gd name="T29" fmla="*/ 208 h 1330"/>
                <a:gd name="T30" fmla="*/ 346 w 2044"/>
                <a:gd name="T31" fmla="*/ 95 h 1330"/>
                <a:gd name="T32" fmla="*/ 519 w 2044"/>
                <a:gd name="T33" fmla="*/ 30 h 1330"/>
                <a:gd name="T34" fmla="*/ 615 w 2044"/>
                <a:gd name="T35" fmla="*/ 19 h 1330"/>
                <a:gd name="T36" fmla="*/ 1431 w 2044"/>
                <a:gd name="T37" fmla="*/ 19 h 1330"/>
                <a:gd name="T38" fmla="*/ 1525 w 2044"/>
                <a:gd name="T39" fmla="*/ 30 h 1330"/>
                <a:gd name="T40" fmla="*/ 1698 w 2044"/>
                <a:gd name="T41" fmla="*/ 95 h 1330"/>
                <a:gd name="T42" fmla="*/ 1843 w 2044"/>
                <a:gd name="T43" fmla="*/ 208 h 1330"/>
                <a:gd name="T44" fmla="*/ 1953 w 2044"/>
                <a:gd name="T45" fmla="*/ 356 h 1330"/>
                <a:gd name="T46" fmla="*/ 2016 w 2044"/>
                <a:gd name="T47" fmla="*/ 534 h 1330"/>
                <a:gd name="T48" fmla="*/ 2035 w 2044"/>
                <a:gd name="T49" fmla="*/ 667 h 1330"/>
                <a:gd name="T50" fmla="*/ 2041 w 2044"/>
                <a:gd name="T51" fmla="*/ 598 h 1330"/>
                <a:gd name="T52" fmla="*/ 1995 w 2044"/>
                <a:gd name="T53" fmla="*/ 406 h 1330"/>
                <a:gd name="T54" fmla="*/ 1898 w 2044"/>
                <a:gd name="T55" fmla="*/ 244 h 1330"/>
                <a:gd name="T56" fmla="*/ 1761 w 2044"/>
                <a:gd name="T57" fmla="*/ 115 h 1330"/>
                <a:gd name="T58" fmla="*/ 1590 w 2044"/>
                <a:gd name="T59" fmla="*/ 30 h 1330"/>
                <a:gd name="T60" fmla="*/ 1496 w 2044"/>
                <a:gd name="T61" fmla="*/ 7 h 1330"/>
                <a:gd name="T62" fmla="*/ 1397 w 2044"/>
                <a:gd name="T63" fmla="*/ 0 h 1330"/>
                <a:gd name="T64" fmla="*/ 582 w 2044"/>
                <a:gd name="T65" fmla="*/ 5 h 1330"/>
                <a:gd name="T66" fmla="*/ 486 w 2044"/>
                <a:gd name="T67" fmla="*/ 21 h 1330"/>
                <a:gd name="T68" fmla="*/ 337 w 2044"/>
                <a:gd name="T69" fmla="*/ 82 h 1330"/>
                <a:gd name="T70" fmla="*/ 189 w 2044"/>
                <a:gd name="T71" fmla="*/ 194 h 1330"/>
                <a:gd name="T72" fmla="*/ 79 w 2044"/>
                <a:gd name="T73" fmla="*/ 348 h 1330"/>
                <a:gd name="T74" fmla="*/ 13 w 2044"/>
                <a:gd name="T75" fmla="*/ 532 h 1330"/>
                <a:gd name="T76" fmla="*/ 0 w 2044"/>
                <a:gd name="T77" fmla="*/ 667 h 1330"/>
                <a:gd name="T78" fmla="*/ 13 w 2044"/>
                <a:gd name="T79" fmla="*/ 800 h 1330"/>
                <a:gd name="T80" fmla="*/ 79 w 2044"/>
                <a:gd name="T81" fmla="*/ 982 h 1330"/>
                <a:gd name="T82" fmla="*/ 189 w 2044"/>
                <a:gd name="T83" fmla="*/ 1136 h 1330"/>
                <a:gd name="T84" fmla="*/ 337 w 2044"/>
                <a:gd name="T85" fmla="*/ 1251 h 1330"/>
                <a:gd name="T86" fmla="*/ 486 w 2044"/>
                <a:gd name="T87" fmla="*/ 1309 h 1330"/>
                <a:gd name="T88" fmla="*/ 582 w 2044"/>
                <a:gd name="T89" fmla="*/ 1328 h 1330"/>
                <a:gd name="T90" fmla="*/ 1397 w 2044"/>
                <a:gd name="T91" fmla="*/ 1330 h 1330"/>
                <a:gd name="T92" fmla="*/ 1496 w 2044"/>
                <a:gd name="T93" fmla="*/ 1322 h 1330"/>
                <a:gd name="T94" fmla="*/ 1590 w 2044"/>
                <a:gd name="T95" fmla="*/ 1300 h 1330"/>
                <a:gd name="T96" fmla="*/ 1761 w 2044"/>
                <a:gd name="T97" fmla="*/ 1217 h 1330"/>
                <a:gd name="T98" fmla="*/ 1898 w 2044"/>
                <a:gd name="T99" fmla="*/ 1089 h 1330"/>
                <a:gd name="T100" fmla="*/ 1995 w 2044"/>
                <a:gd name="T101" fmla="*/ 924 h 1330"/>
                <a:gd name="T102" fmla="*/ 2041 w 2044"/>
                <a:gd name="T103" fmla="*/ 735 h 1330"/>
                <a:gd name="T104" fmla="*/ 2035 w 2044"/>
                <a:gd name="T105" fmla="*/ 667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30">
                  <a:moveTo>
                    <a:pt x="2035" y="667"/>
                  </a:moveTo>
                  <a:lnTo>
                    <a:pt x="2027" y="667"/>
                  </a:lnTo>
                  <a:lnTo>
                    <a:pt x="2024" y="732"/>
                  </a:lnTo>
                  <a:lnTo>
                    <a:pt x="2016" y="795"/>
                  </a:lnTo>
                  <a:lnTo>
                    <a:pt x="2000" y="859"/>
                  </a:lnTo>
                  <a:lnTo>
                    <a:pt x="1977" y="919"/>
                  </a:lnTo>
                  <a:lnTo>
                    <a:pt x="1953" y="974"/>
                  </a:lnTo>
                  <a:lnTo>
                    <a:pt x="1920" y="1028"/>
                  </a:lnTo>
                  <a:lnTo>
                    <a:pt x="1885" y="1078"/>
                  </a:lnTo>
                  <a:lnTo>
                    <a:pt x="1843" y="1125"/>
                  </a:lnTo>
                  <a:lnTo>
                    <a:pt x="1799" y="1165"/>
                  </a:lnTo>
                  <a:lnTo>
                    <a:pt x="1750" y="1204"/>
                  </a:lnTo>
                  <a:lnTo>
                    <a:pt x="1698" y="1237"/>
                  </a:lnTo>
                  <a:lnTo>
                    <a:pt x="1642" y="1264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64" y="1311"/>
                  </a:lnTo>
                  <a:lnTo>
                    <a:pt x="1431" y="1314"/>
                  </a:lnTo>
                  <a:lnTo>
                    <a:pt x="1397" y="1314"/>
                  </a:lnTo>
                  <a:lnTo>
                    <a:pt x="648" y="1314"/>
                  </a:lnTo>
                  <a:lnTo>
                    <a:pt x="615" y="1314"/>
                  </a:lnTo>
                  <a:lnTo>
                    <a:pt x="582" y="1311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0" y="1264"/>
                  </a:lnTo>
                  <a:lnTo>
                    <a:pt x="346" y="1237"/>
                  </a:lnTo>
                  <a:lnTo>
                    <a:pt x="294" y="1204"/>
                  </a:lnTo>
                  <a:lnTo>
                    <a:pt x="247" y="1165"/>
                  </a:lnTo>
                  <a:lnTo>
                    <a:pt x="200" y="1125"/>
                  </a:lnTo>
                  <a:lnTo>
                    <a:pt x="162" y="1078"/>
                  </a:lnTo>
                  <a:lnTo>
                    <a:pt x="123" y="1028"/>
                  </a:lnTo>
                  <a:lnTo>
                    <a:pt x="93" y="974"/>
                  </a:lnTo>
                  <a:lnTo>
                    <a:pt x="65" y="919"/>
                  </a:lnTo>
                  <a:lnTo>
                    <a:pt x="47" y="859"/>
                  </a:lnTo>
                  <a:lnTo>
                    <a:pt x="29" y="795"/>
                  </a:lnTo>
                  <a:lnTo>
                    <a:pt x="18" y="732"/>
                  </a:lnTo>
                  <a:lnTo>
                    <a:pt x="16" y="667"/>
                  </a:lnTo>
                  <a:lnTo>
                    <a:pt x="18" y="600"/>
                  </a:lnTo>
                  <a:lnTo>
                    <a:pt x="29" y="534"/>
                  </a:lnTo>
                  <a:lnTo>
                    <a:pt x="47" y="471"/>
                  </a:lnTo>
                  <a:lnTo>
                    <a:pt x="65" y="414"/>
                  </a:lnTo>
                  <a:lnTo>
                    <a:pt x="93" y="356"/>
                  </a:lnTo>
                  <a:lnTo>
                    <a:pt x="123" y="304"/>
                  </a:lnTo>
                  <a:lnTo>
                    <a:pt x="162" y="252"/>
                  </a:lnTo>
                  <a:lnTo>
                    <a:pt x="200" y="208"/>
                  </a:lnTo>
                  <a:lnTo>
                    <a:pt x="247" y="164"/>
                  </a:lnTo>
                  <a:lnTo>
                    <a:pt x="294" y="129"/>
                  </a:lnTo>
                  <a:lnTo>
                    <a:pt x="346" y="95"/>
                  </a:lnTo>
                  <a:lnTo>
                    <a:pt x="400" y="68"/>
                  </a:lnTo>
                  <a:lnTo>
                    <a:pt x="459" y="46"/>
                  </a:lnTo>
                  <a:lnTo>
                    <a:pt x="519" y="30"/>
                  </a:lnTo>
                  <a:lnTo>
                    <a:pt x="551" y="25"/>
                  </a:lnTo>
                  <a:lnTo>
                    <a:pt x="582" y="21"/>
                  </a:lnTo>
                  <a:lnTo>
                    <a:pt x="615" y="19"/>
                  </a:lnTo>
                  <a:lnTo>
                    <a:pt x="648" y="16"/>
                  </a:lnTo>
                  <a:lnTo>
                    <a:pt x="1397" y="16"/>
                  </a:lnTo>
                  <a:lnTo>
                    <a:pt x="1431" y="19"/>
                  </a:lnTo>
                  <a:lnTo>
                    <a:pt x="1464" y="21"/>
                  </a:lnTo>
                  <a:lnTo>
                    <a:pt x="1494" y="25"/>
                  </a:lnTo>
                  <a:lnTo>
                    <a:pt x="1525" y="30"/>
                  </a:lnTo>
                  <a:lnTo>
                    <a:pt x="1585" y="46"/>
                  </a:lnTo>
                  <a:lnTo>
                    <a:pt x="1642" y="68"/>
                  </a:lnTo>
                  <a:lnTo>
                    <a:pt x="1698" y="95"/>
                  </a:lnTo>
                  <a:lnTo>
                    <a:pt x="1750" y="129"/>
                  </a:lnTo>
                  <a:lnTo>
                    <a:pt x="1799" y="164"/>
                  </a:lnTo>
                  <a:lnTo>
                    <a:pt x="1843" y="208"/>
                  </a:lnTo>
                  <a:lnTo>
                    <a:pt x="1885" y="252"/>
                  </a:lnTo>
                  <a:lnTo>
                    <a:pt x="1920" y="304"/>
                  </a:lnTo>
                  <a:lnTo>
                    <a:pt x="1953" y="356"/>
                  </a:lnTo>
                  <a:lnTo>
                    <a:pt x="1977" y="414"/>
                  </a:lnTo>
                  <a:lnTo>
                    <a:pt x="2000" y="471"/>
                  </a:lnTo>
                  <a:lnTo>
                    <a:pt x="2016" y="534"/>
                  </a:lnTo>
                  <a:lnTo>
                    <a:pt x="2024" y="600"/>
                  </a:lnTo>
                  <a:lnTo>
                    <a:pt x="2027" y="667"/>
                  </a:lnTo>
                  <a:lnTo>
                    <a:pt x="2035" y="667"/>
                  </a:lnTo>
                  <a:lnTo>
                    <a:pt x="2044" y="667"/>
                  </a:lnTo>
                  <a:lnTo>
                    <a:pt x="2044" y="631"/>
                  </a:lnTo>
                  <a:lnTo>
                    <a:pt x="2041" y="598"/>
                  </a:lnTo>
                  <a:lnTo>
                    <a:pt x="2033" y="532"/>
                  </a:lnTo>
                  <a:lnTo>
                    <a:pt x="2016" y="469"/>
                  </a:lnTo>
                  <a:lnTo>
                    <a:pt x="1995" y="406"/>
                  </a:lnTo>
                  <a:lnTo>
                    <a:pt x="1966" y="348"/>
                  </a:lnTo>
                  <a:lnTo>
                    <a:pt x="1934" y="293"/>
                  </a:lnTo>
                  <a:lnTo>
                    <a:pt x="1898" y="244"/>
                  </a:lnTo>
                  <a:lnTo>
                    <a:pt x="1856" y="194"/>
                  </a:lnTo>
                  <a:lnTo>
                    <a:pt x="1810" y="153"/>
                  </a:lnTo>
                  <a:lnTo>
                    <a:pt x="1761" y="115"/>
                  </a:lnTo>
                  <a:lnTo>
                    <a:pt x="1705" y="82"/>
                  </a:lnTo>
                  <a:lnTo>
                    <a:pt x="1651" y="54"/>
                  </a:lnTo>
                  <a:lnTo>
                    <a:pt x="1590" y="30"/>
                  </a:lnTo>
                  <a:lnTo>
                    <a:pt x="1560" y="21"/>
                  </a:lnTo>
                  <a:lnTo>
                    <a:pt x="1527" y="13"/>
                  </a:lnTo>
                  <a:lnTo>
                    <a:pt x="1496" y="7"/>
                  </a:lnTo>
                  <a:lnTo>
                    <a:pt x="1464" y="5"/>
                  </a:lnTo>
                  <a:lnTo>
                    <a:pt x="1431" y="2"/>
                  </a:lnTo>
                  <a:lnTo>
                    <a:pt x="1397" y="0"/>
                  </a:lnTo>
                  <a:lnTo>
                    <a:pt x="648" y="0"/>
                  </a:lnTo>
                  <a:lnTo>
                    <a:pt x="612" y="2"/>
                  </a:lnTo>
                  <a:lnTo>
                    <a:pt x="582" y="5"/>
                  </a:lnTo>
                  <a:lnTo>
                    <a:pt x="549" y="7"/>
                  </a:lnTo>
                  <a:lnTo>
                    <a:pt x="517" y="13"/>
                  </a:lnTo>
                  <a:lnTo>
                    <a:pt x="486" y="21"/>
                  </a:lnTo>
                  <a:lnTo>
                    <a:pt x="456" y="30"/>
                  </a:lnTo>
                  <a:lnTo>
                    <a:pt x="395" y="54"/>
                  </a:lnTo>
                  <a:lnTo>
                    <a:pt x="337" y="82"/>
                  </a:lnTo>
                  <a:lnTo>
                    <a:pt x="285" y="115"/>
                  </a:lnTo>
                  <a:lnTo>
                    <a:pt x="236" y="153"/>
                  </a:lnTo>
                  <a:lnTo>
                    <a:pt x="189" y="194"/>
                  </a:lnTo>
                  <a:lnTo>
                    <a:pt x="148" y="244"/>
                  </a:lnTo>
                  <a:lnTo>
                    <a:pt x="110" y="293"/>
                  </a:lnTo>
                  <a:lnTo>
                    <a:pt x="79" y="348"/>
                  </a:lnTo>
                  <a:lnTo>
                    <a:pt x="52" y="406"/>
                  </a:lnTo>
                  <a:lnTo>
                    <a:pt x="29" y="469"/>
                  </a:lnTo>
                  <a:lnTo>
                    <a:pt x="13" y="532"/>
                  </a:lnTo>
                  <a:lnTo>
                    <a:pt x="2" y="598"/>
                  </a:lnTo>
                  <a:lnTo>
                    <a:pt x="2" y="631"/>
                  </a:lnTo>
                  <a:lnTo>
                    <a:pt x="0" y="667"/>
                  </a:lnTo>
                  <a:lnTo>
                    <a:pt x="2" y="699"/>
                  </a:lnTo>
                  <a:lnTo>
                    <a:pt x="2" y="735"/>
                  </a:lnTo>
                  <a:lnTo>
                    <a:pt x="13" y="800"/>
                  </a:lnTo>
                  <a:lnTo>
                    <a:pt x="29" y="864"/>
                  </a:lnTo>
                  <a:lnTo>
                    <a:pt x="52" y="924"/>
                  </a:lnTo>
                  <a:lnTo>
                    <a:pt x="79" y="982"/>
                  </a:lnTo>
                  <a:lnTo>
                    <a:pt x="110" y="1037"/>
                  </a:lnTo>
                  <a:lnTo>
                    <a:pt x="148" y="1089"/>
                  </a:lnTo>
                  <a:lnTo>
                    <a:pt x="189" y="1136"/>
                  </a:lnTo>
                  <a:lnTo>
                    <a:pt x="236" y="1179"/>
                  </a:lnTo>
                  <a:lnTo>
                    <a:pt x="285" y="1217"/>
                  </a:lnTo>
                  <a:lnTo>
                    <a:pt x="337" y="1251"/>
                  </a:lnTo>
                  <a:lnTo>
                    <a:pt x="395" y="1278"/>
                  </a:lnTo>
                  <a:lnTo>
                    <a:pt x="456" y="1300"/>
                  </a:lnTo>
                  <a:lnTo>
                    <a:pt x="486" y="1309"/>
                  </a:lnTo>
                  <a:lnTo>
                    <a:pt x="517" y="1316"/>
                  </a:lnTo>
                  <a:lnTo>
                    <a:pt x="549" y="1322"/>
                  </a:lnTo>
                  <a:lnTo>
                    <a:pt x="582" y="1328"/>
                  </a:lnTo>
                  <a:lnTo>
                    <a:pt x="612" y="1330"/>
                  </a:lnTo>
                  <a:lnTo>
                    <a:pt x="648" y="1330"/>
                  </a:lnTo>
                  <a:lnTo>
                    <a:pt x="1397" y="1330"/>
                  </a:lnTo>
                  <a:lnTo>
                    <a:pt x="1431" y="1330"/>
                  </a:lnTo>
                  <a:lnTo>
                    <a:pt x="1464" y="1328"/>
                  </a:lnTo>
                  <a:lnTo>
                    <a:pt x="1496" y="1322"/>
                  </a:lnTo>
                  <a:lnTo>
                    <a:pt x="1527" y="1316"/>
                  </a:lnTo>
                  <a:lnTo>
                    <a:pt x="1560" y="1309"/>
                  </a:lnTo>
                  <a:lnTo>
                    <a:pt x="1590" y="1300"/>
                  </a:lnTo>
                  <a:lnTo>
                    <a:pt x="1651" y="1278"/>
                  </a:lnTo>
                  <a:lnTo>
                    <a:pt x="1705" y="1251"/>
                  </a:lnTo>
                  <a:lnTo>
                    <a:pt x="1761" y="1217"/>
                  </a:lnTo>
                  <a:lnTo>
                    <a:pt x="1810" y="1179"/>
                  </a:lnTo>
                  <a:lnTo>
                    <a:pt x="1856" y="1136"/>
                  </a:lnTo>
                  <a:lnTo>
                    <a:pt x="1898" y="1089"/>
                  </a:lnTo>
                  <a:lnTo>
                    <a:pt x="1934" y="1037"/>
                  </a:lnTo>
                  <a:lnTo>
                    <a:pt x="1966" y="982"/>
                  </a:lnTo>
                  <a:lnTo>
                    <a:pt x="1995" y="924"/>
                  </a:lnTo>
                  <a:lnTo>
                    <a:pt x="2016" y="864"/>
                  </a:lnTo>
                  <a:lnTo>
                    <a:pt x="2033" y="800"/>
                  </a:lnTo>
                  <a:lnTo>
                    <a:pt x="2041" y="735"/>
                  </a:lnTo>
                  <a:lnTo>
                    <a:pt x="2044" y="699"/>
                  </a:lnTo>
                  <a:lnTo>
                    <a:pt x="2044" y="667"/>
                  </a:lnTo>
                  <a:lnTo>
                    <a:pt x="2035" y="66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193"/>
            <p:cNvSpPr>
              <a:spLocks/>
            </p:cNvSpPr>
            <p:nvPr/>
          </p:nvSpPr>
          <p:spPr bwMode="auto">
            <a:xfrm>
              <a:off x="4364038" y="3989388"/>
              <a:ext cx="130175" cy="234950"/>
            </a:xfrm>
            <a:custGeom>
              <a:avLst/>
              <a:gdLst>
                <a:gd name="T0" fmla="*/ 132 w 571"/>
                <a:gd name="T1" fmla="*/ 0 h 1040"/>
                <a:gd name="T2" fmla="*/ 101 w 571"/>
                <a:gd name="T3" fmla="*/ 42 h 1040"/>
                <a:gd name="T4" fmla="*/ 77 w 571"/>
                <a:gd name="T5" fmla="*/ 85 h 1040"/>
                <a:gd name="T6" fmla="*/ 55 w 571"/>
                <a:gd name="T7" fmla="*/ 135 h 1040"/>
                <a:gd name="T8" fmla="*/ 36 w 571"/>
                <a:gd name="T9" fmla="*/ 182 h 1040"/>
                <a:gd name="T10" fmla="*/ 19 w 571"/>
                <a:gd name="T11" fmla="*/ 234 h 1040"/>
                <a:gd name="T12" fmla="*/ 8 w 571"/>
                <a:gd name="T13" fmla="*/ 286 h 1040"/>
                <a:gd name="T14" fmla="*/ 2 w 571"/>
                <a:gd name="T15" fmla="*/ 340 h 1040"/>
                <a:gd name="T16" fmla="*/ 0 w 571"/>
                <a:gd name="T17" fmla="*/ 396 h 1040"/>
                <a:gd name="T18" fmla="*/ 2 w 571"/>
                <a:gd name="T19" fmla="*/ 461 h 1040"/>
                <a:gd name="T20" fmla="*/ 13 w 571"/>
                <a:gd name="T21" fmla="*/ 524 h 1040"/>
                <a:gd name="T22" fmla="*/ 31 w 571"/>
                <a:gd name="T23" fmla="*/ 588 h 1040"/>
                <a:gd name="T24" fmla="*/ 49 w 571"/>
                <a:gd name="T25" fmla="*/ 648 h 1040"/>
                <a:gd name="T26" fmla="*/ 77 w 571"/>
                <a:gd name="T27" fmla="*/ 703 h 1040"/>
                <a:gd name="T28" fmla="*/ 107 w 571"/>
                <a:gd name="T29" fmla="*/ 757 h 1040"/>
                <a:gd name="T30" fmla="*/ 146 w 571"/>
                <a:gd name="T31" fmla="*/ 807 h 1040"/>
                <a:gd name="T32" fmla="*/ 184 w 571"/>
                <a:gd name="T33" fmla="*/ 854 h 1040"/>
                <a:gd name="T34" fmla="*/ 225 w 571"/>
                <a:gd name="T35" fmla="*/ 889 h 1040"/>
                <a:gd name="T36" fmla="*/ 267 w 571"/>
                <a:gd name="T37" fmla="*/ 925 h 1040"/>
                <a:gd name="T38" fmla="*/ 313 w 571"/>
                <a:gd name="T39" fmla="*/ 955 h 1040"/>
                <a:gd name="T40" fmla="*/ 360 w 571"/>
                <a:gd name="T41" fmla="*/ 980 h 1040"/>
                <a:gd name="T42" fmla="*/ 409 w 571"/>
                <a:gd name="T43" fmla="*/ 1002 h 1040"/>
                <a:gd name="T44" fmla="*/ 461 w 571"/>
                <a:gd name="T45" fmla="*/ 1018 h 1040"/>
                <a:gd name="T46" fmla="*/ 517 w 571"/>
                <a:gd name="T47" fmla="*/ 1032 h 1040"/>
                <a:gd name="T48" fmla="*/ 571 w 571"/>
                <a:gd name="T49" fmla="*/ 1040 h 1040"/>
                <a:gd name="T50" fmla="*/ 522 w 571"/>
                <a:gd name="T51" fmla="*/ 1027 h 1040"/>
                <a:gd name="T52" fmla="*/ 478 w 571"/>
                <a:gd name="T53" fmla="*/ 1007 h 1040"/>
                <a:gd name="T54" fmla="*/ 434 w 571"/>
                <a:gd name="T55" fmla="*/ 985 h 1040"/>
                <a:gd name="T56" fmla="*/ 391 w 571"/>
                <a:gd name="T57" fmla="*/ 960 h 1040"/>
                <a:gd name="T58" fmla="*/ 352 w 571"/>
                <a:gd name="T59" fmla="*/ 930 h 1040"/>
                <a:gd name="T60" fmla="*/ 313 w 571"/>
                <a:gd name="T61" fmla="*/ 901 h 1040"/>
                <a:gd name="T62" fmla="*/ 280 w 571"/>
                <a:gd name="T63" fmla="*/ 865 h 1040"/>
                <a:gd name="T64" fmla="*/ 247 w 571"/>
                <a:gd name="T65" fmla="*/ 829 h 1040"/>
                <a:gd name="T66" fmla="*/ 220 w 571"/>
                <a:gd name="T67" fmla="*/ 788 h 1040"/>
                <a:gd name="T68" fmla="*/ 195 w 571"/>
                <a:gd name="T69" fmla="*/ 746 h 1040"/>
                <a:gd name="T70" fmla="*/ 173 w 571"/>
                <a:gd name="T71" fmla="*/ 703 h 1040"/>
                <a:gd name="T72" fmla="*/ 154 w 571"/>
                <a:gd name="T73" fmla="*/ 656 h 1040"/>
                <a:gd name="T74" fmla="*/ 141 w 571"/>
                <a:gd name="T75" fmla="*/ 610 h 1040"/>
                <a:gd name="T76" fmla="*/ 130 w 571"/>
                <a:gd name="T77" fmla="*/ 560 h 1040"/>
                <a:gd name="T78" fmla="*/ 121 w 571"/>
                <a:gd name="T79" fmla="*/ 507 h 1040"/>
                <a:gd name="T80" fmla="*/ 121 w 571"/>
                <a:gd name="T81" fmla="*/ 455 h 1040"/>
                <a:gd name="T82" fmla="*/ 121 w 571"/>
                <a:gd name="T83" fmla="*/ 403 h 1040"/>
                <a:gd name="T84" fmla="*/ 130 w 571"/>
                <a:gd name="T85" fmla="*/ 354 h 1040"/>
                <a:gd name="T86" fmla="*/ 137 w 571"/>
                <a:gd name="T87" fmla="*/ 304 h 1040"/>
                <a:gd name="T88" fmla="*/ 154 w 571"/>
                <a:gd name="T89" fmla="*/ 258 h 1040"/>
                <a:gd name="T90" fmla="*/ 170 w 571"/>
                <a:gd name="T91" fmla="*/ 214 h 1040"/>
                <a:gd name="T92" fmla="*/ 193 w 571"/>
                <a:gd name="T93" fmla="*/ 171 h 1040"/>
                <a:gd name="T94" fmla="*/ 217 w 571"/>
                <a:gd name="T95" fmla="*/ 130 h 1040"/>
                <a:gd name="T96" fmla="*/ 245 w 571"/>
                <a:gd name="T97" fmla="*/ 88 h 1040"/>
                <a:gd name="T98" fmla="*/ 187 w 571"/>
                <a:gd name="T99" fmla="*/ 47 h 1040"/>
                <a:gd name="T100" fmla="*/ 132 w 571"/>
                <a:gd name="T101" fmla="*/ 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71" h="1040">
                  <a:moveTo>
                    <a:pt x="132" y="0"/>
                  </a:moveTo>
                  <a:lnTo>
                    <a:pt x="101" y="42"/>
                  </a:lnTo>
                  <a:lnTo>
                    <a:pt x="77" y="85"/>
                  </a:lnTo>
                  <a:lnTo>
                    <a:pt x="55" y="135"/>
                  </a:lnTo>
                  <a:lnTo>
                    <a:pt x="36" y="182"/>
                  </a:lnTo>
                  <a:lnTo>
                    <a:pt x="19" y="234"/>
                  </a:lnTo>
                  <a:lnTo>
                    <a:pt x="8" y="286"/>
                  </a:lnTo>
                  <a:lnTo>
                    <a:pt x="2" y="340"/>
                  </a:lnTo>
                  <a:lnTo>
                    <a:pt x="0" y="396"/>
                  </a:lnTo>
                  <a:lnTo>
                    <a:pt x="2" y="461"/>
                  </a:lnTo>
                  <a:lnTo>
                    <a:pt x="13" y="524"/>
                  </a:lnTo>
                  <a:lnTo>
                    <a:pt x="31" y="588"/>
                  </a:lnTo>
                  <a:lnTo>
                    <a:pt x="49" y="648"/>
                  </a:lnTo>
                  <a:lnTo>
                    <a:pt x="77" y="703"/>
                  </a:lnTo>
                  <a:lnTo>
                    <a:pt x="107" y="757"/>
                  </a:lnTo>
                  <a:lnTo>
                    <a:pt x="146" y="807"/>
                  </a:lnTo>
                  <a:lnTo>
                    <a:pt x="184" y="854"/>
                  </a:lnTo>
                  <a:lnTo>
                    <a:pt x="225" y="889"/>
                  </a:lnTo>
                  <a:lnTo>
                    <a:pt x="267" y="925"/>
                  </a:lnTo>
                  <a:lnTo>
                    <a:pt x="313" y="955"/>
                  </a:lnTo>
                  <a:lnTo>
                    <a:pt x="360" y="980"/>
                  </a:lnTo>
                  <a:lnTo>
                    <a:pt x="409" y="1002"/>
                  </a:lnTo>
                  <a:lnTo>
                    <a:pt x="461" y="1018"/>
                  </a:lnTo>
                  <a:lnTo>
                    <a:pt x="517" y="1032"/>
                  </a:lnTo>
                  <a:lnTo>
                    <a:pt x="571" y="1040"/>
                  </a:lnTo>
                  <a:lnTo>
                    <a:pt x="522" y="1027"/>
                  </a:lnTo>
                  <a:lnTo>
                    <a:pt x="478" y="1007"/>
                  </a:lnTo>
                  <a:lnTo>
                    <a:pt x="434" y="985"/>
                  </a:lnTo>
                  <a:lnTo>
                    <a:pt x="391" y="960"/>
                  </a:lnTo>
                  <a:lnTo>
                    <a:pt x="352" y="930"/>
                  </a:lnTo>
                  <a:lnTo>
                    <a:pt x="313" y="901"/>
                  </a:lnTo>
                  <a:lnTo>
                    <a:pt x="280" y="865"/>
                  </a:lnTo>
                  <a:lnTo>
                    <a:pt x="247" y="829"/>
                  </a:lnTo>
                  <a:lnTo>
                    <a:pt x="220" y="788"/>
                  </a:lnTo>
                  <a:lnTo>
                    <a:pt x="195" y="746"/>
                  </a:lnTo>
                  <a:lnTo>
                    <a:pt x="173" y="703"/>
                  </a:lnTo>
                  <a:lnTo>
                    <a:pt x="154" y="656"/>
                  </a:lnTo>
                  <a:lnTo>
                    <a:pt x="141" y="610"/>
                  </a:lnTo>
                  <a:lnTo>
                    <a:pt x="130" y="560"/>
                  </a:lnTo>
                  <a:lnTo>
                    <a:pt x="121" y="507"/>
                  </a:lnTo>
                  <a:lnTo>
                    <a:pt x="121" y="455"/>
                  </a:lnTo>
                  <a:lnTo>
                    <a:pt x="121" y="403"/>
                  </a:lnTo>
                  <a:lnTo>
                    <a:pt x="130" y="354"/>
                  </a:lnTo>
                  <a:lnTo>
                    <a:pt x="137" y="304"/>
                  </a:lnTo>
                  <a:lnTo>
                    <a:pt x="154" y="258"/>
                  </a:lnTo>
                  <a:lnTo>
                    <a:pt x="170" y="214"/>
                  </a:lnTo>
                  <a:lnTo>
                    <a:pt x="193" y="171"/>
                  </a:lnTo>
                  <a:lnTo>
                    <a:pt x="217" y="130"/>
                  </a:lnTo>
                  <a:lnTo>
                    <a:pt x="245" y="88"/>
                  </a:lnTo>
                  <a:lnTo>
                    <a:pt x="187" y="47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194"/>
            <p:cNvSpPr>
              <a:spLocks/>
            </p:cNvSpPr>
            <p:nvPr/>
          </p:nvSpPr>
          <p:spPr bwMode="auto">
            <a:xfrm>
              <a:off x="4362451" y="3987800"/>
              <a:ext cx="142875" cy="239713"/>
            </a:xfrm>
            <a:custGeom>
              <a:avLst/>
              <a:gdLst>
                <a:gd name="T0" fmla="*/ 135 w 632"/>
                <a:gd name="T1" fmla="*/ 0 h 1059"/>
                <a:gd name="T2" fmla="*/ 105 w 632"/>
                <a:gd name="T3" fmla="*/ 44 h 1059"/>
                <a:gd name="T4" fmla="*/ 81 w 632"/>
                <a:gd name="T5" fmla="*/ 91 h 1059"/>
                <a:gd name="T6" fmla="*/ 56 w 632"/>
                <a:gd name="T7" fmla="*/ 138 h 1059"/>
                <a:gd name="T8" fmla="*/ 36 w 632"/>
                <a:gd name="T9" fmla="*/ 186 h 1059"/>
                <a:gd name="T10" fmla="*/ 22 w 632"/>
                <a:gd name="T11" fmla="*/ 239 h 1059"/>
                <a:gd name="T12" fmla="*/ 11 w 632"/>
                <a:gd name="T13" fmla="*/ 291 h 1059"/>
                <a:gd name="T14" fmla="*/ 4 w 632"/>
                <a:gd name="T15" fmla="*/ 346 h 1059"/>
                <a:gd name="T16" fmla="*/ 0 w 632"/>
                <a:gd name="T17" fmla="*/ 404 h 1059"/>
                <a:gd name="T18" fmla="*/ 4 w 632"/>
                <a:gd name="T19" fmla="*/ 469 h 1059"/>
                <a:gd name="T20" fmla="*/ 15 w 632"/>
                <a:gd name="T21" fmla="*/ 535 h 1059"/>
                <a:gd name="T22" fmla="*/ 31 w 632"/>
                <a:gd name="T23" fmla="*/ 596 h 1059"/>
                <a:gd name="T24" fmla="*/ 51 w 632"/>
                <a:gd name="T25" fmla="*/ 656 h 1059"/>
                <a:gd name="T26" fmla="*/ 78 w 632"/>
                <a:gd name="T27" fmla="*/ 713 h 1059"/>
                <a:gd name="T28" fmla="*/ 108 w 632"/>
                <a:gd name="T29" fmla="*/ 769 h 1059"/>
                <a:gd name="T30" fmla="*/ 146 w 632"/>
                <a:gd name="T31" fmla="*/ 817 h 1059"/>
                <a:gd name="T32" fmla="*/ 184 w 632"/>
                <a:gd name="T33" fmla="*/ 864 h 1059"/>
                <a:gd name="T34" fmla="*/ 231 w 632"/>
                <a:gd name="T35" fmla="*/ 905 h 1059"/>
                <a:gd name="T36" fmla="*/ 278 w 632"/>
                <a:gd name="T37" fmla="*/ 943 h 1059"/>
                <a:gd name="T38" fmla="*/ 330 w 632"/>
                <a:gd name="T39" fmla="*/ 977 h 1059"/>
                <a:gd name="T40" fmla="*/ 386 w 632"/>
                <a:gd name="T41" fmla="*/ 1004 h 1059"/>
                <a:gd name="T42" fmla="*/ 443 w 632"/>
                <a:gd name="T43" fmla="*/ 1029 h 1059"/>
                <a:gd name="T44" fmla="*/ 506 w 632"/>
                <a:gd name="T45" fmla="*/ 1046 h 1059"/>
                <a:gd name="T46" fmla="*/ 567 w 632"/>
                <a:gd name="T47" fmla="*/ 1056 h 1059"/>
                <a:gd name="T48" fmla="*/ 600 w 632"/>
                <a:gd name="T49" fmla="*/ 1059 h 1059"/>
                <a:gd name="T50" fmla="*/ 632 w 632"/>
                <a:gd name="T51" fmla="*/ 1059 h 1059"/>
                <a:gd name="T52" fmla="*/ 580 w 632"/>
                <a:gd name="T53" fmla="*/ 1048 h 1059"/>
                <a:gd name="T54" fmla="*/ 526 w 632"/>
                <a:gd name="T55" fmla="*/ 1040 h 1059"/>
                <a:gd name="T56" fmla="*/ 470 w 632"/>
                <a:gd name="T57" fmla="*/ 1026 h 1059"/>
                <a:gd name="T58" fmla="*/ 418 w 632"/>
                <a:gd name="T59" fmla="*/ 1010 h 1059"/>
                <a:gd name="T60" fmla="*/ 369 w 632"/>
                <a:gd name="T61" fmla="*/ 988 h 1059"/>
                <a:gd name="T62" fmla="*/ 322 w 632"/>
                <a:gd name="T63" fmla="*/ 963 h 1059"/>
                <a:gd name="T64" fmla="*/ 276 w 632"/>
                <a:gd name="T65" fmla="*/ 933 h 1059"/>
                <a:gd name="T66" fmla="*/ 234 w 632"/>
                <a:gd name="T67" fmla="*/ 897 h 1059"/>
                <a:gd name="T68" fmla="*/ 193 w 632"/>
                <a:gd name="T69" fmla="*/ 862 h 1059"/>
                <a:gd name="T70" fmla="*/ 155 w 632"/>
                <a:gd name="T71" fmla="*/ 815 h 1059"/>
                <a:gd name="T72" fmla="*/ 116 w 632"/>
                <a:gd name="T73" fmla="*/ 765 h 1059"/>
                <a:gd name="T74" fmla="*/ 86 w 632"/>
                <a:gd name="T75" fmla="*/ 711 h 1059"/>
                <a:gd name="T76" fmla="*/ 58 w 632"/>
                <a:gd name="T77" fmla="*/ 656 h 1059"/>
                <a:gd name="T78" fmla="*/ 40 w 632"/>
                <a:gd name="T79" fmla="*/ 596 h 1059"/>
                <a:gd name="T80" fmla="*/ 22 w 632"/>
                <a:gd name="T81" fmla="*/ 532 h 1059"/>
                <a:gd name="T82" fmla="*/ 11 w 632"/>
                <a:gd name="T83" fmla="*/ 469 h 1059"/>
                <a:gd name="T84" fmla="*/ 9 w 632"/>
                <a:gd name="T85" fmla="*/ 404 h 1059"/>
                <a:gd name="T86" fmla="*/ 11 w 632"/>
                <a:gd name="T87" fmla="*/ 348 h 1059"/>
                <a:gd name="T88" fmla="*/ 17 w 632"/>
                <a:gd name="T89" fmla="*/ 294 h 1059"/>
                <a:gd name="T90" fmla="*/ 28 w 632"/>
                <a:gd name="T91" fmla="*/ 242 h 1059"/>
                <a:gd name="T92" fmla="*/ 45 w 632"/>
                <a:gd name="T93" fmla="*/ 190 h 1059"/>
                <a:gd name="T94" fmla="*/ 64 w 632"/>
                <a:gd name="T95" fmla="*/ 143 h 1059"/>
                <a:gd name="T96" fmla="*/ 86 w 632"/>
                <a:gd name="T97" fmla="*/ 93 h 1059"/>
                <a:gd name="T98" fmla="*/ 110 w 632"/>
                <a:gd name="T99" fmla="*/ 50 h 1059"/>
                <a:gd name="T100" fmla="*/ 141 w 632"/>
                <a:gd name="T101" fmla="*/ 8 h 1059"/>
                <a:gd name="T102" fmla="*/ 139 w 632"/>
                <a:gd name="T103" fmla="*/ 5 h 1059"/>
                <a:gd name="T104" fmla="*/ 135 w 632"/>
                <a:gd name="T105" fmla="*/ 0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059">
                  <a:moveTo>
                    <a:pt x="135" y="0"/>
                  </a:moveTo>
                  <a:lnTo>
                    <a:pt x="105" y="44"/>
                  </a:lnTo>
                  <a:lnTo>
                    <a:pt x="81" y="91"/>
                  </a:lnTo>
                  <a:lnTo>
                    <a:pt x="56" y="138"/>
                  </a:lnTo>
                  <a:lnTo>
                    <a:pt x="36" y="186"/>
                  </a:lnTo>
                  <a:lnTo>
                    <a:pt x="22" y="239"/>
                  </a:lnTo>
                  <a:lnTo>
                    <a:pt x="11" y="291"/>
                  </a:lnTo>
                  <a:lnTo>
                    <a:pt x="4" y="346"/>
                  </a:lnTo>
                  <a:lnTo>
                    <a:pt x="0" y="404"/>
                  </a:lnTo>
                  <a:lnTo>
                    <a:pt x="4" y="469"/>
                  </a:lnTo>
                  <a:lnTo>
                    <a:pt x="15" y="535"/>
                  </a:lnTo>
                  <a:lnTo>
                    <a:pt x="31" y="596"/>
                  </a:lnTo>
                  <a:lnTo>
                    <a:pt x="51" y="656"/>
                  </a:lnTo>
                  <a:lnTo>
                    <a:pt x="78" y="713"/>
                  </a:lnTo>
                  <a:lnTo>
                    <a:pt x="108" y="769"/>
                  </a:lnTo>
                  <a:lnTo>
                    <a:pt x="146" y="817"/>
                  </a:lnTo>
                  <a:lnTo>
                    <a:pt x="184" y="864"/>
                  </a:lnTo>
                  <a:lnTo>
                    <a:pt x="231" y="905"/>
                  </a:lnTo>
                  <a:lnTo>
                    <a:pt x="278" y="943"/>
                  </a:lnTo>
                  <a:lnTo>
                    <a:pt x="330" y="977"/>
                  </a:lnTo>
                  <a:lnTo>
                    <a:pt x="386" y="1004"/>
                  </a:lnTo>
                  <a:lnTo>
                    <a:pt x="443" y="1029"/>
                  </a:lnTo>
                  <a:lnTo>
                    <a:pt x="506" y="1046"/>
                  </a:lnTo>
                  <a:lnTo>
                    <a:pt x="567" y="1056"/>
                  </a:lnTo>
                  <a:lnTo>
                    <a:pt x="600" y="1059"/>
                  </a:lnTo>
                  <a:lnTo>
                    <a:pt x="632" y="1059"/>
                  </a:lnTo>
                  <a:lnTo>
                    <a:pt x="580" y="1048"/>
                  </a:lnTo>
                  <a:lnTo>
                    <a:pt x="526" y="1040"/>
                  </a:lnTo>
                  <a:lnTo>
                    <a:pt x="470" y="1026"/>
                  </a:lnTo>
                  <a:lnTo>
                    <a:pt x="418" y="1010"/>
                  </a:lnTo>
                  <a:lnTo>
                    <a:pt x="369" y="988"/>
                  </a:lnTo>
                  <a:lnTo>
                    <a:pt x="322" y="963"/>
                  </a:lnTo>
                  <a:lnTo>
                    <a:pt x="276" y="933"/>
                  </a:lnTo>
                  <a:lnTo>
                    <a:pt x="234" y="897"/>
                  </a:lnTo>
                  <a:lnTo>
                    <a:pt x="193" y="862"/>
                  </a:lnTo>
                  <a:lnTo>
                    <a:pt x="155" y="815"/>
                  </a:lnTo>
                  <a:lnTo>
                    <a:pt x="116" y="765"/>
                  </a:lnTo>
                  <a:lnTo>
                    <a:pt x="86" y="711"/>
                  </a:lnTo>
                  <a:lnTo>
                    <a:pt x="58" y="656"/>
                  </a:lnTo>
                  <a:lnTo>
                    <a:pt x="40" y="596"/>
                  </a:lnTo>
                  <a:lnTo>
                    <a:pt x="22" y="532"/>
                  </a:lnTo>
                  <a:lnTo>
                    <a:pt x="11" y="469"/>
                  </a:lnTo>
                  <a:lnTo>
                    <a:pt x="9" y="404"/>
                  </a:lnTo>
                  <a:lnTo>
                    <a:pt x="11" y="348"/>
                  </a:lnTo>
                  <a:lnTo>
                    <a:pt x="17" y="294"/>
                  </a:lnTo>
                  <a:lnTo>
                    <a:pt x="28" y="242"/>
                  </a:lnTo>
                  <a:lnTo>
                    <a:pt x="45" y="190"/>
                  </a:lnTo>
                  <a:lnTo>
                    <a:pt x="64" y="143"/>
                  </a:lnTo>
                  <a:lnTo>
                    <a:pt x="86" y="93"/>
                  </a:lnTo>
                  <a:lnTo>
                    <a:pt x="110" y="50"/>
                  </a:lnTo>
                  <a:lnTo>
                    <a:pt x="141" y="8"/>
                  </a:lnTo>
                  <a:lnTo>
                    <a:pt x="139" y="5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195"/>
            <p:cNvSpPr>
              <a:spLocks/>
            </p:cNvSpPr>
            <p:nvPr/>
          </p:nvSpPr>
          <p:spPr bwMode="auto">
            <a:xfrm>
              <a:off x="4800601" y="4011613"/>
              <a:ext cx="17463" cy="39688"/>
            </a:xfrm>
            <a:custGeom>
              <a:avLst/>
              <a:gdLst>
                <a:gd name="T0" fmla="*/ 24 w 82"/>
                <a:gd name="T1" fmla="*/ 0 h 176"/>
                <a:gd name="T2" fmla="*/ 0 w 82"/>
                <a:gd name="T3" fmla="*/ 11 h 176"/>
                <a:gd name="T4" fmla="*/ 24 w 82"/>
                <a:gd name="T5" fmla="*/ 50 h 176"/>
                <a:gd name="T6" fmla="*/ 46 w 82"/>
                <a:gd name="T7" fmla="*/ 92 h 176"/>
                <a:gd name="T8" fmla="*/ 65 w 82"/>
                <a:gd name="T9" fmla="*/ 133 h 176"/>
                <a:gd name="T10" fmla="*/ 82 w 82"/>
                <a:gd name="T11" fmla="*/ 176 h 176"/>
                <a:gd name="T12" fmla="*/ 71 w 82"/>
                <a:gd name="T13" fmla="*/ 130 h 176"/>
                <a:gd name="T14" fmla="*/ 58 w 82"/>
                <a:gd name="T15" fmla="*/ 86 h 176"/>
                <a:gd name="T16" fmla="*/ 43 w 82"/>
                <a:gd name="T17" fmla="*/ 42 h 176"/>
                <a:gd name="T18" fmla="*/ 24 w 82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176">
                  <a:moveTo>
                    <a:pt x="24" y="0"/>
                  </a:moveTo>
                  <a:lnTo>
                    <a:pt x="0" y="11"/>
                  </a:lnTo>
                  <a:lnTo>
                    <a:pt x="24" y="50"/>
                  </a:lnTo>
                  <a:lnTo>
                    <a:pt x="46" y="92"/>
                  </a:lnTo>
                  <a:lnTo>
                    <a:pt x="65" y="133"/>
                  </a:lnTo>
                  <a:lnTo>
                    <a:pt x="82" y="176"/>
                  </a:lnTo>
                  <a:lnTo>
                    <a:pt x="71" y="130"/>
                  </a:lnTo>
                  <a:lnTo>
                    <a:pt x="58" y="86"/>
                  </a:lnTo>
                  <a:lnTo>
                    <a:pt x="43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196"/>
            <p:cNvSpPr>
              <a:spLocks/>
            </p:cNvSpPr>
            <p:nvPr/>
          </p:nvSpPr>
          <p:spPr bwMode="auto">
            <a:xfrm>
              <a:off x="4805363" y="4011613"/>
              <a:ext cx="17463" cy="55563"/>
            </a:xfrm>
            <a:custGeom>
              <a:avLst/>
              <a:gdLst>
                <a:gd name="T0" fmla="*/ 5 w 74"/>
                <a:gd name="T1" fmla="*/ 0 h 250"/>
                <a:gd name="T2" fmla="*/ 0 w 74"/>
                <a:gd name="T3" fmla="*/ 5 h 250"/>
                <a:gd name="T4" fmla="*/ 19 w 74"/>
                <a:gd name="T5" fmla="*/ 47 h 250"/>
                <a:gd name="T6" fmla="*/ 34 w 74"/>
                <a:gd name="T7" fmla="*/ 91 h 250"/>
                <a:gd name="T8" fmla="*/ 47 w 74"/>
                <a:gd name="T9" fmla="*/ 135 h 250"/>
                <a:gd name="T10" fmla="*/ 58 w 74"/>
                <a:gd name="T11" fmla="*/ 181 h 250"/>
                <a:gd name="T12" fmla="*/ 66 w 74"/>
                <a:gd name="T13" fmla="*/ 214 h 250"/>
                <a:gd name="T14" fmla="*/ 74 w 74"/>
                <a:gd name="T15" fmla="*/ 250 h 250"/>
                <a:gd name="T16" fmla="*/ 72 w 74"/>
                <a:gd name="T17" fmla="*/ 217 h 250"/>
                <a:gd name="T18" fmla="*/ 66 w 74"/>
                <a:gd name="T19" fmla="*/ 184 h 250"/>
                <a:gd name="T20" fmla="*/ 52 w 74"/>
                <a:gd name="T21" fmla="*/ 121 h 250"/>
                <a:gd name="T22" fmla="*/ 30 w 74"/>
                <a:gd name="T23" fmla="*/ 61 h 250"/>
                <a:gd name="T24" fmla="*/ 5 w 74"/>
                <a:gd name="T2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250">
                  <a:moveTo>
                    <a:pt x="5" y="0"/>
                  </a:moveTo>
                  <a:lnTo>
                    <a:pt x="0" y="5"/>
                  </a:lnTo>
                  <a:lnTo>
                    <a:pt x="19" y="47"/>
                  </a:lnTo>
                  <a:lnTo>
                    <a:pt x="34" y="91"/>
                  </a:lnTo>
                  <a:lnTo>
                    <a:pt x="47" y="135"/>
                  </a:lnTo>
                  <a:lnTo>
                    <a:pt x="58" y="181"/>
                  </a:lnTo>
                  <a:lnTo>
                    <a:pt x="66" y="214"/>
                  </a:lnTo>
                  <a:lnTo>
                    <a:pt x="74" y="250"/>
                  </a:lnTo>
                  <a:lnTo>
                    <a:pt x="72" y="217"/>
                  </a:lnTo>
                  <a:lnTo>
                    <a:pt x="66" y="184"/>
                  </a:lnTo>
                  <a:lnTo>
                    <a:pt x="52" y="121"/>
                  </a:lnTo>
                  <a:lnTo>
                    <a:pt x="30" y="6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197"/>
            <p:cNvSpPr>
              <a:spLocks/>
            </p:cNvSpPr>
            <p:nvPr/>
          </p:nvSpPr>
          <p:spPr bwMode="auto">
            <a:xfrm>
              <a:off x="4394201" y="3957638"/>
              <a:ext cx="428625" cy="269875"/>
            </a:xfrm>
            <a:custGeom>
              <a:avLst/>
              <a:gdLst>
                <a:gd name="T0" fmla="*/ 1887 w 1889"/>
                <a:gd name="T1" fmla="*/ 656 h 1191"/>
                <a:gd name="T2" fmla="*/ 1865 w 1889"/>
                <a:gd name="T3" fmla="*/ 773 h 1191"/>
                <a:gd name="T4" fmla="*/ 1818 w 1889"/>
                <a:gd name="T5" fmla="*/ 881 h 1191"/>
                <a:gd name="T6" fmla="*/ 1755 w 1889"/>
                <a:gd name="T7" fmla="*/ 974 h 1191"/>
                <a:gd name="T8" fmla="*/ 1675 w 1889"/>
                <a:gd name="T9" fmla="*/ 1057 h 1191"/>
                <a:gd name="T10" fmla="*/ 1579 w 1889"/>
                <a:gd name="T11" fmla="*/ 1120 h 1191"/>
                <a:gd name="T12" fmla="*/ 1472 w 1889"/>
                <a:gd name="T13" fmla="*/ 1163 h 1191"/>
                <a:gd name="T14" fmla="*/ 1356 w 1889"/>
                <a:gd name="T15" fmla="*/ 1188 h 1191"/>
                <a:gd name="T16" fmla="*/ 596 w 1889"/>
                <a:gd name="T17" fmla="*/ 1191 h 1191"/>
                <a:gd name="T18" fmla="*/ 475 w 1889"/>
                <a:gd name="T19" fmla="*/ 1180 h 1191"/>
                <a:gd name="T20" fmla="*/ 362 w 1889"/>
                <a:gd name="T21" fmla="*/ 1145 h 1191"/>
                <a:gd name="T22" fmla="*/ 261 w 1889"/>
                <a:gd name="T23" fmla="*/ 1090 h 1191"/>
                <a:gd name="T24" fmla="*/ 173 w 1889"/>
                <a:gd name="T25" fmla="*/ 1018 h 1191"/>
                <a:gd name="T26" fmla="*/ 101 w 1889"/>
                <a:gd name="T27" fmla="*/ 928 h 1191"/>
                <a:gd name="T28" fmla="*/ 45 w 1889"/>
                <a:gd name="T29" fmla="*/ 829 h 1191"/>
                <a:gd name="T30" fmla="*/ 11 w 1889"/>
                <a:gd name="T31" fmla="*/ 716 h 1191"/>
                <a:gd name="T32" fmla="*/ 0 w 1889"/>
                <a:gd name="T33" fmla="*/ 595 h 1191"/>
                <a:gd name="T34" fmla="*/ 11 w 1889"/>
                <a:gd name="T35" fmla="*/ 478 h 1191"/>
                <a:gd name="T36" fmla="*/ 45 w 1889"/>
                <a:gd name="T37" fmla="*/ 365 h 1191"/>
                <a:gd name="T38" fmla="*/ 101 w 1889"/>
                <a:gd name="T39" fmla="*/ 264 h 1191"/>
                <a:gd name="T40" fmla="*/ 173 w 1889"/>
                <a:gd name="T41" fmla="*/ 176 h 1191"/>
                <a:gd name="T42" fmla="*/ 261 w 1889"/>
                <a:gd name="T43" fmla="*/ 102 h 1191"/>
                <a:gd name="T44" fmla="*/ 362 w 1889"/>
                <a:gd name="T45" fmla="*/ 47 h 1191"/>
                <a:gd name="T46" fmla="*/ 475 w 1889"/>
                <a:gd name="T47" fmla="*/ 14 h 1191"/>
                <a:gd name="T48" fmla="*/ 596 w 1889"/>
                <a:gd name="T49" fmla="*/ 0 h 1191"/>
                <a:gd name="T50" fmla="*/ 1356 w 1889"/>
                <a:gd name="T51" fmla="*/ 6 h 1191"/>
                <a:gd name="T52" fmla="*/ 1472 w 1889"/>
                <a:gd name="T53" fmla="*/ 27 h 1191"/>
                <a:gd name="T54" fmla="*/ 1579 w 1889"/>
                <a:gd name="T55" fmla="*/ 74 h 1191"/>
                <a:gd name="T56" fmla="*/ 1675 w 1889"/>
                <a:gd name="T57" fmla="*/ 137 h 1191"/>
                <a:gd name="T58" fmla="*/ 1755 w 1889"/>
                <a:gd name="T59" fmla="*/ 217 h 1191"/>
                <a:gd name="T60" fmla="*/ 1818 w 1889"/>
                <a:gd name="T61" fmla="*/ 313 h 1191"/>
                <a:gd name="T62" fmla="*/ 1865 w 1889"/>
                <a:gd name="T63" fmla="*/ 420 h 1191"/>
                <a:gd name="T64" fmla="*/ 1887 w 1889"/>
                <a:gd name="T65" fmla="*/ 536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89" h="1191">
                  <a:moveTo>
                    <a:pt x="1889" y="595"/>
                  </a:moveTo>
                  <a:lnTo>
                    <a:pt x="1887" y="656"/>
                  </a:lnTo>
                  <a:lnTo>
                    <a:pt x="1878" y="716"/>
                  </a:lnTo>
                  <a:lnTo>
                    <a:pt x="1865" y="773"/>
                  </a:lnTo>
                  <a:lnTo>
                    <a:pt x="1843" y="829"/>
                  </a:lnTo>
                  <a:lnTo>
                    <a:pt x="1818" y="881"/>
                  </a:lnTo>
                  <a:lnTo>
                    <a:pt x="1788" y="928"/>
                  </a:lnTo>
                  <a:lnTo>
                    <a:pt x="1755" y="974"/>
                  </a:lnTo>
                  <a:lnTo>
                    <a:pt x="1716" y="1018"/>
                  </a:lnTo>
                  <a:lnTo>
                    <a:pt x="1675" y="1057"/>
                  </a:lnTo>
                  <a:lnTo>
                    <a:pt x="1629" y="1090"/>
                  </a:lnTo>
                  <a:lnTo>
                    <a:pt x="1579" y="1120"/>
                  </a:lnTo>
                  <a:lnTo>
                    <a:pt x="1527" y="1145"/>
                  </a:lnTo>
                  <a:lnTo>
                    <a:pt x="1472" y="1163"/>
                  </a:lnTo>
                  <a:lnTo>
                    <a:pt x="1414" y="1180"/>
                  </a:lnTo>
                  <a:lnTo>
                    <a:pt x="1356" y="1188"/>
                  </a:lnTo>
                  <a:lnTo>
                    <a:pt x="1296" y="1191"/>
                  </a:lnTo>
                  <a:lnTo>
                    <a:pt x="596" y="1191"/>
                  </a:lnTo>
                  <a:lnTo>
                    <a:pt x="533" y="1188"/>
                  </a:lnTo>
                  <a:lnTo>
                    <a:pt x="475" y="1180"/>
                  </a:lnTo>
                  <a:lnTo>
                    <a:pt x="417" y="1163"/>
                  </a:lnTo>
                  <a:lnTo>
                    <a:pt x="362" y="1145"/>
                  </a:lnTo>
                  <a:lnTo>
                    <a:pt x="310" y="1120"/>
                  </a:lnTo>
                  <a:lnTo>
                    <a:pt x="261" y="1090"/>
                  </a:lnTo>
                  <a:lnTo>
                    <a:pt x="216" y="1057"/>
                  </a:lnTo>
                  <a:lnTo>
                    <a:pt x="173" y="1018"/>
                  </a:lnTo>
                  <a:lnTo>
                    <a:pt x="133" y="974"/>
                  </a:lnTo>
                  <a:lnTo>
                    <a:pt x="101" y="928"/>
                  </a:lnTo>
                  <a:lnTo>
                    <a:pt x="70" y="881"/>
                  </a:lnTo>
                  <a:lnTo>
                    <a:pt x="45" y="829"/>
                  </a:lnTo>
                  <a:lnTo>
                    <a:pt x="24" y="773"/>
                  </a:lnTo>
                  <a:lnTo>
                    <a:pt x="11" y="716"/>
                  </a:lnTo>
                  <a:lnTo>
                    <a:pt x="2" y="656"/>
                  </a:lnTo>
                  <a:lnTo>
                    <a:pt x="0" y="595"/>
                  </a:lnTo>
                  <a:lnTo>
                    <a:pt x="2" y="536"/>
                  </a:lnTo>
                  <a:lnTo>
                    <a:pt x="11" y="478"/>
                  </a:lnTo>
                  <a:lnTo>
                    <a:pt x="24" y="420"/>
                  </a:lnTo>
                  <a:lnTo>
                    <a:pt x="45" y="365"/>
                  </a:lnTo>
                  <a:lnTo>
                    <a:pt x="70" y="313"/>
                  </a:lnTo>
                  <a:lnTo>
                    <a:pt x="101" y="264"/>
                  </a:lnTo>
                  <a:lnTo>
                    <a:pt x="133" y="217"/>
                  </a:lnTo>
                  <a:lnTo>
                    <a:pt x="173" y="176"/>
                  </a:lnTo>
                  <a:lnTo>
                    <a:pt x="216" y="137"/>
                  </a:lnTo>
                  <a:lnTo>
                    <a:pt x="261" y="102"/>
                  </a:lnTo>
                  <a:lnTo>
                    <a:pt x="310" y="74"/>
                  </a:lnTo>
                  <a:lnTo>
                    <a:pt x="362" y="47"/>
                  </a:lnTo>
                  <a:lnTo>
                    <a:pt x="417" y="27"/>
                  </a:lnTo>
                  <a:lnTo>
                    <a:pt x="475" y="14"/>
                  </a:lnTo>
                  <a:lnTo>
                    <a:pt x="533" y="6"/>
                  </a:lnTo>
                  <a:lnTo>
                    <a:pt x="596" y="0"/>
                  </a:lnTo>
                  <a:lnTo>
                    <a:pt x="1296" y="0"/>
                  </a:lnTo>
                  <a:lnTo>
                    <a:pt x="1356" y="6"/>
                  </a:lnTo>
                  <a:lnTo>
                    <a:pt x="1414" y="14"/>
                  </a:lnTo>
                  <a:lnTo>
                    <a:pt x="1472" y="27"/>
                  </a:lnTo>
                  <a:lnTo>
                    <a:pt x="1527" y="47"/>
                  </a:lnTo>
                  <a:lnTo>
                    <a:pt x="1579" y="74"/>
                  </a:lnTo>
                  <a:lnTo>
                    <a:pt x="1629" y="102"/>
                  </a:lnTo>
                  <a:lnTo>
                    <a:pt x="1675" y="137"/>
                  </a:lnTo>
                  <a:lnTo>
                    <a:pt x="1716" y="176"/>
                  </a:lnTo>
                  <a:lnTo>
                    <a:pt x="1755" y="217"/>
                  </a:lnTo>
                  <a:lnTo>
                    <a:pt x="1788" y="264"/>
                  </a:lnTo>
                  <a:lnTo>
                    <a:pt x="1818" y="313"/>
                  </a:lnTo>
                  <a:lnTo>
                    <a:pt x="1843" y="365"/>
                  </a:lnTo>
                  <a:lnTo>
                    <a:pt x="1865" y="420"/>
                  </a:lnTo>
                  <a:lnTo>
                    <a:pt x="1878" y="478"/>
                  </a:lnTo>
                  <a:lnTo>
                    <a:pt x="1887" y="536"/>
                  </a:lnTo>
                  <a:lnTo>
                    <a:pt x="1889" y="595"/>
                  </a:lnTo>
                  <a:close/>
                </a:path>
              </a:pathLst>
            </a:custGeom>
            <a:solidFill>
              <a:srgbClr val="9CB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198"/>
            <p:cNvSpPr>
              <a:spLocks/>
            </p:cNvSpPr>
            <p:nvPr/>
          </p:nvSpPr>
          <p:spPr bwMode="auto">
            <a:xfrm>
              <a:off x="4391026" y="3956050"/>
              <a:ext cx="433388" cy="273050"/>
            </a:xfrm>
            <a:custGeom>
              <a:avLst/>
              <a:gdLst>
                <a:gd name="T0" fmla="*/ 1887 w 1907"/>
                <a:gd name="T1" fmla="*/ 663 h 1206"/>
                <a:gd name="T2" fmla="*/ 1846 w 1907"/>
                <a:gd name="T3" fmla="*/ 830 h 1206"/>
                <a:gd name="T4" fmla="*/ 1759 w 1907"/>
                <a:gd name="T5" fmla="*/ 976 h 1206"/>
                <a:gd name="T6" fmla="*/ 1631 w 1907"/>
                <a:gd name="T7" fmla="*/ 1091 h 1206"/>
                <a:gd name="T8" fmla="*/ 1478 w 1907"/>
                <a:gd name="T9" fmla="*/ 1163 h 1206"/>
                <a:gd name="T10" fmla="*/ 1305 w 1907"/>
                <a:gd name="T11" fmla="*/ 1190 h 1206"/>
                <a:gd name="T12" fmla="*/ 484 w 1907"/>
                <a:gd name="T13" fmla="*/ 1179 h 1206"/>
                <a:gd name="T14" fmla="*/ 324 w 1907"/>
                <a:gd name="T15" fmla="*/ 1118 h 1206"/>
                <a:gd name="T16" fmla="*/ 187 w 1907"/>
                <a:gd name="T17" fmla="*/ 1017 h 1206"/>
                <a:gd name="T18" fmla="*/ 85 w 1907"/>
                <a:gd name="T19" fmla="*/ 883 h 1206"/>
                <a:gd name="T20" fmla="*/ 27 w 1907"/>
                <a:gd name="T21" fmla="*/ 721 h 1206"/>
                <a:gd name="T22" fmla="*/ 20 w 1907"/>
                <a:gd name="T23" fmla="*/ 543 h 1206"/>
                <a:gd name="T24" fmla="*/ 61 w 1907"/>
                <a:gd name="T25" fmla="*/ 375 h 1206"/>
                <a:gd name="T26" fmla="*/ 151 w 1907"/>
                <a:gd name="T27" fmla="*/ 230 h 1206"/>
                <a:gd name="T28" fmla="*/ 275 w 1907"/>
                <a:gd name="T29" fmla="*/ 117 h 1206"/>
                <a:gd name="T30" fmla="*/ 428 w 1907"/>
                <a:gd name="T31" fmla="*/ 43 h 1206"/>
                <a:gd name="T32" fmla="*/ 605 w 1907"/>
                <a:gd name="T33" fmla="*/ 16 h 1206"/>
                <a:gd name="T34" fmla="*/ 1423 w 1907"/>
                <a:gd name="T35" fmla="*/ 29 h 1206"/>
                <a:gd name="T36" fmla="*/ 1586 w 1907"/>
                <a:gd name="T37" fmla="*/ 86 h 1206"/>
                <a:gd name="T38" fmla="*/ 1719 w 1907"/>
                <a:gd name="T39" fmla="*/ 189 h 1206"/>
                <a:gd name="T40" fmla="*/ 1822 w 1907"/>
                <a:gd name="T41" fmla="*/ 323 h 1206"/>
                <a:gd name="T42" fmla="*/ 1879 w 1907"/>
                <a:gd name="T43" fmla="*/ 485 h 1206"/>
                <a:gd name="T44" fmla="*/ 1898 w 1907"/>
                <a:gd name="T45" fmla="*/ 602 h 1206"/>
                <a:gd name="T46" fmla="*/ 1896 w 1907"/>
                <a:gd name="T47" fmla="*/ 482 h 1206"/>
                <a:gd name="T48" fmla="*/ 1835 w 1907"/>
                <a:gd name="T49" fmla="*/ 315 h 1206"/>
                <a:gd name="T50" fmla="*/ 1730 w 1907"/>
                <a:gd name="T51" fmla="*/ 178 h 1206"/>
                <a:gd name="T52" fmla="*/ 1591 w 1907"/>
                <a:gd name="T53" fmla="*/ 73 h 1206"/>
                <a:gd name="T54" fmla="*/ 1426 w 1907"/>
                <a:gd name="T55" fmla="*/ 13 h 1206"/>
                <a:gd name="T56" fmla="*/ 605 w 1907"/>
                <a:gd name="T57" fmla="*/ 0 h 1206"/>
                <a:gd name="T58" fmla="*/ 423 w 1907"/>
                <a:gd name="T59" fmla="*/ 27 h 1206"/>
                <a:gd name="T60" fmla="*/ 266 w 1907"/>
                <a:gd name="T61" fmla="*/ 104 h 1206"/>
                <a:gd name="T62" fmla="*/ 137 w 1907"/>
                <a:gd name="T63" fmla="*/ 219 h 1206"/>
                <a:gd name="T64" fmla="*/ 47 w 1907"/>
                <a:gd name="T65" fmla="*/ 370 h 1206"/>
                <a:gd name="T66" fmla="*/ 3 w 1907"/>
                <a:gd name="T67" fmla="*/ 543 h 1206"/>
                <a:gd name="T68" fmla="*/ 11 w 1907"/>
                <a:gd name="T69" fmla="*/ 726 h 1206"/>
                <a:gd name="T70" fmla="*/ 72 w 1907"/>
                <a:gd name="T71" fmla="*/ 891 h 1206"/>
                <a:gd name="T72" fmla="*/ 176 w 1907"/>
                <a:gd name="T73" fmla="*/ 1030 h 1206"/>
                <a:gd name="T74" fmla="*/ 315 w 1907"/>
                <a:gd name="T75" fmla="*/ 1135 h 1206"/>
                <a:gd name="T76" fmla="*/ 481 w 1907"/>
                <a:gd name="T77" fmla="*/ 1195 h 1206"/>
                <a:gd name="T78" fmla="*/ 1305 w 1907"/>
                <a:gd name="T79" fmla="*/ 1206 h 1206"/>
                <a:gd name="T80" fmla="*/ 1483 w 1907"/>
                <a:gd name="T81" fmla="*/ 1179 h 1206"/>
                <a:gd name="T82" fmla="*/ 1643 w 1907"/>
                <a:gd name="T83" fmla="*/ 1105 h 1206"/>
                <a:gd name="T84" fmla="*/ 1769 w 1907"/>
                <a:gd name="T85" fmla="*/ 987 h 1206"/>
                <a:gd name="T86" fmla="*/ 1860 w 1907"/>
                <a:gd name="T87" fmla="*/ 839 h 1206"/>
                <a:gd name="T88" fmla="*/ 1904 w 1907"/>
                <a:gd name="T89" fmla="*/ 665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07" h="1206">
                  <a:moveTo>
                    <a:pt x="1898" y="602"/>
                  </a:moveTo>
                  <a:lnTo>
                    <a:pt x="1890" y="602"/>
                  </a:lnTo>
                  <a:lnTo>
                    <a:pt x="1887" y="663"/>
                  </a:lnTo>
                  <a:lnTo>
                    <a:pt x="1879" y="721"/>
                  </a:lnTo>
                  <a:lnTo>
                    <a:pt x="1865" y="778"/>
                  </a:lnTo>
                  <a:lnTo>
                    <a:pt x="1846" y="830"/>
                  </a:lnTo>
                  <a:lnTo>
                    <a:pt x="1822" y="883"/>
                  </a:lnTo>
                  <a:lnTo>
                    <a:pt x="1791" y="931"/>
                  </a:lnTo>
                  <a:lnTo>
                    <a:pt x="1759" y="976"/>
                  </a:lnTo>
                  <a:lnTo>
                    <a:pt x="1719" y="1017"/>
                  </a:lnTo>
                  <a:lnTo>
                    <a:pt x="1678" y="1055"/>
                  </a:lnTo>
                  <a:lnTo>
                    <a:pt x="1631" y="1091"/>
                  </a:lnTo>
                  <a:lnTo>
                    <a:pt x="1586" y="1118"/>
                  </a:lnTo>
                  <a:lnTo>
                    <a:pt x="1533" y="1143"/>
                  </a:lnTo>
                  <a:lnTo>
                    <a:pt x="1478" y="1163"/>
                  </a:lnTo>
                  <a:lnTo>
                    <a:pt x="1423" y="1179"/>
                  </a:lnTo>
                  <a:lnTo>
                    <a:pt x="1363" y="1187"/>
                  </a:lnTo>
                  <a:lnTo>
                    <a:pt x="1305" y="1190"/>
                  </a:lnTo>
                  <a:lnTo>
                    <a:pt x="605" y="1190"/>
                  </a:lnTo>
                  <a:lnTo>
                    <a:pt x="544" y="1187"/>
                  </a:lnTo>
                  <a:lnTo>
                    <a:pt x="484" y="1179"/>
                  </a:lnTo>
                  <a:lnTo>
                    <a:pt x="428" y="1163"/>
                  </a:lnTo>
                  <a:lnTo>
                    <a:pt x="374" y="1143"/>
                  </a:lnTo>
                  <a:lnTo>
                    <a:pt x="324" y="1118"/>
                  </a:lnTo>
                  <a:lnTo>
                    <a:pt x="275" y="1091"/>
                  </a:lnTo>
                  <a:lnTo>
                    <a:pt x="228" y="1055"/>
                  </a:lnTo>
                  <a:lnTo>
                    <a:pt x="187" y="1017"/>
                  </a:lnTo>
                  <a:lnTo>
                    <a:pt x="151" y="976"/>
                  </a:lnTo>
                  <a:lnTo>
                    <a:pt x="115" y="931"/>
                  </a:lnTo>
                  <a:lnTo>
                    <a:pt x="85" y="883"/>
                  </a:lnTo>
                  <a:lnTo>
                    <a:pt x="61" y="830"/>
                  </a:lnTo>
                  <a:lnTo>
                    <a:pt x="41" y="778"/>
                  </a:lnTo>
                  <a:lnTo>
                    <a:pt x="27" y="721"/>
                  </a:lnTo>
                  <a:lnTo>
                    <a:pt x="20" y="663"/>
                  </a:lnTo>
                  <a:lnTo>
                    <a:pt x="16" y="602"/>
                  </a:lnTo>
                  <a:lnTo>
                    <a:pt x="20" y="543"/>
                  </a:lnTo>
                  <a:lnTo>
                    <a:pt x="27" y="485"/>
                  </a:lnTo>
                  <a:lnTo>
                    <a:pt x="41" y="430"/>
                  </a:lnTo>
                  <a:lnTo>
                    <a:pt x="61" y="375"/>
                  </a:lnTo>
                  <a:lnTo>
                    <a:pt x="85" y="323"/>
                  </a:lnTo>
                  <a:lnTo>
                    <a:pt x="115" y="277"/>
                  </a:lnTo>
                  <a:lnTo>
                    <a:pt x="151" y="230"/>
                  </a:lnTo>
                  <a:lnTo>
                    <a:pt x="187" y="189"/>
                  </a:lnTo>
                  <a:lnTo>
                    <a:pt x="228" y="149"/>
                  </a:lnTo>
                  <a:lnTo>
                    <a:pt x="275" y="117"/>
                  </a:lnTo>
                  <a:lnTo>
                    <a:pt x="324" y="86"/>
                  </a:lnTo>
                  <a:lnTo>
                    <a:pt x="374" y="63"/>
                  </a:lnTo>
                  <a:lnTo>
                    <a:pt x="428" y="43"/>
                  </a:lnTo>
                  <a:lnTo>
                    <a:pt x="484" y="29"/>
                  </a:lnTo>
                  <a:lnTo>
                    <a:pt x="544" y="21"/>
                  </a:lnTo>
                  <a:lnTo>
                    <a:pt x="605" y="16"/>
                  </a:lnTo>
                  <a:lnTo>
                    <a:pt x="1305" y="16"/>
                  </a:lnTo>
                  <a:lnTo>
                    <a:pt x="1363" y="21"/>
                  </a:lnTo>
                  <a:lnTo>
                    <a:pt x="1423" y="29"/>
                  </a:lnTo>
                  <a:lnTo>
                    <a:pt x="1478" y="43"/>
                  </a:lnTo>
                  <a:lnTo>
                    <a:pt x="1533" y="63"/>
                  </a:lnTo>
                  <a:lnTo>
                    <a:pt x="1586" y="86"/>
                  </a:lnTo>
                  <a:lnTo>
                    <a:pt x="1631" y="117"/>
                  </a:lnTo>
                  <a:lnTo>
                    <a:pt x="1678" y="149"/>
                  </a:lnTo>
                  <a:lnTo>
                    <a:pt x="1719" y="189"/>
                  </a:lnTo>
                  <a:lnTo>
                    <a:pt x="1759" y="230"/>
                  </a:lnTo>
                  <a:lnTo>
                    <a:pt x="1791" y="277"/>
                  </a:lnTo>
                  <a:lnTo>
                    <a:pt x="1822" y="323"/>
                  </a:lnTo>
                  <a:lnTo>
                    <a:pt x="1846" y="375"/>
                  </a:lnTo>
                  <a:lnTo>
                    <a:pt x="1865" y="430"/>
                  </a:lnTo>
                  <a:lnTo>
                    <a:pt x="1879" y="485"/>
                  </a:lnTo>
                  <a:lnTo>
                    <a:pt x="1887" y="543"/>
                  </a:lnTo>
                  <a:lnTo>
                    <a:pt x="1890" y="602"/>
                  </a:lnTo>
                  <a:lnTo>
                    <a:pt x="1898" y="602"/>
                  </a:lnTo>
                  <a:lnTo>
                    <a:pt x="1907" y="602"/>
                  </a:lnTo>
                  <a:lnTo>
                    <a:pt x="1904" y="543"/>
                  </a:lnTo>
                  <a:lnTo>
                    <a:pt x="1896" y="482"/>
                  </a:lnTo>
                  <a:lnTo>
                    <a:pt x="1882" y="424"/>
                  </a:lnTo>
                  <a:lnTo>
                    <a:pt x="1860" y="370"/>
                  </a:lnTo>
                  <a:lnTo>
                    <a:pt x="1835" y="315"/>
                  </a:lnTo>
                  <a:lnTo>
                    <a:pt x="1805" y="266"/>
                  </a:lnTo>
                  <a:lnTo>
                    <a:pt x="1769" y="219"/>
                  </a:lnTo>
                  <a:lnTo>
                    <a:pt x="1730" y="178"/>
                  </a:lnTo>
                  <a:lnTo>
                    <a:pt x="1687" y="139"/>
                  </a:lnTo>
                  <a:lnTo>
                    <a:pt x="1643" y="104"/>
                  </a:lnTo>
                  <a:lnTo>
                    <a:pt x="1591" y="73"/>
                  </a:lnTo>
                  <a:lnTo>
                    <a:pt x="1539" y="48"/>
                  </a:lnTo>
                  <a:lnTo>
                    <a:pt x="1483" y="27"/>
                  </a:lnTo>
                  <a:lnTo>
                    <a:pt x="1426" y="13"/>
                  </a:lnTo>
                  <a:lnTo>
                    <a:pt x="1365" y="5"/>
                  </a:lnTo>
                  <a:lnTo>
                    <a:pt x="1305" y="0"/>
                  </a:lnTo>
                  <a:lnTo>
                    <a:pt x="605" y="0"/>
                  </a:lnTo>
                  <a:lnTo>
                    <a:pt x="542" y="5"/>
                  </a:lnTo>
                  <a:lnTo>
                    <a:pt x="481" y="13"/>
                  </a:lnTo>
                  <a:lnTo>
                    <a:pt x="423" y="27"/>
                  </a:lnTo>
                  <a:lnTo>
                    <a:pt x="368" y="48"/>
                  </a:lnTo>
                  <a:lnTo>
                    <a:pt x="315" y="73"/>
                  </a:lnTo>
                  <a:lnTo>
                    <a:pt x="266" y="104"/>
                  </a:lnTo>
                  <a:lnTo>
                    <a:pt x="220" y="139"/>
                  </a:lnTo>
                  <a:lnTo>
                    <a:pt x="176" y="178"/>
                  </a:lnTo>
                  <a:lnTo>
                    <a:pt x="137" y="219"/>
                  </a:lnTo>
                  <a:lnTo>
                    <a:pt x="101" y="266"/>
                  </a:lnTo>
                  <a:lnTo>
                    <a:pt x="72" y="315"/>
                  </a:lnTo>
                  <a:lnTo>
                    <a:pt x="47" y="370"/>
                  </a:lnTo>
                  <a:lnTo>
                    <a:pt x="27" y="424"/>
                  </a:lnTo>
                  <a:lnTo>
                    <a:pt x="11" y="482"/>
                  </a:lnTo>
                  <a:lnTo>
                    <a:pt x="3" y="543"/>
                  </a:lnTo>
                  <a:lnTo>
                    <a:pt x="0" y="602"/>
                  </a:lnTo>
                  <a:lnTo>
                    <a:pt x="3" y="665"/>
                  </a:lnTo>
                  <a:lnTo>
                    <a:pt x="11" y="726"/>
                  </a:lnTo>
                  <a:lnTo>
                    <a:pt x="27" y="784"/>
                  </a:lnTo>
                  <a:lnTo>
                    <a:pt x="47" y="839"/>
                  </a:lnTo>
                  <a:lnTo>
                    <a:pt x="72" y="891"/>
                  </a:lnTo>
                  <a:lnTo>
                    <a:pt x="101" y="940"/>
                  </a:lnTo>
                  <a:lnTo>
                    <a:pt x="137" y="987"/>
                  </a:lnTo>
                  <a:lnTo>
                    <a:pt x="176" y="1030"/>
                  </a:lnTo>
                  <a:lnTo>
                    <a:pt x="220" y="1069"/>
                  </a:lnTo>
                  <a:lnTo>
                    <a:pt x="266" y="1105"/>
                  </a:lnTo>
                  <a:lnTo>
                    <a:pt x="315" y="1135"/>
                  </a:lnTo>
                  <a:lnTo>
                    <a:pt x="368" y="1160"/>
                  </a:lnTo>
                  <a:lnTo>
                    <a:pt x="423" y="1179"/>
                  </a:lnTo>
                  <a:lnTo>
                    <a:pt x="481" y="1195"/>
                  </a:lnTo>
                  <a:lnTo>
                    <a:pt x="542" y="1204"/>
                  </a:lnTo>
                  <a:lnTo>
                    <a:pt x="605" y="1206"/>
                  </a:lnTo>
                  <a:lnTo>
                    <a:pt x="1305" y="1206"/>
                  </a:lnTo>
                  <a:lnTo>
                    <a:pt x="1365" y="1204"/>
                  </a:lnTo>
                  <a:lnTo>
                    <a:pt x="1426" y="1195"/>
                  </a:lnTo>
                  <a:lnTo>
                    <a:pt x="1483" y="1179"/>
                  </a:lnTo>
                  <a:lnTo>
                    <a:pt x="1539" y="1160"/>
                  </a:lnTo>
                  <a:lnTo>
                    <a:pt x="1591" y="1135"/>
                  </a:lnTo>
                  <a:lnTo>
                    <a:pt x="1643" y="1105"/>
                  </a:lnTo>
                  <a:lnTo>
                    <a:pt x="1687" y="1069"/>
                  </a:lnTo>
                  <a:lnTo>
                    <a:pt x="1730" y="1030"/>
                  </a:lnTo>
                  <a:lnTo>
                    <a:pt x="1769" y="987"/>
                  </a:lnTo>
                  <a:lnTo>
                    <a:pt x="1805" y="940"/>
                  </a:lnTo>
                  <a:lnTo>
                    <a:pt x="1835" y="891"/>
                  </a:lnTo>
                  <a:lnTo>
                    <a:pt x="1860" y="839"/>
                  </a:lnTo>
                  <a:lnTo>
                    <a:pt x="1882" y="784"/>
                  </a:lnTo>
                  <a:lnTo>
                    <a:pt x="1896" y="726"/>
                  </a:lnTo>
                  <a:lnTo>
                    <a:pt x="1904" y="665"/>
                  </a:lnTo>
                  <a:lnTo>
                    <a:pt x="1907" y="602"/>
                  </a:lnTo>
                  <a:lnTo>
                    <a:pt x="1898" y="602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199"/>
            <p:cNvSpPr>
              <a:spLocks/>
            </p:cNvSpPr>
            <p:nvPr/>
          </p:nvSpPr>
          <p:spPr bwMode="auto">
            <a:xfrm>
              <a:off x="4395788" y="3963988"/>
              <a:ext cx="185738" cy="261938"/>
            </a:xfrm>
            <a:custGeom>
              <a:avLst/>
              <a:gdLst>
                <a:gd name="T0" fmla="*/ 734 w 821"/>
                <a:gd name="T1" fmla="*/ 0 h 1152"/>
                <a:gd name="T2" fmla="*/ 722 w 821"/>
                <a:gd name="T3" fmla="*/ 559 h 1152"/>
                <a:gd name="T4" fmla="*/ 659 w 821"/>
                <a:gd name="T5" fmla="*/ 505 h 1152"/>
                <a:gd name="T6" fmla="*/ 600 w 821"/>
                <a:gd name="T7" fmla="*/ 449 h 1152"/>
                <a:gd name="T8" fmla="*/ 542 w 821"/>
                <a:gd name="T9" fmla="*/ 389 h 1152"/>
                <a:gd name="T10" fmla="*/ 490 w 821"/>
                <a:gd name="T11" fmla="*/ 329 h 1152"/>
                <a:gd name="T12" fmla="*/ 437 w 821"/>
                <a:gd name="T13" fmla="*/ 262 h 1152"/>
                <a:gd name="T14" fmla="*/ 387 w 821"/>
                <a:gd name="T15" fmla="*/ 197 h 1152"/>
                <a:gd name="T16" fmla="*/ 341 w 821"/>
                <a:gd name="T17" fmla="*/ 129 h 1152"/>
                <a:gd name="T18" fmla="*/ 297 w 821"/>
                <a:gd name="T19" fmla="*/ 54 h 1152"/>
                <a:gd name="T20" fmla="*/ 265 w 821"/>
                <a:gd name="T21" fmla="*/ 77 h 1152"/>
                <a:gd name="T22" fmla="*/ 231 w 821"/>
                <a:gd name="T23" fmla="*/ 98 h 1152"/>
                <a:gd name="T24" fmla="*/ 201 w 821"/>
                <a:gd name="T25" fmla="*/ 123 h 1152"/>
                <a:gd name="T26" fmla="*/ 171 w 821"/>
                <a:gd name="T27" fmla="*/ 151 h 1152"/>
                <a:gd name="T28" fmla="*/ 135 w 821"/>
                <a:gd name="T29" fmla="*/ 192 h 1152"/>
                <a:gd name="T30" fmla="*/ 99 w 821"/>
                <a:gd name="T31" fmla="*/ 239 h 1152"/>
                <a:gd name="T32" fmla="*/ 69 w 821"/>
                <a:gd name="T33" fmla="*/ 285 h 1152"/>
                <a:gd name="T34" fmla="*/ 45 w 821"/>
                <a:gd name="T35" fmla="*/ 337 h 1152"/>
                <a:gd name="T36" fmla="*/ 25 w 821"/>
                <a:gd name="T37" fmla="*/ 392 h 1152"/>
                <a:gd name="T38" fmla="*/ 11 w 821"/>
                <a:gd name="T39" fmla="*/ 447 h 1152"/>
                <a:gd name="T40" fmla="*/ 4 w 821"/>
                <a:gd name="T41" fmla="*/ 505 h 1152"/>
                <a:gd name="T42" fmla="*/ 0 w 821"/>
                <a:gd name="T43" fmla="*/ 564 h 1152"/>
                <a:gd name="T44" fmla="*/ 4 w 821"/>
                <a:gd name="T45" fmla="*/ 625 h 1152"/>
                <a:gd name="T46" fmla="*/ 11 w 821"/>
                <a:gd name="T47" fmla="*/ 683 h 1152"/>
                <a:gd name="T48" fmla="*/ 25 w 821"/>
                <a:gd name="T49" fmla="*/ 740 h 1152"/>
                <a:gd name="T50" fmla="*/ 45 w 821"/>
                <a:gd name="T51" fmla="*/ 792 h 1152"/>
                <a:gd name="T52" fmla="*/ 69 w 821"/>
                <a:gd name="T53" fmla="*/ 845 h 1152"/>
                <a:gd name="T54" fmla="*/ 99 w 821"/>
                <a:gd name="T55" fmla="*/ 893 h 1152"/>
                <a:gd name="T56" fmla="*/ 135 w 821"/>
                <a:gd name="T57" fmla="*/ 938 h 1152"/>
                <a:gd name="T58" fmla="*/ 171 w 821"/>
                <a:gd name="T59" fmla="*/ 979 h 1152"/>
                <a:gd name="T60" fmla="*/ 212 w 821"/>
                <a:gd name="T61" fmla="*/ 1017 h 1152"/>
                <a:gd name="T62" fmla="*/ 259 w 821"/>
                <a:gd name="T63" fmla="*/ 1053 h 1152"/>
                <a:gd name="T64" fmla="*/ 308 w 821"/>
                <a:gd name="T65" fmla="*/ 1080 h 1152"/>
                <a:gd name="T66" fmla="*/ 358 w 821"/>
                <a:gd name="T67" fmla="*/ 1105 h 1152"/>
                <a:gd name="T68" fmla="*/ 412 w 821"/>
                <a:gd name="T69" fmla="*/ 1125 h 1152"/>
                <a:gd name="T70" fmla="*/ 468 w 821"/>
                <a:gd name="T71" fmla="*/ 1141 h 1152"/>
                <a:gd name="T72" fmla="*/ 528 w 821"/>
                <a:gd name="T73" fmla="*/ 1149 h 1152"/>
                <a:gd name="T74" fmla="*/ 589 w 821"/>
                <a:gd name="T75" fmla="*/ 1152 h 1152"/>
                <a:gd name="T76" fmla="*/ 704 w 821"/>
                <a:gd name="T77" fmla="*/ 1152 h 1152"/>
                <a:gd name="T78" fmla="*/ 720 w 821"/>
                <a:gd name="T79" fmla="*/ 1127 h 1152"/>
                <a:gd name="T80" fmla="*/ 734 w 821"/>
                <a:gd name="T81" fmla="*/ 1100 h 1152"/>
                <a:gd name="T82" fmla="*/ 762 w 821"/>
                <a:gd name="T83" fmla="*/ 1042 h 1152"/>
                <a:gd name="T84" fmla="*/ 781 w 821"/>
                <a:gd name="T85" fmla="*/ 981 h 1152"/>
                <a:gd name="T86" fmla="*/ 797 w 821"/>
                <a:gd name="T87" fmla="*/ 916 h 1152"/>
                <a:gd name="T88" fmla="*/ 808 w 821"/>
                <a:gd name="T89" fmla="*/ 850 h 1152"/>
                <a:gd name="T90" fmla="*/ 816 w 821"/>
                <a:gd name="T91" fmla="*/ 782 h 1152"/>
                <a:gd name="T92" fmla="*/ 821 w 821"/>
                <a:gd name="T93" fmla="*/ 713 h 1152"/>
                <a:gd name="T94" fmla="*/ 821 w 821"/>
                <a:gd name="T95" fmla="*/ 641 h 1152"/>
                <a:gd name="T96" fmla="*/ 821 w 821"/>
                <a:gd name="T97" fmla="*/ 564 h 1152"/>
                <a:gd name="T98" fmla="*/ 816 w 821"/>
                <a:gd name="T99" fmla="*/ 490 h 1152"/>
                <a:gd name="T100" fmla="*/ 811 w 821"/>
                <a:gd name="T101" fmla="*/ 413 h 1152"/>
                <a:gd name="T102" fmla="*/ 800 w 821"/>
                <a:gd name="T103" fmla="*/ 340 h 1152"/>
                <a:gd name="T104" fmla="*/ 792 w 821"/>
                <a:gd name="T105" fmla="*/ 268 h 1152"/>
                <a:gd name="T106" fmla="*/ 781 w 821"/>
                <a:gd name="T107" fmla="*/ 205 h 1152"/>
                <a:gd name="T108" fmla="*/ 758 w 821"/>
                <a:gd name="T109" fmla="*/ 93 h 1152"/>
                <a:gd name="T110" fmla="*/ 740 w 821"/>
                <a:gd name="T111" fmla="*/ 14 h 1152"/>
                <a:gd name="T112" fmla="*/ 734 w 821"/>
                <a:gd name="T113" fmla="*/ 0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21" h="1152">
                  <a:moveTo>
                    <a:pt x="734" y="0"/>
                  </a:moveTo>
                  <a:lnTo>
                    <a:pt x="722" y="559"/>
                  </a:lnTo>
                  <a:lnTo>
                    <a:pt x="659" y="505"/>
                  </a:lnTo>
                  <a:lnTo>
                    <a:pt x="600" y="449"/>
                  </a:lnTo>
                  <a:lnTo>
                    <a:pt x="542" y="389"/>
                  </a:lnTo>
                  <a:lnTo>
                    <a:pt x="490" y="329"/>
                  </a:lnTo>
                  <a:lnTo>
                    <a:pt x="437" y="262"/>
                  </a:lnTo>
                  <a:lnTo>
                    <a:pt x="387" y="197"/>
                  </a:lnTo>
                  <a:lnTo>
                    <a:pt x="341" y="129"/>
                  </a:lnTo>
                  <a:lnTo>
                    <a:pt x="297" y="54"/>
                  </a:lnTo>
                  <a:lnTo>
                    <a:pt x="265" y="77"/>
                  </a:lnTo>
                  <a:lnTo>
                    <a:pt x="231" y="98"/>
                  </a:lnTo>
                  <a:lnTo>
                    <a:pt x="201" y="123"/>
                  </a:lnTo>
                  <a:lnTo>
                    <a:pt x="171" y="151"/>
                  </a:lnTo>
                  <a:lnTo>
                    <a:pt x="135" y="192"/>
                  </a:lnTo>
                  <a:lnTo>
                    <a:pt x="99" y="239"/>
                  </a:lnTo>
                  <a:lnTo>
                    <a:pt x="69" y="285"/>
                  </a:lnTo>
                  <a:lnTo>
                    <a:pt x="45" y="337"/>
                  </a:lnTo>
                  <a:lnTo>
                    <a:pt x="25" y="392"/>
                  </a:lnTo>
                  <a:lnTo>
                    <a:pt x="11" y="447"/>
                  </a:lnTo>
                  <a:lnTo>
                    <a:pt x="4" y="505"/>
                  </a:lnTo>
                  <a:lnTo>
                    <a:pt x="0" y="564"/>
                  </a:lnTo>
                  <a:lnTo>
                    <a:pt x="4" y="625"/>
                  </a:lnTo>
                  <a:lnTo>
                    <a:pt x="11" y="683"/>
                  </a:lnTo>
                  <a:lnTo>
                    <a:pt x="25" y="740"/>
                  </a:lnTo>
                  <a:lnTo>
                    <a:pt x="45" y="792"/>
                  </a:lnTo>
                  <a:lnTo>
                    <a:pt x="69" y="845"/>
                  </a:lnTo>
                  <a:lnTo>
                    <a:pt x="99" y="893"/>
                  </a:lnTo>
                  <a:lnTo>
                    <a:pt x="135" y="938"/>
                  </a:lnTo>
                  <a:lnTo>
                    <a:pt x="171" y="979"/>
                  </a:lnTo>
                  <a:lnTo>
                    <a:pt x="212" y="1017"/>
                  </a:lnTo>
                  <a:lnTo>
                    <a:pt x="259" y="1053"/>
                  </a:lnTo>
                  <a:lnTo>
                    <a:pt x="308" y="1080"/>
                  </a:lnTo>
                  <a:lnTo>
                    <a:pt x="358" y="1105"/>
                  </a:lnTo>
                  <a:lnTo>
                    <a:pt x="412" y="1125"/>
                  </a:lnTo>
                  <a:lnTo>
                    <a:pt x="468" y="1141"/>
                  </a:lnTo>
                  <a:lnTo>
                    <a:pt x="528" y="1149"/>
                  </a:lnTo>
                  <a:lnTo>
                    <a:pt x="589" y="1152"/>
                  </a:lnTo>
                  <a:lnTo>
                    <a:pt x="704" y="1152"/>
                  </a:lnTo>
                  <a:lnTo>
                    <a:pt x="720" y="1127"/>
                  </a:lnTo>
                  <a:lnTo>
                    <a:pt x="734" y="1100"/>
                  </a:lnTo>
                  <a:lnTo>
                    <a:pt x="762" y="1042"/>
                  </a:lnTo>
                  <a:lnTo>
                    <a:pt x="781" y="981"/>
                  </a:lnTo>
                  <a:lnTo>
                    <a:pt x="797" y="916"/>
                  </a:lnTo>
                  <a:lnTo>
                    <a:pt x="808" y="850"/>
                  </a:lnTo>
                  <a:lnTo>
                    <a:pt x="816" y="782"/>
                  </a:lnTo>
                  <a:lnTo>
                    <a:pt x="821" y="713"/>
                  </a:lnTo>
                  <a:lnTo>
                    <a:pt x="821" y="641"/>
                  </a:lnTo>
                  <a:lnTo>
                    <a:pt x="821" y="564"/>
                  </a:lnTo>
                  <a:lnTo>
                    <a:pt x="816" y="490"/>
                  </a:lnTo>
                  <a:lnTo>
                    <a:pt x="811" y="413"/>
                  </a:lnTo>
                  <a:lnTo>
                    <a:pt x="800" y="340"/>
                  </a:lnTo>
                  <a:lnTo>
                    <a:pt x="792" y="268"/>
                  </a:lnTo>
                  <a:lnTo>
                    <a:pt x="781" y="205"/>
                  </a:lnTo>
                  <a:lnTo>
                    <a:pt x="758" y="93"/>
                  </a:lnTo>
                  <a:lnTo>
                    <a:pt x="740" y="14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200"/>
            <p:cNvSpPr>
              <a:spLocks/>
            </p:cNvSpPr>
            <p:nvPr/>
          </p:nvSpPr>
          <p:spPr bwMode="auto">
            <a:xfrm>
              <a:off x="4394201" y="3975100"/>
              <a:ext cx="160338" cy="252413"/>
            </a:xfrm>
            <a:custGeom>
              <a:avLst/>
              <a:gdLst>
                <a:gd name="T0" fmla="*/ 268 w 711"/>
                <a:gd name="T1" fmla="*/ 20 h 1112"/>
                <a:gd name="T2" fmla="*/ 205 w 711"/>
                <a:gd name="T3" fmla="*/ 67 h 1112"/>
                <a:gd name="T4" fmla="*/ 150 w 711"/>
                <a:gd name="T5" fmla="*/ 122 h 1112"/>
                <a:gd name="T6" fmla="*/ 104 w 711"/>
                <a:gd name="T7" fmla="*/ 182 h 1112"/>
                <a:gd name="T8" fmla="*/ 63 w 711"/>
                <a:gd name="T9" fmla="*/ 248 h 1112"/>
                <a:gd name="T10" fmla="*/ 32 w 711"/>
                <a:gd name="T11" fmla="*/ 319 h 1112"/>
                <a:gd name="T12" fmla="*/ 11 w 711"/>
                <a:gd name="T13" fmla="*/ 396 h 1112"/>
                <a:gd name="T14" fmla="*/ 0 w 711"/>
                <a:gd name="T15" fmla="*/ 475 h 1112"/>
                <a:gd name="T16" fmla="*/ 2 w 711"/>
                <a:gd name="T17" fmla="*/ 577 h 1112"/>
                <a:gd name="T18" fmla="*/ 24 w 711"/>
                <a:gd name="T19" fmla="*/ 694 h 1112"/>
                <a:gd name="T20" fmla="*/ 70 w 711"/>
                <a:gd name="T21" fmla="*/ 802 h 1112"/>
                <a:gd name="T22" fmla="*/ 133 w 711"/>
                <a:gd name="T23" fmla="*/ 895 h 1112"/>
                <a:gd name="T24" fmla="*/ 216 w 711"/>
                <a:gd name="T25" fmla="*/ 978 h 1112"/>
                <a:gd name="T26" fmla="*/ 310 w 711"/>
                <a:gd name="T27" fmla="*/ 1041 h 1112"/>
                <a:gd name="T28" fmla="*/ 417 w 711"/>
                <a:gd name="T29" fmla="*/ 1084 h 1112"/>
                <a:gd name="T30" fmla="*/ 533 w 711"/>
                <a:gd name="T31" fmla="*/ 1109 h 1112"/>
                <a:gd name="T32" fmla="*/ 708 w 711"/>
                <a:gd name="T33" fmla="*/ 1112 h 1112"/>
                <a:gd name="T34" fmla="*/ 711 w 711"/>
                <a:gd name="T35" fmla="*/ 1104 h 1112"/>
                <a:gd name="T36" fmla="*/ 535 w 711"/>
                <a:gd name="T37" fmla="*/ 1101 h 1112"/>
                <a:gd name="T38" fmla="*/ 419 w 711"/>
                <a:gd name="T39" fmla="*/ 1077 h 1112"/>
                <a:gd name="T40" fmla="*/ 315 w 711"/>
                <a:gd name="T41" fmla="*/ 1032 h 1112"/>
                <a:gd name="T42" fmla="*/ 219 w 711"/>
                <a:gd name="T43" fmla="*/ 969 h 1112"/>
                <a:gd name="T44" fmla="*/ 142 w 711"/>
                <a:gd name="T45" fmla="*/ 890 h 1112"/>
                <a:gd name="T46" fmla="*/ 76 w 711"/>
                <a:gd name="T47" fmla="*/ 797 h 1112"/>
                <a:gd name="T48" fmla="*/ 32 w 711"/>
                <a:gd name="T49" fmla="*/ 692 h 1112"/>
                <a:gd name="T50" fmla="*/ 11 w 711"/>
                <a:gd name="T51" fmla="*/ 577 h 1112"/>
                <a:gd name="T52" fmla="*/ 11 w 711"/>
                <a:gd name="T53" fmla="*/ 457 h 1112"/>
                <a:gd name="T54" fmla="*/ 32 w 711"/>
                <a:gd name="T55" fmla="*/ 344 h 1112"/>
                <a:gd name="T56" fmla="*/ 76 w 711"/>
                <a:gd name="T57" fmla="*/ 237 h 1112"/>
                <a:gd name="T58" fmla="*/ 142 w 711"/>
                <a:gd name="T59" fmla="*/ 144 h 1112"/>
                <a:gd name="T60" fmla="*/ 208 w 711"/>
                <a:gd name="T61" fmla="*/ 75 h 1112"/>
                <a:gd name="T62" fmla="*/ 272 w 711"/>
                <a:gd name="T63" fmla="*/ 29 h 1112"/>
                <a:gd name="T64" fmla="*/ 301 w 711"/>
                <a:gd name="T65" fmla="*/ 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1" h="1112">
                  <a:moveTo>
                    <a:pt x="301" y="0"/>
                  </a:moveTo>
                  <a:lnTo>
                    <a:pt x="268" y="20"/>
                  </a:lnTo>
                  <a:lnTo>
                    <a:pt x="236" y="42"/>
                  </a:lnTo>
                  <a:lnTo>
                    <a:pt x="205" y="67"/>
                  </a:lnTo>
                  <a:lnTo>
                    <a:pt x="178" y="92"/>
                  </a:lnTo>
                  <a:lnTo>
                    <a:pt x="150" y="122"/>
                  </a:lnTo>
                  <a:lnTo>
                    <a:pt x="126" y="149"/>
                  </a:lnTo>
                  <a:lnTo>
                    <a:pt x="104" y="182"/>
                  </a:lnTo>
                  <a:lnTo>
                    <a:pt x="81" y="214"/>
                  </a:lnTo>
                  <a:lnTo>
                    <a:pt x="63" y="248"/>
                  </a:lnTo>
                  <a:lnTo>
                    <a:pt x="45" y="284"/>
                  </a:lnTo>
                  <a:lnTo>
                    <a:pt x="32" y="319"/>
                  </a:lnTo>
                  <a:lnTo>
                    <a:pt x="21" y="358"/>
                  </a:lnTo>
                  <a:lnTo>
                    <a:pt x="11" y="396"/>
                  </a:lnTo>
                  <a:lnTo>
                    <a:pt x="5" y="434"/>
                  </a:lnTo>
                  <a:lnTo>
                    <a:pt x="0" y="475"/>
                  </a:lnTo>
                  <a:lnTo>
                    <a:pt x="0" y="516"/>
                  </a:lnTo>
                  <a:lnTo>
                    <a:pt x="2" y="577"/>
                  </a:lnTo>
                  <a:lnTo>
                    <a:pt x="11" y="637"/>
                  </a:lnTo>
                  <a:lnTo>
                    <a:pt x="24" y="694"/>
                  </a:lnTo>
                  <a:lnTo>
                    <a:pt x="45" y="750"/>
                  </a:lnTo>
                  <a:lnTo>
                    <a:pt x="70" y="802"/>
                  </a:lnTo>
                  <a:lnTo>
                    <a:pt x="101" y="849"/>
                  </a:lnTo>
                  <a:lnTo>
                    <a:pt x="133" y="895"/>
                  </a:lnTo>
                  <a:lnTo>
                    <a:pt x="173" y="939"/>
                  </a:lnTo>
                  <a:lnTo>
                    <a:pt x="216" y="978"/>
                  </a:lnTo>
                  <a:lnTo>
                    <a:pt x="261" y="1011"/>
                  </a:lnTo>
                  <a:lnTo>
                    <a:pt x="310" y="1041"/>
                  </a:lnTo>
                  <a:lnTo>
                    <a:pt x="362" y="1066"/>
                  </a:lnTo>
                  <a:lnTo>
                    <a:pt x="417" y="1084"/>
                  </a:lnTo>
                  <a:lnTo>
                    <a:pt x="475" y="1101"/>
                  </a:lnTo>
                  <a:lnTo>
                    <a:pt x="533" y="1109"/>
                  </a:lnTo>
                  <a:lnTo>
                    <a:pt x="596" y="1112"/>
                  </a:lnTo>
                  <a:lnTo>
                    <a:pt x="708" y="1112"/>
                  </a:lnTo>
                  <a:lnTo>
                    <a:pt x="708" y="1106"/>
                  </a:lnTo>
                  <a:lnTo>
                    <a:pt x="711" y="1104"/>
                  </a:lnTo>
                  <a:lnTo>
                    <a:pt x="596" y="1104"/>
                  </a:lnTo>
                  <a:lnTo>
                    <a:pt x="535" y="1101"/>
                  </a:lnTo>
                  <a:lnTo>
                    <a:pt x="475" y="1093"/>
                  </a:lnTo>
                  <a:lnTo>
                    <a:pt x="419" y="1077"/>
                  </a:lnTo>
                  <a:lnTo>
                    <a:pt x="365" y="1057"/>
                  </a:lnTo>
                  <a:lnTo>
                    <a:pt x="315" y="1032"/>
                  </a:lnTo>
                  <a:lnTo>
                    <a:pt x="266" y="1005"/>
                  </a:lnTo>
                  <a:lnTo>
                    <a:pt x="219" y="969"/>
                  </a:lnTo>
                  <a:lnTo>
                    <a:pt x="178" y="931"/>
                  </a:lnTo>
                  <a:lnTo>
                    <a:pt x="142" y="890"/>
                  </a:lnTo>
                  <a:lnTo>
                    <a:pt x="106" y="845"/>
                  </a:lnTo>
                  <a:lnTo>
                    <a:pt x="76" y="797"/>
                  </a:lnTo>
                  <a:lnTo>
                    <a:pt x="52" y="744"/>
                  </a:lnTo>
                  <a:lnTo>
                    <a:pt x="32" y="692"/>
                  </a:lnTo>
                  <a:lnTo>
                    <a:pt x="18" y="635"/>
                  </a:lnTo>
                  <a:lnTo>
                    <a:pt x="11" y="577"/>
                  </a:lnTo>
                  <a:lnTo>
                    <a:pt x="7" y="516"/>
                  </a:lnTo>
                  <a:lnTo>
                    <a:pt x="11" y="457"/>
                  </a:lnTo>
                  <a:lnTo>
                    <a:pt x="18" y="399"/>
                  </a:lnTo>
                  <a:lnTo>
                    <a:pt x="32" y="344"/>
                  </a:lnTo>
                  <a:lnTo>
                    <a:pt x="52" y="289"/>
                  </a:lnTo>
                  <a:lnTo>
                    <a:pt x="76" y="237"/>
                  </a:lnTo>
                  <a:lnTo>
                    <a:pt x="106" y="191"/>
                  </a:lnTo>
                  <a:lnTo>
                    <a:pt x="142" y="144"/>
                  </a:lnTo>
                  <a:lnTo>
                    <a:pt x="178" y="103"/>
                  </a:lnTo>
                  <a:lnTo>
                    <a:pt x="208" y="75"/>
                  </a:lnTo>
                  <a:lnTo>
                    <a:pt x="238" y="50"/>
                  </a:lnTo>
                  <a:lnTo>
                    <a:pt x="272" y="29"/>
                  </a:lnTo>
                  <a:lnTo>
                    <a:pt x="304" y="6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201"/>
            <p:cNvSpPr>
              <a:spLocks/>
            </p:cNvSpPr>
            <p:nvPr/>
          </p:nvSpPr>
          <p:spPr bwMode="auto">
            <a:xfrm>
              <a:off x="4694238" y="4176713"/>
              <a:ext cx="74613" cy="49213"/>
            </a:xfrm>
            <a:custGeom>
              <a:avLst/>
              <a:gdLst>
                <a:gd name="T0" fmla="*/ 57 w 329"/>
                <a:gd name="T1" fmla="*/ 0 h 214"/>
                <a:gd name="T2" fmla="*/ 41 w 329"/>
                <a:gd name="T3" fmla="*/ 74 h 214"/>
                <a:gd name="T4" fmla="*/ 23 w 329"/>
                <a:gd name="T5" fmla="*/ 135 h 214"/>
                <a:gd name="T6" fmla="*/ 0 w 329"/>
                <a:gd name="T7" fmla="*/ 214 h 214"/>
                <a:gd name="T8" fmla="*/ 46 w 329"/>
                <a:gd name="T9" fmla="*/ 209 h 214"/>
                <a:gd name="T10" fmla="*/ 90 w 329"/>
                <a:gd name="T11" fmla="*/ 200 h 214"/>
                <a:gd name="T12" fmla="*/ 133 w 329"/>
                <a:gd name="T13" fmla="*/ 189 h 214"/>
                <a:gd name="T14" fmla="*/ 175 w 329"/>
                <a:gd name="T15" fmla="*/ 176 h 214"/>
                <a:gd name="T16" fmla="*/ 216 w 329"/>
                <a:gd name="T17" fmla="*/ 159 h 214"/>
                <a:gd name="T18" fmla="*/ 255 w 329"/>
                <a:gd name="T19" fmla="*/ 140 h 214"/>
                <a:gd name="T20" fmla="*/ 293 w 329"/>
                <a:gd name="T21" fmla="*/ 115 h 214"/>
                <a:gd name="T22" fmla="*/ 329 w 329"/>
                <a:gd name="T23" fmla="*/ 90 h 214"/>
                <a:gd name="T24" fmla="*/ 261 w 329"/>
                <a:gd name="T25" fmla="*/ 68 h 214"/>
                <a:gd name="T26" fmla="*/ 191 w 329"/>
                <a:gd name="T27" fmla="*/ 47 h 214"/>
                <a:gd name="T28" fmla="*/ 122 w 329"/>
                <a:gd name="T29" fmla="*/ 25 h 214"/>
                <a:gd name="T30" fmla="*/ 57 w 329"/>
                <a:gd name="T31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9" h="214">
                  <a:moveTo>
                    <a:pt x="57" y="0"/>
                  </a:moveTo>
                  <a:lnTo>
                    <a:pt x="41" y="74"/>
                  </a:lnTo>
                  <a:lnTo>
                    <a:pt x="23" y="135"/>
                  </a:lnTo>
                  <a:lnTo>
                    <a:pt x="0" y="214"/>
                  </a:lnTo>
                  <a:lnTo>
                    <a:pt x="46" y="209"/>
                  </a:lnTo>
                  <a:lnTo>
                    <a:pt x="90" y="200"/>
                  </a:lnTo>
                  <a:lnTo>
                    <a:pt x="133" y="189"/>
                  </a:lnTo>
                  <a:lnTo>
                    <a:pt x="175" y="176"/>
                  </a:lnTo>
                  <a:lnTo>
                    <a:pt x="216" y="159"/>
                  </a:lnTo>
                  <a:lnTo>
                    <a:pt x="255" y="140"/>
                  </a:lnTo>
                  <a:lnTo>
                    <a:pt x="293" y="115"/>
                  </a:lnTo>
                  <a:lnTo>
                    <a:pt x="329" y="90"/>
                  </a:lnTo>
                  <a:lnTo>
                    <a:pt x="261" y="68"/>
                  </a:lnTo>
                  <a:lnTo>
                    <a:pt x="191" y="47"/>
                  </a:lnTo>
                  <a:lnTo>
                    <a:pt x="122" y="25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202"/>
            <p:cNvSpPr>
              <a:spLocks/>
            </p:cNvSpPr>
            <p:nvPr/>
          </p:nvSpPr>
          <p:spPr bwMode="auto">
            <a:xfrm>
              <a:off x="4694238" y="4197350"/>
              <a:ext cx="76200" cy="30163"/>
            </a:xfrm>
            <a:custGeom>
              <a:avLst/>
              <a:gdLst>
                <a:gd name="T0" fmla="*/ 333 w 341"/>
                <a:gd name="T1" fmla="*/ 0 h 132"/>
                <a:gd name="T2" fmla="*/ 297 w 341"/>
                <a:gd name="T3" fmla="*/ 25 h 132"/>
                <a:gd name="T4" fmla="*/ 259 w 341"/>
                <a:gd name="T5" fmla="*/ 50 h 132"/>
                <a:gd name="T6" fmla="*/ 220 w 341"/>
                <a:gd name="T7" fmla="*/ 69 h 132"/>
                <a:gd name="T8" fmla="*/ 179 w 341"/>
                <a:gd name="T9" fmla="*/ 86 h 132"/>
                <a:gd name="T10" fmla="*/ 137 w 341"/>
                <a:gd name="T11" fmla="*/ 99 h 132"/>
                <a:gd name="T12" fmla="*/ 94 w 341"/>
                <a:gd name="T13" fmla="*/ 110 h 132"/>
                <a:gd name="T14" fmla="*/ 50 w 341"/>
                <a:gd name="T15" fmla="*/ 119 h 132"/>
                <a:gd name="T16" fmla="*/ 4 w 341"/>
                <a:gd name="T17" fmla="*/ 124 h 132"/>
                <a:gd name="T18" fmla="*/ 0 w 341"/>
                <a:gd name="T19" fmla="*/ 132 h 132"/>
                <a:gd name="T20" fmla="*/ 47 w 341"/>
                <a:gd name="T21" fmla="*/ 126 h 132"/>
                <a:gd name="T22" fmla="*/ 94 w 341"/>
                <a:gd name="T23" fmla="*/ 119 h 132"/>
                <a:gd name="T24" fmla="*/ 141 w 341"/>
                <a:gd name="T25" fmla="*/ 108 h 132"/>
                <a:gd name="T26" fmla="*/ 184 w 341"/>
                <a:gd name="T27" fmla="*/ 94 h 132"/>
                <a:gd name="T28" fmla="*/ 225 w 341"/>
                <a:gd name="T29" fmla="*/ 74 h 132"/>
                <a:gd name="T30" fmla="*/ 267 w 341"/>
                <a:gd name="T31" fmla="*/ 56 h 132"/>
                <a:gd name="T32" fmla="*/ 306 w 341"/>
                <a:gd name="T33" fmla="*/ 31 h 132"/>
                <a:gd name="T34" fmla="*/ 341 w 341"/>
                <a:gd name="T35" fmla="*/ 3 h 132"/>
                <a:gd name="T36" fmla="*/ 333 w 341"/>
                <a:gd name="T3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1" h="132">
                  <a:moveTo>
                    <a:pt x="333" y="0"/>
                  </a:moveTo>
                  <a:lnTo>
                    <a:pt x="297" y="25"/>
                  </a:lnTo>
                  <a:lnTo>
                    <a:pt x="259" y="50"/>
                  </a:lnTo>
                  <a:lnTo>
                    <a:pt x="220" y="69"/>
                  </a:lnTo>
                  <a:lnTo>
                    <a:pt x="179" y="86"/>
                  </a:lnTo>
                  <a:lnTo>
                    <a:pt x="137" y="99"/>
                  </a:lnTo>
                  <a:lnTo>
                    <a:pt x="94" y="110"/>
                  </a:lnTo>
                  <a:lnTo>
                    <a:pt x="50" y="119"/>
                  </a:lnTo>
                  <a:lnTo>
                    <a:pt x="4" y="124"/>
                  </a:lnTo>
                  <a:lnTo>
                    <a:pt x="0" y="132"/>
                  </a:lnTo>
                  <a:lnTo>
                    <a:pt x="47" y="126"/>
                  </a:lnTo>
                  <a:lnTo>
                    <a:pt x="94" y="119"/>
                  </a:lnTo>
                  <a:lnTo>
                    <a:pt x="141" y="108"/>
                  </a:lnTo>
                  <a:lnTo>
                    <a:pt x="184" y="94"/>
                  </a:lnTo>
                  <a:lnTo>
                    <a:pt x="225" y="74"/>
                  </a:lnTo>
                  <a:lnTo>
                    <a:pt x="267" y="56"/>
                  </a:lnTo>
                  <a:lnTo>
                    <a:pt x="306" y="31"/>
                  </a:lnTo>
                  <a:lnTo>
                    <a:pt x="341" y="3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203"/>
            <p:cNvSpPr>
              <a:spLocks/>
            </p:cNvSpPr>
            <p:nvPr/>
          </p:nvSpPr>
          <p:spPr bwMode="auto">
            <a:xfrm>
              <a:off x="4556126" y="3957638"/>
              <a:ext cx="139700" cy="280988"/>
            </a:xfrm>
            <a:custGeom>
              <a:avLst/>
              <a:gdLst>
                <a:gd name="T0" fmla="*/ 31 w 621"/>
                <a:gd name="T1" fmla="*/ 0 h 1241"/>
                <a:gd name="T2" fmla="*/ 41 w 621"/>
                <a:gd name="T3" fmla="*/ 45 h 1241"/>
                <a:gd name="T4" fmla="*/ 66 w 621"/>
                <a:gd name="T5" fmla="*/ 157 h 1241"/>
                <a:gd name="T6" fmla="*/ 83 w 621"/>
                <a:gd name="T7" fmla="*/ 234 h 1241"/>
                <a:gd name="T8" fmla="*/ 97 w 621"/>
                <a:gd name="T9" fmla="*/ 322 h 1241"/>
                <a:gd name="T10" fmla="*/ 110 w 621"/>
                <a:gd name="T11" fmla="*/ 417 h 1241"/>
                <a:gd name="T12" fmla="*/ 119 w 621"/>
                <a:gd name="T13" fmla="*/ 521 h 1241"/>
                <a:gd name="T14" fmla="*/ 124 w 621"/>
                <a:gd name="T15" fmla="*/ 609 h 1241"/>
                <a:gd name="T16" fmla="*/ 124 w 621"/>
                <a:gd name="T17" fmla="*/ 700 h 1241"/>
                <a:gd name="T18" fmla="*/ 121 w 621"/>
                <a:gd name="T19" fmla="*/ 791 h 1241"/>
                <a:gd name="T20" fmla="*/ 110 w 621"/>
                <a:gd name="T21" fmla="*/ 878 h 1241"/>
                <a:gd name="T22" fmla="*/ 105 w 621"/>
                <a:gd name="T23" fmla="*/ 922 h 1241"/>
                <a:gd name="T24" fmla="*/ 97 w 621"/>
                <a:gd name="T25" fmla="*/ 966 h 1241"/>
                <a:gd name="T26" fmla="*/ 86 w 621"/>
                <a:gd name="T27" fmla="*/ 1007 h 1241"/>
                <a:gd name="T28" fmla="*/ 72 w 621"/>
                <a:gd name="T29" fmla="*/ 1046 h 1241"/>
                <a:gd name="T30" fmla="*/ 58 w 621"/>
                <a:gd name="T31" fmla="*/ 1084 h 1241"/>
                <a:gd name="T32" fmla="*/ 41 w 621"/>
                <a:gd name="T33" fmla="*/ 1122 h 1241"/>
                <a:gd name="T34" fmla="*/ 23 w 621"/>
                <a:gd name="T35" fmla="*/ 1158 h 1241"/>
                <a:gd name="T36" fmla="*/ 0 w 621"/>
                <a:gd name="T37" fmla="*/ 1191 h 1241"/>
                <a:gd name="T38" fmla="*/ 11 w 621"/>
                <a:gd name="T39" fmla="*/ 1197 h 1241"/>
                <a:gd name="T40" fmla="*/ 39 w 621"/>
                <a:gd name="T41" fmla="*/ 1208 h 1241"/>
                <a:gd name="T42" fmla="*/ 83 w 621"/>
                <a:gd name="T43" fmla="*/ 1221 h 1241"/>
                <a:gd name="T44" fmla="*/ 110 w 621"/>
                <a:gd name="T45" fmla="*/ 1226 h 1241"/>
                <a:gd name="T46" fmla="*/ 140 w 621"/>
                <a:gd name="T47" fmla="*/ 1232 h 1241"/>
                <a:gd name="T48" fmla="*/ 176 w 621"/>
                <a:gd name="T49" fmla="*/ 1237 h 1241"/>
                <a:gd name="T50" fmla="*/ 214 w 621"/>
                <a:gd name="T51" fmla="*/ 1241 h 1241"/>
                <a:gd name="T52" fmla="*/ 259 w 621"/>
                <a:gd name="T53" fmla="*/ 1241 h 1241"/>
                <a:gd name="T54" fmla="*/ 302 w 621"/>
                <a:gd name="T55" fmla="*/ 1237 h 1241"/>
                <a:gd name="T56" fmla="*/ 352 w 621"/>
                <a:gd name="T57" fmla="*/ 1232 h 1241"/>
                <a:gd name="T58" fmla="*/ 405 w 621"/>
                <a:gd name="T59" fmla="*/ 1224 h 1241"/>
                <a:gd name="T60" fmla="*/ 459 w 621"/>
                <a:gd name="T61" fmla="*/ 1210 h 1241"/>
                <a:gd name="T62" fmla="*/ 517 w 621"/>
                <a:gd name="T63" fmla="*/ 1191 h 1241"/>
                <a:gd name="T64" fmla="*/ 528 w 621"/>
                <a:gd name="T65" fmla="*/ 1161 h 1241"/>
                <a:gd name="T66" fmla="*/ 556 w 621"/>
                <a:gd name="T67" fmla="*/ 1075 h 1241"/>
                <a:gd name="T68" fmla="*/ 569 w 621"/>
                <a:gd name="T69" fmla="*/ 1016 h 1241"/>
                <a:gd name="T70" fmla="*/ 585 w 621"/>
                <a:gd name="T71" fmla="*/ 947 h 1241"/>
                <a:gd name="T72" fmla="*/ 599 w 621"/>
                <a:gd name="T73" fmla="*/ 867 h 1241"/>
                <a:gd name="T74" fmla="*/ 610 w 621"/>
                <a:gd name="T75" fmla="*/ 782 h 1241"/>
                <a:gd name="T76" fmla="*/ 619 w 621"/>
                <a:gd name="T77" fmla="*/ 692 h 1241"/>
                <a:gd name="T78" fmla="*/ 621 w 621"/>
                <a:gd name="T79" fmla="*/ 595 h 1241"/>
                <a:gd name="T80" fmla="*/ 619 w 621"/>
                <a:gd name="T81" fmla="*/ 546 h 1241"/>
                <a:gd name="T82" fmla="*/ 619 w 621"/>
                <a:gd name="T83" fmla="*/ 497 h 1241"/>
                <a:gd name="T84" fmla="*/ 614 w 621"/>
                <a:gd name="T85" fmla="*/ 448 h 1241"/>
                <a:gd name="T86" fmla="*/ 608 w 621"/>
                <a:gd name="T87" fmla="*/ 398 h 1241"/>
                <a:gd name="T88" fmla="*/ 599 w 621"/>
                <a:gd name="T89" fmla="*/ 346 h 1241"/>
                <a:gd name="T90" fmla="*/ 589 w 621"/>
                <a:gd name="T91" fmla="*/ 297 h 1241"/>
                <a:gd name="T92" fmla="*/ 574 w 621"/>
                <a:gd name="T93" fmla="*/ 245 h 1241"/>
                <a:gd name="T94" fmla="*/ 561 w 621"/>
                <a:gd name="T95" fmla="*/ 195 h 1241"/>
                <a:gd name="T96" fmla="*/ 542 w 621"/>
                <a:gd name="T97" fmla="*/ 146 h 1241"/>
                <a:gd name="T98" fmla="*/ 520 w 621"/>
                <a:gd name="T99" fmla="*/ 97 h 1241"/>
                <a:gd name="T100" fmla="*/ 495 w 621"/>
                <a:gd name="T101" fmla="*/ 50 h 1241"/>
                <a:gd name="T102" fmla="*/ 468 w 621"/>
                <a:gd name="T103" fmla="*/ 0 h 1241"/>
                <a:gd name="T104" fmla="*/ 31 w 621"/>
                <a:gd name="T105" fmla="*/ 0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21" h="1241">
                  <a:moveTo>
                    <a:pt x="31" y="0"/>
                  </a:moveTo>
                  <a:lnTo>
                    <a:pt x="41" y="45"/>
                  </a:lnTo>
                  <a:lnTo>
                    <a:pt x="66" y="157"/>
                  </a:lnTo>
                  <a:lnTo>
                    <a:pt x="83" y="234"/>
                  </a:lnTo>
                  <a:lnTo>
                    <a:pt x="97" y="322"/>
                  </a:lnTo>
                  <a:lnTo>
                    <a:pt x="110" y="417"/>
                  </a:lnTo>
                  <a:lnTo>
                    <a:pt x="119" y="521"/>
                  </a:lnTo>
                  <a:lnTo>
                    <a:pt x="124" y="609"/>
                  </a:lnTo>
                  <a:lnTo>
                    <a:pt x="124" y="700"/>
                  </a:lnTo>
                  <a:lnTo>
                    <a:pt x="121" y="791"/>
                  </a:lnTo>
                  <a:lnTo>
                    <a:pt x="110" y="878"/>
                  </a:lnTo>
                  <a:lnTo>
                    <a:pt x="105" y="922"/>
                  </a:lnTo>
                  <a:lnTo>
                    <a:pt x="97" y="966"/>
                  </a:lnTo>
                  <a:lnTo>
                    <a:pt x="86" y="1007"/>
                  </a:lnTo>
                  <a:lnTo>
                    <a:pt x="72" y="1046"/>
                  </a:lnTo>
                  <a:lnTo>
                    <a:pt x="58" y="1084"/>
                  </a:lnTo>
                  <a:lnTo>
                    <a:pt x="41" y="1122"/>
                  </a:lnTo>
                  <a:lnTo>
                    <a:pt x="23" y="1158"/>
                  </a:lnTo>
                  <a:lnTo>
                    <a:pt x="0" y="1191"/>
                  </a:lnTo>
                  <a:lnTo>
                    <a:pt x="11" y="1197"/>
                  </a:lnTo>
                  <a:lnTo>
                    <a:pt x="39" y="1208"/>
                  </a:lnTo>
                  <a:lnTo>
                    <a:pt x="83" y="1221"/>
                  </a:lnTo>
                  <a:lnTo>
                    <a:pt x="110" y="1226"/>
                  </a:lnTo>
                  <a:lnTo>
                    <a:pt x="140" y="1232"/>
                  </a:lnTo>
                  <a:lnTo>
                    <a:pt x="176" y="1237"/>
                  </a:lnTo>
                  <a:lnTo>
                    <a:pt x="214" y="1241"/>
                  </a:lnTo>
                  <a:lnTo>
                    <a:pt x="259" y="1241"/>
                  </a:lnTo>
                  <a:lnTo>
                    <a:pt x="302" y="1237"/>
                  </a:lnTo>
                  <a:lnTo>
                    <a:pt x="352" y="1232"/>
                  </a:lnTo>
                  <a:lnTo>
                    <a:pt x="405" y="1224"/>
                  </a:lnTo>
                  <a:lnTo>
                    <a:pt x="459" y="1210"/>
                  </a:lnTo>
                  <a:lnTo>
                    <a:pt x="517" y="1191"/>
                  </a:lnTo>
                  <a:lnTo>
                    <a:pt x="528" y="1161"/>
                  </a:lnTo>
                  <a:lnTo>
                    <a:pt x="556" y="1075"/>
                  </a:lnTo>
                  <a:lnTo>
                    <a:pt x="569" y="1016"/>
                  </a:lnTo>
                  <a:lnTo>
                    <a:pt x="585" y="947"/>
                  </a:lnTo>
                  <a:lnTo>
                    <a:pt x="599" y="867"/>
                  </a:lnTo>
                  <a:lnTo>
                    <a:pt x="610" y="782"/>
                  </a:lnTo>
                  <a:lnTo>
                    <a:pt x="619" y="692"/>
                  </a:lnTo>
                  <a:lnTo>
                    <a:pt x="621" y="595"/>
                  </a:lnTo>
                  <a:lnTo>
                    <a:pt x="619" y="546"/>
                  </a:lnTo>
                  <a:lnTo>
                    <a:pt x="619" y="497"/>
                  </a:lnTo>
                  <a:lnTo>
                    <a:pt x="614" y="448"/>
                  </a:lnTo>
                  <a:lnTo>
                    <a:pt x="608" y="398"/>
                  </a:lnTo>
                  <a:lnTo>
                    <a:pt x="599" y="346"/>
                  </a:lnTo>
                  <a:lnTo>
                    <a:pt x="589" y="297"/>
                  </a:lnTo>
                  <a:lnTo>
                    <a:pt x="574" y="245"/>
                  </a:lnTo>
                  <a:lnTo>
                    <a:pt x="561" y="195"/>
                  </a:lnTo>
                  <a:lnTo>
                    <a:pt x="542" y="146"/>
                  </a:lnTo>
                  <a:lnTo>
                    <a:pt x="520" y="97"/>
                  </a:lnTo>
                  <a:lnTo>
                    <a:pt x="495" y="50"/>
                  </a:lnTo>
                  <a:lnTo>
                    <a:pt x="468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3D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204"/>
            <p:cNvSpPr>
              <a:spLocks/>
            </p:cNvSpPr>
            <p:nvPr/>
          </p:nvSpPr>
          <p:spPr bwMode="auto">
            <a:xfrm>
              <a:off x="4554538" y="3956050"/>
              <a:ext cx="144463" cy="284163"/>
            </a:xfrm>
            <a:custGeom>
              <a:avLst/>
              <a:gdLst>
                <a:gd name="T0" fmla="*/ 28 w 635"/>
                <a:gd name="T1" fmla="*/ 10 h 1255"/>
                <a:gd name="T2" fmla="*/ 57 w 635"/>
                <a:gd name="T3" fmla="*/ 131 h 1255"/>
                <a:gd name="T4" fmla="*/ 91 w 635"/>
                <a:gd name="T5" fmla="*/ 306 h 1255"/>
                <a:gd name="T6" fmla="*/ 110 w 635"/>
                <a:gd name="T7" fmla="*/ 451 h 1255"/>
                <a:gd name="T8" fmla="*/ 120 w 635"/>
                <a:gd name="T9" fmla="*/ 602 h 1255"/>
                <a:gd name="T10" fmla="*/ 120 w 635"/>
                <a:gd name="T11" fmla="*/ 751 h 1255"/>
                <a:gd name="T12" fmla="*/ 107 w 635"/>
                <a:gd name="T13" fmla="*/ 891 h 1255"/>
                <a:gd name="T14" fmla="*/ 80 w 635"/>
                <a:gd name="T15" fmla="*/ 1023 h 1255"/>
                <a:gd name="T16" fmla="*/ 46 w 635"/>
                <a:gd name="T17" fmla="*/ 1113 h 1255"/>
                <a:gd name="T18" fmla="*/ 16 w 635"/>
                <a:gd name="T19" fmla="*/ 1168 h 1255"/>
                <a:gd name="T20" fmla="*/ 0 w 635"/>
                <a:gd name="T21" fmla="*/ 1201 h 1255"/>
                <a:gd name="T22" fmla="*/ 19 w 635"/>
                <a:gd name="T23" fmla="*/ 1215 h 1255"/>
                <a:gd name="T24" fmla="*/ 68 w 635"/>
                <a:gd name="T25" fmla="*/ 1231 h 1255"/>
                <a:gd name="T26" fmla="*/ 145 w 635"/>
                <a:gd name="T27" fmla="*/ 1248 h 1255"/>
                <a:gd name="T28" fmla="*/ 248 w 635"/>
                <a:gd name="T29" fmla="*/ 1255 h 1255"/>
                <a:gd name="T30" fmla="*/ 376 w 635"/>
                <a:gd name="T31" fmla="*/ 1244 h 1255"/>
                <a:gd name="T32" fmla="*/ 448 w 635"/>
                <a:gd name="T33" fmla="*/ 1231 h 1255"/>
                <a:gd name="T34" fmla="*/ 525 w 635"/>
                <a:gd name="T35" fmla="*/ 1206 h 1255"/>
                <a:gd name="T36" fmla="*/ 547 w 635"/>
                <a:gd name="T37" fmla="*/ 1154 h 1255"/>
                <a:gd name="T38" fmla="*/ 583 w 635"/>
                <a:gd name="T39" fmla="*/ 1023 h 1255"/>
                <a:gd name="T40" fmla="*/ 619 w 635"/>
                <a:gd name="T41" fmla="*/ 834 h 1255"/>
                <a:gd name="T42" fmla="*/ 629 w 635"/>
                <a:gd name="T43" fmla="*/ 721 h 1255"/>
                <a:gd name="T44" fmla="*/ 635 w 635"/>
                <a:gd name="T45" fmla="*/ 600 h 1255"/>
                <a:gd name="T46" fmla="*/ 626 w 635"/>
                <a:gd name="T47" fmla="*/ 451 h 1255"/>
                <a:gd name="T48" fmla="*/ 601 w 635"/>
                <a:gd name="T49" fmla="*/ 300 h 1255"/>
                <a:gd name="T50" fmla="*/ 555 w 635"/>
                <a:gd name="T51" fmla="*/ 149 h 1255"/>
                <a:gd name="T52" fmla="*/ 520 w 635"/>
                <a:gd name="T53" fmla="*/ 76 h 1255"/>
                <a:gd name="T54" fmla="*/ 480 w 635"/>
                <a:gd name="T55" fmla="*/ 5 h 1255"/>
                <a:gd name="T56" fmla="*/ 36 w 635"/>
                <a:gd name="T57" fmla="*/ 0 h 1255"/>
                <a:gd name="T58" fmla="*/ 28 w 635"/>
                <a:gd name="T59" fmla="*/ 10 h 1255"/>
                <a:gd name="T60" fmla="*/ 36 w 635"/>
                <a:gd name="T61" fmla="*/ 16 h 1255"/>
                <a:gd name="T62" fmla="*/ 473 w 635"/>
                <a:gd name="T63" fmla="*/ 7 h 1255"/>
                <a:gd name="T64" fmla="*/ 486 w 635"/>
                <a:gd name="T65" fmla="*/ 48 h 1255"/>
                <a:gd name="T66" fmla="*/ 522 w 635"/>
                <a:gd name="T67" fmla="*/ 120 h 1255"/>
                <a:gd name="T68" fmla="*/ 563 w 635"/>
                <a:gd name="T69" fmla="*/ 230 h 1255"/>
                <a:gd name="T70" fmla="*/ 599 w 635"/>
                <a:gd name="T71" fmla="*/ 378 h 1255"/>
                <a:gd name="T72" fmla="*/ 615 w 635"/>
                <a:gd name="T73" fmla="*/ 528 h 1255"/>
                <a:gd name="T74" fmla="*/ 615 w 635"/>
                <a:gd name="T75" fmla="*/ 660 h 1255"/>
                <a:gd name="T76" fmla="*/ 608 w 635"/>
                <a:gd name="T77" fmla="*/ 775 h 1255"/>
                <a:gd name="T78" fmla="*/ 585 w 635"/>
                <a:gd name="T79" fmla="*/ 931 h 1255"/>
                <a:gd name="T80" fmla="*/ 547 w 635"/>
                <a:gd name="T81" fmla="*/ 1093 h 1255"/>
                <a:gd name="T82" fmla="*/ 520 w 635"/>
                <a:gd name="T83" fmla="*/ 1185 h 1255"/>
                <a:gd name="T84" fmla="*/ 522 w 635"/>
                <a:gd name="T85" fmla="*/ 1198 h 1255"/>
                <a:gd name="T86" fmla="*/ 480 w 635"/>
                <a:gd name="T87" fmla="*/ 1204 h 1255"/>
                <a:gd name="T88" fmla="*/ 374 w 635"/>
                <a:gd name="T89" fmla="*/ 1228 h 1255"/>
                <a:gd name="T90" fmla="*/ 248 w 635"/>
                <a:gd name="T91" fmla="*/ 1239 h 1255"/>
                <a:gd name="T92" fmla="*/ 149 w 635"/>
                <a:gd name="T93" fmla="*/ 1231 h 1255"/>
                <a:gd name="T94" fmla="*/ 71 w 635"/>
                <a:gd name="T95" fmla="*/ 1215 h 1255"/>
                <a:gd name="T96" fmla="*/ 28 w 635"/>
                <a:gd name="T97" fmla="*/ 1198 h 1255"/>
                <a:gd name="T98" fmla="*/ 11 w 635"/>
                <a:gd name="T99" fmla="*/ 1190 h 1255"/>
                <a:gd name="T100" fmla="*/ 14 w 635"/>
                <a:gd name="T101" fmla="*/ 1204 h 1255"/>
                <a:gd name="T102" fmla="*/ 46 w 635"/>
                <a:gd name="T103" fmla="*/ 1149 h 1255"/>
                <a:gd name="T104" fmla="*/ 74 w 635"/>
                <a:gd name="T105" fmla="*/ 1088 h 1255"/>
                <a:gd name="T106" fmla="*/ 113 w 635"/>
                <a:gd name="T107" fmla="*/ 962 h 1255"/>
                <a:gd name="T108" fmla="*/ 132 w 635"/>
                <a:gd name="T109" fmla="*/ 822 h 1255"/>
                <a:gd name="T110" fmla="*/ 138 w 635"/>
                <a:gd name="T111" fmla="*/ 679 h 1255"/>
                <a:gd name="T112" fmla="*/ 132 w 635"/>
                <a:gd name="T113" fmla="*/ 528 h 1255"/>
                <a:gd name="T114" fmla="*/ 110 w 635"/>
                <a:gd name="T115" fmla="*/ 329 h 1255"/>
                <a:gd name="T116" fmla="*/ 80 w 635"/>
                <a:gd name="T117" fmla="*/ 161 h 1255"/>
                <a:gd name="T118" fmla="*/ 41 w 635"/>
                <a:gd name="T119" fmla="*/ 7 h 1255"/>
                <a:gd name="T120" fmla="*/ 36 w 635"/>
                <a:gd name="T121" fmla="*/ 16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35" h="1255">
                  <a:moveTo>
                    <a:pt x="36" y="7"/>
                  </a:moveTo>
                  <a:lnTo>
                    <a:pt x="28" y="10"/>
                  </a:lnTo>
                  <a:lnTo>
                    <a:pt x="39" y="52"/>
                  </a:lnTo>
                  <a:lnTo>
                    <a:pt x="57" y="131"/>
                  </a:lnTo>
                  <a:lnTo>
                    <a:pt x="80" y="243"/>
                  </a:lnTo>
                  <a:lnTo>
                    <a:pt x="91" y="306"/>
                  </a:lnTo>
                  <a:lnTo>
                    <a:pt x="99" y="378"/>
                  </a:lnTo>
                  <a:lnTo>
                    <a:pt x="110" y="451"/>
                  </a:lnTo>
                  <a:lnTo>
                    <a:pt x="115" y="528"/>
                  </a:lnTo>
                  <a:lnTo>
                    <a:pt x="120" y="602"/>
                  </a:lnTo>
                  <a:lnTo>
                    <a:pt x="120" y="679"/>
                  </a:lnTo>
                  <a:lnTo>
                    <a:pt x="120" y="751"/>
                  </a:lnTo>
                  <a:lnTo>
                    <a:pt x="115" y="822"/>
                  </a:lnTo>
                  <a:lnTo>
                    <a:pt x="107" y="891"/>
                  </a:lnTo>
                  <a:lnTo>
                    <a:pt x="96" y="956"/>
                  </a:lnTo>
                  <a:lnTo>
                    <a:pt x="80" y="1023"/>
                  </a:lnTo>
                  <a:lnTo>
                    <a:pt x="57" y="1082"/>
                  </a:lnTo>
                  <a:lnTo>
                    <a:pt x="46" y="1113"/>
                  </a:lnTo>
                  <a:lnTo>
                    <a:pt x="33" y="1140"/>
                  </a:lnTo>
                  <a:lnTo>
                    <a:pt x="16" y="1168"/>
                  </a:lnTo>
                  <a:lnTo>
                    <a:pt x="0" y="1192"/>
                  </a:lnTo>
                  <a:lnTo>
                    <a:pt x="0" y="1201"/>
                  </a:lnTo>
                  <a:lnTo>
                    <a:pt x="3" y="1206"/>
                  </a:lnTo>
                  <a:lnTo>
                    <a:pt x="19" y="1215"/>
                  </a:lnTo>
                  <a:lnTo>
                    <a:pt x="41" y="1223"/>
                  </a:lnTo>
                  <a:lnTo>
                    <a:pt x="68" y="1231"/>
                  </a:lnTo>
                  <a:lnTo>
                    <a:pt x="102" y="1239"/>
                  </a:lnTo>
                  <a:lnTo>
                    <a:pt x="145" y="1248"/>
                  </a:lnTo>
                  <a:lnTo>
                    <a:pt x="192" y="1255"/>
                  </a:lnTo>
                  <a:lnTo>
                    <a:pt x="248" y="1255"/>
                  </a:lnTo>
                  <a:lnTo>
                    <a:pt x="311" y="1253"/>
                  </a:lnTo>
                  <a:lnTo>
                    <a:pt x="376" y="1244"/>
                  </a:lnTo>
                  <a:lnTo>
                    <a:pt x="412" y="1239"/>
                  </a:lnTo>
                  <a:lnTo>
                    <a:pt x="448" y="1231"/>
                  </a:lnTo>
                  <a:lnTo>
                    <a:pt x="486" y="1220"/>
                  </a:lnTo>
                  <a:lnTo>
                    <a:pt x="525" y="1206"/>
                  </a:lnTo>
                  <a:lnTo>
                    <a:pt x="530" y="1201"/>
                  </a:lnTo>
                  <a:lnTo>
                    <a:pt x="547" y="1154"/>
                  </a:lnTo>
                  <a:lnTo>
                    <a:pt x="563" y="1097"/>
                  </a:lnTo>
                  <a:lnTo>
                    <a:pt x="583" y="1023"/>
                  </a:lnTo>
                  <a:lnTo>
                    <a:pt x="601" y="935"/>
                  </a:lnTo>
                  <a:lnTo>
                    <a:pt x="619" y="834"/>
                  </a:lnTo>
                  <a:lnTo>
                    <a:pt x="624" y="778"/>
                  </a:lnTo>
                  <a:lnTo>
                    <a:pt x="629" y="721"/>
                  </a:lnTo>
                  <a:lnTo>
                    <a:pt x="632" y="663"/>
                  </a:lnTo>
                  <a:lnTo>
                    <a:pt x="635" y="600"/>
                  </a:lnTo>
                  <a:lnTo>
                    <a:pt x="632" y="528"/>
                  </a:lnTo>
                  <a:lnTo>
                    <a:pt x="626" y="451"/>
                  </a:lnTo>
                  <a:lnTo>
                    <a:pt x="615" y="375"/>
                  </a:lnTo>
                  <a:lnTo>
                    <a:pt x="601" y="300"/>
                  </a:lnTo>
                  <a:lnTo>
                    <a:pt x="579" y="224"/>
                  </a:lnTo>
                  <a:lnTo>
                    <a:pt x="555" y="149"/>
                  </a:lnTo>
                  <a:lnTo>
                    <a:pt x="538" y="111"/>
                  </a:lnTo>
                  <a:lnTo>
                    <a:pt x="520" y="76"/>
                  </a:lnTo>
                  <a:lnTo>
                    <a:pt x="500" y="40"/>
                  </a:lnTo>
                  <a:lnTo>
                    <a:pt x="480" y="5"/>
                  </a:lnTo>
                  <a:lnTo>
                    <a:pt x="473" y="0"/>
                  </a:lnTo>
                  <a:lnTo>
                    <a:pt x="36" y="0"/>
                  </a:lnTo>
                  <a:lnTo>
                    <a:pt x="28" y="5"/>
                  </a:lnTo>
                  <a:lnTo>
                    <a:pt x="28" y="10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473" y="16"/>
                  </a:lnTo>
                  <a:lnTo>
                    <a:pt x="473" y="7"/>
                  </a:lnTo>
                  <a:lnTo>
                    <a:pt x="467" y="13"/>
                  </a:lnTo>
                  <a:lnTo>
                    <a:pt x="486" y="48"/>
                  </a:lnTo>
                  <a:lnTo>
                    <a:pt x="505" y="84"/>
                  </a:lnTo>
                  <a:lnTo>
                    <a:pt x="522" y="120"/>
                  </a:lnTo>
                  <a:lnTo>
                    <a:pt x="538" y="155"/>
                  </a:lnTo>
                  <a:lnTo>
                    <a:pt x="563" y="230"/>
                  </a:lnTo>
                  <a:lnTo>
                    <a:pt x="585" y="304"/>
                  </a:lnTo>
                  <a:lnTo>
                    <a:pt x="599" y="378"/>
                  </a:lnTo>
                  <a:lnTo>
                    <a:pt x="610" y="455"/>
                  </a:lnTo>
                  <a:lnTo>
                    <a:pt x="615" y="528"/>
                  </a:lnTo>
                  <a:lnTo>
                    <a:pt x="619" y="600"/>
                  </a:lnTo>
                  <a:lnTo>
                    <a:pt x="615" y="660"/>
                  </a:lnTo>
                  <a:lnTo>
                    <a:pt x="613" y="721"/>
                  </a:lnTo>
                  <a:lnTo>
                    <a:pt x="608" y="775"/>
                  </a:lnTo>
                  <a:lnTo>
                    <a:pt x="601" y="830"/>
                  </a:lnTo>
                  <a:lnTo>
                    <a:pt x="585" y="931"/>
                  </a:lnTo>
                  <a:lnTo>
                    <a:pt x="566" y="1019"/>
                  </a:lnTo>
                  <a:lnTo>
                    <a:pt x="547" y="1093"/>
                  </a:lnTo>
                  <a:lnTo>
                    <a:pt x="530" y="1149"/>
                  </a:lnTo>
                  <a:lnTo>
                    <a:pt x="520" y="1185"/>
                  </a:lnTo>
                  <a:lnTo>
                    <a:pt x="516" y="1195"/>
                  </a:lnTo>
                  <a:lnTo>
                    <a:pt x="522" y="1198"/>
                  </a:lnTo>
                  <a:lnTo>
                    <a:pt x="520" y="1190"/>
                  </a:lnTo>
                  <a:lnTo>
                    <a:pt x="480" y="1204"/>
                  </a:lnTo>
                  <a:lnTo>
                    <a:pt x="446" y="1215"/>
                  </a:lnTo>
                  <a:lnTo>
                    <a:pt x="374" y="1228"/>
                  </a:lnTo>
                  <a:lnTo>
                    <a:pt x="307" y="1237"/>
                  </a:lnTo>
                  <a:lnTo>
                    <a:pt x="248" y="1239"/>
                  </a:lnTo>
                  <a:lnTo>
                    <a:pt x="195" y="1239"/>
                  </a:lnTo>
                  <a:lnTo>
                    <a:pt x="149" y="1231"/>
                  </a:lnTo>
                  <a:lnTo>
                    <a:pt x="107" y="1226"/>
                  </a:lnTo>
                  <a:lnTo>
                    <a:pt x="71" y="1215"/>
                  </a:lnTo>
                  <a:lnTo>
                    <a:pt x="46" y="1206"/>
                  </a:lnTo>
                  <a:lnTo>
                    <a:pt x="28" y="1198"/>
                  </a:lnTo>
                  <a:lnTo>
                    <a:pt x="14" y="1192"/>
                  </a:lnTo>
                  <a:lnTo>
                    <a:pt x="11" y="1190"/>
                  </a:lnTo>
                  <a:lnTo>
                    <a:pt x="5" y="1198"/>
                  </a:lnTo>
                  <a:lnTo>
                    <a:pt x="14" y="1204"/>
                  </a:lnTo>
                  <a:lnTo>
                    <a:pt x="30" y="1176"/>
                  </a:lnTo>
                  <a:lnTo>
                    <a:pt x="46" y="1149"/>
                  </a:lnTo>
                  <a:lnTo>
                    <a:pt x="61" y="1118"/>
                  </a:lnTo>
                  <a:lnTo>
                    <a:pt x="74" y="1088"/>
                  </a:lnTo>
                  <a:lnTo>
                    <a:pt x="96" y="1028"/>
                  </a:lnTo>
                  <a:lnTo>
                    <a:pt x="113" y="962"/>
                  </a:lnTo>
                  <a:lnTo>
                    <a:pt x="124" y="893"/>
                  </a:lnTo>
                  <a:lnTo>
                    <a:pt x="132" y="822"/>
                  </a:lnTo>
                  <a:lnTo>
                    <a:pt x="138" y="751"/>
                  </a:lnTo>
                  <a:lnTo>
                    <a:pt x="138" y="679"/>
                  </a:lnTo>
                  <a:lnTo>
                    <a:pt x="138" y="602"/>
                  </a:lnTo>
                  <a:lnTo>
                    <a:pt x="132" y="528"/>
                  </a:lnTo>
                  <a:lnTo>
                    <a:pt x="124" y="424"/>
                  </a:lnTo>
                  <a:lnTo>
                    <a:pt x="110" y="329"/>
                  </a:lnTo>
                  <a:lnTo>
                    <a:pt x="96" y="241"/>
                  </a:lnTo>
                  <a:lnTo>
                    <a:pt x="80" y="161"/>
                  </a:lnTo>
                  <a:lnTo>
                    <a:pt x="52" y="48"/>
                  </a:lnTo>
                  <a:lnTo>
                    <a:pt x="41" y="7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36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205"/>
            <p:cNvSpPr>
              <a:spLocks/>
            </p:cNvSpPr>
            <p:nvPr/>
          </p:nvSpPr>
          <p:spPr bwMode="auto">
            <a:xfrm>
              <a:off x="4572001" y="3957638"/>
              <a:ext cx="142875" cy="282575"/>
            </a:xfrm>
            <a:custGeom>
              <a:avLst/>
              <a:gdLst>
                <a:gd name="T0" fmla="*/ 41 w 632"/>
                <a:gd name="T1" fmla="*/ 0 h 1248"/>
                <a:gd name="T2" fmla="*/ 49 w 632"/>
                <a:gd name="T3" fmla="*/ 38 h 1248"/>
                <a:gd name="T4" fmla="*/ 72 w 632"/>
                <a:gd name="T5" fmla="*/ 137 h 1248"/>
                <a:gd name="T6" fmla="*/ 85 w 632"/>
                <a:gd name="T7" fmla="*/ 207 h 1248"/>
                <a:gd name="T8" fmla="*/ 96 w 632"/>
                <a:gd name="T9" fmla="*/ 286 h 1248"/>
                <a:gd name="T10" fmla="*/ 110 w 632"/>
                <a:gd name="T11" fmla="*/ 374 h 1248"/>
                <a:gd name="T12" fmla="*/ 118 w 632"/>
                <a:gd name="T13" fmla="*/ 467 h 1248"/>
                <a:gd name="T14" fmla="*/ 126 w 632"/>
                <a:gd name="T15" fmla="*/ 565 h 1248"/>
                <a:gd name="T16" fmla="*/ 129 w 632"/>
                <a:gd name="T17" fmla="*/ 667 h 1248"/>
                <a:gd name="T18" fmla="*/ 126 w 632"/>
                <a:gd name="T19" fmla="*/ 768 h 1248"/>
                <a:gd name="T20" fmla="*/ 121 w 632"/>
                <a:gd name="T21" fmla="*/ 818 h 1248"/>
                <a:gd name="T22" fmla="*/ 118 w 632"/>
                <a:gd name="T23" fmla="*/ 867 h 1248"/>
                <a:gd name="T24" fmla="*/ 110 w 632"/>
                <a:gd name="T25" fmla="*/ 917 h 1248"/>
                <a:gd name="T26" fmla="*/ 101 w 632"/>
                <a:gd name="T27" fmla="*/ 964 h 1248"/>
                <a:gd name="T28" fmla="*/ 90 w 632"/>
                <a:gd name="T29" fmla="*/ 1012 h 1248"/>
                <a:gd name="T30" fmla="*/ 77 w 632"/>
                <a:gd name="T31" fmla="*/ 1057 h 1248"/>
                <a:gd name="T32" fmla="*/ 61 w 632"/>
                <a:gd name="T33" fmla="*/ 1100 h 1248"/>
                <a:gd name="T34" fmla="*/ 43 w 632"/>
                <a:gd name="T35" fmla="*/ 1142 h 1248"/>
                <a:gd name="T36" fmla="*/ 25 w 632"/>
                <a:gd name="T37" fmla="*/ 1180 h 1248"/>
                <a:gd name="T38" fmla="*/ 0 w 632"/>
                <a:gd name="T39" fmla="*/ 1219 h 1248"/>
                <a:gd name="T40" fmla="*/ 11 w 632"/>
                <a:gd name="T41" fmla="*/ 1221 h 1248"/>
                <a:gd name="T42" fmla="*/ 38 w 632"/>
                <a:gd name="T43" fmla="*/ 1230 h 1248"/>
                <a:gd name="T44" fmla="*/ 85 w 632"/>
                <a:gd name="T45" fmla="*/ 1241 h 1248"/>
                <a:gd name="T46" fmla="*/ 146 w 632"/>
                <a:gd name="T47" fmla="*/ 1246 h 1248"/>
                <a:gd name="T48" fmla="*/ 184 w 632"/>
                <a:gd name="T49" fmla="*/ 1248 h 1248"/>
                <a:gd name="T50" fmla="*/ 223 w 632"/>
                <a:gd name="T51" fmla="*/ 1248 h 1248"/>
                <a:gd name="T52" fmla="*/ 266 w 632"/>
                <a:gd name="T53" fmla="*/ 1248 h 1248"/>
                <a:gd name="T54" fmla="*/ 313 w 632"/>
                <a:gd name="T55" fmla="*/ 1243 h 1248"/>
                <a:gd name="T56" fmla="*/ 362 w 632"/>
                <a:gd name="T57" fmla="*/ 1235 h 1248"/>
                <a:gd name="T58" fmla="*/ 414 w 632"/>
                <a:gd name="T59" fmla="*/ 1224 h 1248"/>
                <a:gd name="T60" fmla="*/ 472 w 632"/>
                <a:gd name="T61" fmla="*/ 1210 h 1248"/>
                <a:gd name="T62" fmla="*/ 531 w 632"/>
                <a:gd name="T63" fmla="*/ 1191 h 1248"/>
                <a:gd name="T64" fmla="*/ 542 w 632"/>
                <a:gd name="T65" fmla="*/ 1161 h 1248"/>
                <a:gd name="T66" fmla="*/ 565 w 632"/>
                <a:gd name="T67" fmla="*/ 1075 h 1248"/>
                <a:gd name="T68" fmla="*/ 580 w 632"/>
                <a:gd name="T69" fmla="*/ 1016 h 1248"/>
                <a:gd name="T70" fmla="*/ 596 w 632"/>
                <a:gd name="T71" fmla="*/ 947 h 1248"/>
                <a:gd name="T72" fmla="*/ 610 w 632"/>
                <a:gd name="T73" fmla="*/ 867 h 1248"/>
                <a:gd name="T74" fmla="*/ 621 w 632"/>
                <a:gd name="T75" fmla="*/ 782 h 1248"/>
                <a:gd name="T76" fmla="*/ 629 w 632"/>
                <a:gd name="T77" fmla="*/ 692 h 1248"/>
                <a:gd name="T78" fmla="*/ 632 w 632"/>
                <a:gd name="T79" fmla="*/ 595 h 1248"/>
                <a:gd name="T80" fmla="*/ 632 w 632"/>
                <a:gd name="T81" fmla="*/ 546 h 1248"/>
                <a:gd name="T82" fmla="*/ 629 w 632"/>
                <a:gd name="T83" fmla="*/ 497 h 1248"/>
                <a:gd name="T84" fmla="*/ 623 w 632"/>
                <a:gd name="T85" fmla="*/ 448 h 1248"/>
                <a:gd name="T86" fmla="*/ 618 w 632"/>
                <a:gd name="T87" fmla="*/ 398 h 1248"/>
                <a:gd name="T88" fmla="*/ 610 w 632"/>
                <a:gd name="T89" fmla="*/ 346 h 1248"/>
                <a:gd name="T90" fmla="*/ 599 w 632"/>
                <a:gd name="T91" fmla="*/ 297 h 1248"/>
                <a:gd name="T92" fmla="*/ 588 w 632"/>
                <a:gd name="T93" fmla="*/ 245 h 1248"/>
                <a:gd name="T94" fmla="*/ 571 w 632"/>
                <a:gd name="T95" fmla="*/ 195 h 1248"/>
                <a:gd name="T96" fmla="*/ 552 w 632"/>
                <a:gd name="T97" fmla="*/ 146 h 1248"/>
                <a:gd name="T98" fmla="*/ 531 w 632"/>
                <a:gd name="T99" fmla="*/ 97 h 1248"/>
                <a:gd name="T100" fmla="*/ 508 w 632"/>
                <a:gd name="T101" fmla="*/ 50 h 1248"/>
                <a:gd name="T102" fmla="*/ 481 w 632"/>
                <a:gd name="T103" fmla="*/ 0 h 1248"/>
                <a:gd name="T104" fmla="*/ 41 w 632"/>
                <a:gd name="T105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248">
                  <a:moveTo>
                    <a:pt x="41" y="0"/>
                  </a:moveTo>
                  <a:lnTo>
                    <a:pt x="49" y="38"/>
                  </a:lnTo>
                  <a:lnTo>
                    <a:pt x="72" y="137"/>
                  </a:lnTo>
                  <a:lnTo>
                    <a:pt x="85" y="207"/>
                  </a:lnTo>
                  <a:lnTo>
                    <a:pt x="96" y="286"/>
                  </a:lnTo>
                  <a:lnTo>
                    <a:pt x="110" y="374"/>
                  </a:lnTo>
                  <a:lnTo>
                    <a:pt x="118" y="467"/>
                  </a:lnTo>
                  <a:lnTo>
                    <a:pt x="126" y="565"/>
                  </a:lnTo>
                  <a:lnTo>
                    <a:pt x="129" y="667"/>
                  </a:lnTo>
                  <a:lnTo>
                    <a:pt x="126" y="768"/>
                  </a:lnTo>
                  <a:lnTo>
                    <a:pt x="121" y="818"/>
                  </a:lnTo>
                  <a:lnTo>
                    <a:pt x="118" y="867"/>
                  </a:lnTo>
                  <a:lnTo>
                    <a:pt x="110" y="917"/>
                  </a:lnTo>
                  <a:lnTo>
                    <a:pt x="101" y="964"/>
                  </a:lnTo>
                  <a:lnTo>
                    <a:pt x="90" y="1012"/>
                  </a:lnTo>
                  <a:lnTo>
                    <a:pt x="77" y="1057"/>
                  </a:lnTo>
                  <a:lnTo>
                    <a:pt x="61" y="1100"/>
                  </a:lnTo>
                  <a:lnTo>
                    <a:pt x="43" y="1142"/>
                  </a:lnTo>
                  <a:lnTo>
                    <a:pt x="25" y="1180"/>
                  </a:lnTo>
                  <a:lnTo>
                    <a:pt x="0" y="1219"/>
                  </a:lnTo>
                  <a:lnTo>
                    <a:pt x="11" y="1221"/>
                  </a:lnTo>
                  <a:lnTo>
                    <a:pt x="38" y="1230"/>
                  </a:lnTo>
                  <a:lnTo>
                    <a:pt x="85" y="1241"/>
                  </a:lnTo>
                  <a:lnTo>
                    <a:pt x="146" y="1246"/>
                  </a:lnTo>
                  <a:lnTo>
                    <a:pt x="184" y="1248"/>
                  </a:lnTo>
                  <a:lnTo>
                    <a:pt x="223" y="1248"/>
                  </a:lnTo>
                  <a:lnTo>
                    <a:pt x="266" y="1248"/>
                  </a:lnTo>
                  <a:lnTo>
                    <a:pt x="313" y="1243"/>
                  </a:lnTo>
                  <a:lnTo>
                    <a:pt x="362" y="1235"/>
                  </a:lnTo>
                  <a:lnTo>
                    <a:pt x="414" y="1224"/>
                  </a:lnTo>
                  <a:lnTo>
                    <a:pt x="472" y="1210"/>
                  </a:lnTo>
                  <a:lnTo>
                    <a:pt x="531" y="1191"/>
                  </a:lnTo>
                  <a:lnTo>
                    <a:pt x="542" y="1161"/>
                  </a:lnTo>
                  <a:lnTo>
                    <a:pt x="565" y="1075"/>
                  </a:lnTo>
                  <a:lnTo>
                    <a:pt x="580" y="1016"/>
                  </a:lnTo>
                  <a:lnTo>
                    <a:pt x="596" y="947"/>
                  </a:lnTo>
                  <a:lnTo>
                    <a:pt x="610" y="867"/>
                  </a:lnTo>
                  <a:lnTo>
                    <a:pt x="621" y="782"/>
                  </a:lnTo>
                  <a:lnTo>
                    <a:pt x="629" y="692"/>
                  </a:lnTo>
                  <a:lnTo>
                    <a:pt x="632" y="595"/>
                  </a:lnTo>
                  <a:lnTo>
                    <a:pt x="632" y="546"/>
                  </a:lnTo>
                  <a:lnTo>
                    <a:pt x="629" y="497"/>
                  </a:lnTo>
                  <a:lnTo>
                    <a:pt x="623" y="448"/>
                  </a:lnTo>
                  <a:lnTo>
                    <a:pt x="618" y="398"/>
                  </a:lnTo>
                  <a:lnTo>
                    <a:pt x="610" y="346"/>
                  </a:lnTo>
                  <a:lnTo>
                    <a:pt x="599" y="297"/>
                  </a:lnTo>
                  <a:lnTo>
                    <a:pt x="588" y="245"/>
                  </a:lnTo>
                  <a:lnTo>
                    <a:pt x="571" y="195"/>
                  </a:lnTo>
                  <a:lnTo>
                    <a:pt x="552" y="146"/>
                  </a:lnTo>
                  <a:lnTo>
                    <a:pt x="531" y="97"/>
                  </a:lnTo>
                  <a:lnTo>
                    <a:pt x="508" y="50"/>
                  </a:lnTo>
                  <a:lnTo>
                    <a:pt x="481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8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206"/>
            <p:cNvSpPr>
              <a:spLocks/>
            </p:cNvSpPr>
            <p:nvPr/>
          </p:nvSpPr>
          <p:spPr bwMode="auto">
            <a:xfrm>
              <a:off x="4570413" y="3956050"/>
              <a:ext cx="146050" cy="285750"/>
            </a:xfrm>
            <a:custGeom>
              <a:avLst/>
              <a:gdLst>
                <a:gd name="T0" fmla="*/ 42 w 650"/>
                <a:gd name="T1" fmla="*/ 10 h 1264"/>
                <a:gd name="T2" fmla="*/ 77 w 650"/>
                <a:gd name="T3" fmla="*/ 172 h 1264"/>
                <a:gd name="T4" fmla="*/ 102 w 650"/>
                <a:gd name="T5" fmla="*/ 318 h 1264"/>
                <a:gd name="T6" fmla="*/ 122 w 650"/>
                <a:gd name="T7" fmla="*/ 490 h 1264"/>
                <a:gd name="T8" fmla="*/ 130 w 650"/>
                <a:gd name="T9" fmla="*/ 679 h 1264"/>
                <a:gd name="T10" fmla="*/ 122 w 650"/>
                <a:gd name="T11" fmla="*/ 827 h 1264"/>
                <a:gd name="T12" fmla="*/ 102 w 650"/>
                <a:gd name="T13" fmla="*/ 973 h 1264"/>
                <a:gd name="T14" fmla="*/ 64 w 650"/>
                <a:gd name="T15" fmla="*/ 1105 h 1264"/>
                <a:gd name="T16" fmla="*/ 36 w 650"/>
                <a:gd name="T17" fmla="*/ 1165 h 1264"/>
                <a:gd name="T18" fmla="*/ 3 w 650"/>
                <a:gd name="T19" fmla="*/ 1220 h 1264"/>
                <a:gd name="T20" fmla="*/ 6 w 650"/>
                <a:gd name="T21" fmla="*/ 1233 h 1264"/>
                <a:gd name="T22" fmla="*/ 64 w 650"/>
                <a:gd name="T23" fmla="*/ 1250 h 1264"/>
                <a:gd name="T24" fmla="*/ 130 w 650"/>
                <a:gd name="T25" fmla="*/ 1258 h 1264"/>
                <a:gd name="T26" fmla="*/ 218 w 650"/>
                <a:gd name="T27" fmla="*/ 1264 h 1264"/>
                <a:gd name="T28" fmla="*/ 324 w 650"/>
                <a:gd name="T29" fmla="*/ 1258 h 1264"/>
                <a:gd name="T30" fmla="*/ 407 w 650"/>
                <a:gd name="T31" fmla="*/ 1244 h 1264"/>
                <a:gd name="T32" fmla="*/ 495 w 650"/>
                <a:gd name="T33" fmla="*/ 1220 h 1264"/>
                <a:gd name="T34" fmla="*/ 547 w 650"/>
                <a:gd name="T35" fmla="*/ 1201 h 1264"/>
                <a:gd name="T36" fmla="*/ 578 w 650"/>
                <a:gd name="T37" fmla="*/ 1097 h 1264"/>
                <a:gd name="T38" fmla="*/ 616 w 650"/>
                <a:gd name="T39" fmla="*/ 935 h 1264"/>
                <a:gd name="T40" fmla="*/ 641 w 650"/>
                <a:gd name="T41" fmla="*/ 778 h 1264"/>
                <a:gd name="T42" fmla="*/ 650 w 650"/>
                <a:gd name="T43" fmla="*/ 663 h 1264"/>
                <a:gd name="T44" fmla="*/ 646 w 650"/>
                <a:gd name="T45" fmla="*/ 528 h 1264"/>
                <a:gd name="T46" fmla="*/ 632 w 650"/>
                <a:gd name="T47" fmla="*/ 375 h 1264"/>
                <a:gd name="T48" fmla="*/ 597 w 650"/>
                <a:gd name="T49" fmla="*/ 224 h 1264"/>
                <a:gd name="T50" fmla="*/ 553 w 650"/>
                <a:gd name="T51" fmla="*/ 111 h 1264"/>
                <a:gd name="T52" fmla="*/ 517 w 650"/>
                <a:gd name="T53" fmla="*/ 40 h 1264"/>
                <a:gd name="T54" fmla="*/ 490 w 650"/>
                <a:gd name="T55" fmla="*/ 0 h 1264"/>
                <a:gd name="T56" fmla="*/ 42 w 650"/>
                <a:gd name="T57" fmla="*/ 5 h 1264"/>
                <a:gd name="T58" fmla="*/ 50 w 650"/>
                <a:gd name="T59" fmla="*/ 7 h 1264"/>
                <a:gd name="T60" fmla="*/ 490 w 650"/>
                <a:gd name="T61" fmla="*/ 16 h 1264"/>
                <a:gd name="T62" fmla="*/ 481 w 650"/>
                <a:gd name="T63" fmla="*/ 13 h 1264"/>
                <a:gd name="T64" fmla="*/ 520 w 650"/>
                <a:gd name="T65" fmla="*/ 84 h 1264"/>
                <a:gd name="T66" fmla="*/ 553 w 650"/>
                <a:gd name="T67" fmla="*/ 155 h 1264"/>
                <a:gd name="T68" fmla="*/ 599 w 650"/>
                <a:gd name="T69" fmla="*/ 304 h 1264"/>
                <a:gd name="T70" fmla="*/ 624 w 650"/>
                <a:gd name="T71" fmla="*/ 455 h 1264"/>
                <a:gd name="T72" fmla="*/ 632 w 650"/>
                <a:gd name="T73" fmla="*/ 600 h 1264"/>
                <a:gd name="T74" fmla="*/ 627 w 650"/>
                <a:gd name="T75" fmla="*/ 721 h 1264"/>
                <a:gd name="T76" fmla="*/ 616 w 650"/>
                <a:gd name="T77" fmla="*/ 830 h 1264"/>
                <a:gd name="T78" fmla="*/ 583 w 650"/>
                <a:gd name="T79" fmla="*/ 1019 h 1264"/>
                <a:gd name="T80" fmla="*/ 547 w 650"/>
                <a:gd name="T81" fmla="*/ 1149 h 1264"/>
                <a:gd name="T82" fmla="*/ 531 w 650"/>
                <a:gd name="T83" fmla="*/ 1195 h 1264"/>
                <a:gd name="T84" fmla="*/ 536 w 650"/>
                <a:gd name="T85" fmla="*/ 1190 h 1264"/>
                <a:gd name="T86" fmla="*/ 446 w 650"/>
                <a:gd name="T87" fmla="*/ 1217 h 1264"/>
                <a:gd name="T88" fmla="*/ 360 w 650"/>
                <a:gd name="T89" fmla="*/ 1237 h 1264"/>
                <a:gd name="T90" fmla="*/ 286 w 650"/>
                <a:gd name="T91" fmla="*/ 1244 h 1264"/>
                <a:gd name="T92" fmla="*/ 171 w 650"/>
                <a:gd name="T93" fmla="*/ 1248 h 1264"/>
                <a:gd name="T94" fmla="*/ 97 w 650"/>
                <a:gd name="T95" fmla="*/ 1239 h 1264"/>
                <a:gd name="T96" fmla="*/ 25 w 650"/>
                <a:gd name="T97" fmla="*/ 1223 h 1264"/>
                <a:gd name="T98" fmla="*/ 12 w 650"/>
                <a:gd name="T99" fmla="*/ 1217 h 1264"/>
                <a:gd name="T100" fmla="*/ 18 w 650"/>
                <a:gd name="T101" fmla="*/ 1231 h 1264"/>
                <a:gd name="T102" fmla="*/ 50 w 650"/>
                <a:gd name="T103" fmla="*/ 1174 h 1264"/>
                <a:gd name="T104" fmla="*/ 77 w 650"/>
                <a:gd name="T105" fmla="*/ 1111 h 1264"/>
                <a:gd name="T106" fmla="*/ 119 w 650"/>
                <a:gd name="T107" fmla="*/ 976 h 1264"/>
                <a:gd name="T108" fmla="*/ 138 w 650"/>
                <a:gd name="T109" fmla="*/ 830 h 1264"/>
                <a:gd name="T110" fmla="*/ 146 w 650"/>
                <a:gd name="T111" fmla="*/ 679 h 1264"/>
                <a:gd name="T112" fmla="*/ 140 w 650"/>
                <a:gd name="T113" fmla="*/ 550 h 1264"/>
                <a:gd name="T114" fmla="*/ 119 w 650"/>
                <a:gd name="T115" fmla="*/ 315 h 1264"/>
                <a:gd name="T116" fmla="*/ 86 w 650"/>
                <a:gd name="T117" fmla="*/ 128 h 1264"/>
                <a:gd name="T118" fmla="*/ 58 w 650"/>
                <a:gd name="T119" fmla="*/ 7 h 1264"/>
                <a:gd name="T120" fmla="*/ 50 w 650"/>
                <a:gd name="T121" fmla="*/ 16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50" h="1264">
                  <a:moveTo>
                    <a:pt x="50" y="7"/>
                  </a:moveTo>
                  <a:lnTo>
                    <a:pt x="42" y="10"/>
                  </a:lnTo>
                  <a:lnTo>
                    <a:pt x="56" y="68"/>
                  </a:lnTo>
                  <a:lnTo>
                    <a:pt x="77" y="172"/>
                  </a:lnTo>
                  <a:lnTo>
                    <a:pt x="88" y="241"/>
                  </a:lnTo>
                  <a:lnTo>
                    <a:pt x="102" y="318"/>
                  </a:lnTo>
                  <a:lnTo>
                    <a:pt x="110" y="402"/>
                  </a:lnTo>
                  <a:lnTo>
                    <a:pt x="122" y="490"/>
                  </a:lnTo>
                  <a:lnTo>
                    <a:pt x="127" y="584"/>
                  </a:lnTo>
                  <a:lnTo>
                    <a:pt x="130" y="679"/>
                  </a:lnTo>
                  <a:lnTo>
                    <a:pt x="127" y="753"/>
                  </a:lnTo>
                  <a:lnTo>
                    <a:pt x="122" y="827"/>
                  </a:lnTo>
                  <a:lnTo>
                    <a:pt x="113" y="902"/>
                  </a:lnTo>
                  <a:lnTo>
                    <a:pt x="102" y="973"/>
                  </a:lnTo>
                  <a:lnTo>
                    <a:pt x="83" y="1041"/>
                  </a:lnTo>
                  <a:lnTo>
                    <a:pt x="64" y="1105"/>
                  </a:lnTo>
                  <a:lnTo>
                    <a:pt x="50" y="1135"/>
                  </a:lnTo>
                  <a:lnTo>
                    <a:pt x="36" y="1165"/>
                  </a:lnTo>
                  <a:lnTo>
                    <a:pt x="20" y="1192"/>
                  </a:lnTo>
                  <a:lnTo>
                    <a:pt x="3" y="1220"/>
                  </a:lnTo>
                  <a:lnTo>
                    <a:pt x="0" y="1228"/>
                  </a:lnTo>
                  <a:lnTo>
                    <a:pt x="6" y="1233"/>
                  </a:lnTo>
                  <a:lnTo>
                    <a:pt x="20" y="1239"/>
                  </a:lnTo>
                  <a:lnTo>
                    <a:pt x="64" y="1250"/>
                  </a:lnTo>
                  <a:lnTo>
                    <a:pt x="94" y="1255"/>
                  </a:lnTo>
                  <a:lnTo>
                    <a:pt x="130" y="1258"/>
                  </a:lnTo>
                  <a:lnTo>
                    <a:pt x="171" y="1264"/>
                  </a:lnTo>
                  <a:lnTo>
                    <a:pt x="218" y="1264"/>
                  </a:lnTo>
                  <a:lnTo>
                    <a:pt x="286" y="1262"/>
                  </a:lnTo>
                  <a:lnTo>
                    <a:pt x="324" y="1258"/>
                  </a:lnTo>
                  <a:lnTo>
                    <a:pt x="363" y="1253"/>
                  </a:lnTo>
                  <a:lnTo>
                    <a:pt x="407" y="1244"/>
                  </a:lnTo>
                  <a:lnTo>
                    <a:pt x="448" y="1233"/>
                  </a:lnTo>
                  <a:lnTo>
                    <a:pt x="495" y="1220"/>
                  </a:lnTo>
                  <a:lnTo>
                    <a:pt x="542" y="1206"/>
                  </a:lnTo>
                  <a:lnTo>
                    <a:pt x="547" y="1201"/>
                  </a:lnTo>
                  <a:lnTo>
                    <a:pt x="561" y="1154"/>
                  </a:lnTo>
                  <a:lnTo>
                    <a:pt x="578" y="1097"/>
                  </a:lnTo>
                  <a:lnTo>
                    <a:pt x="597" y="1023"/>
                  </a:lnTo>
                  <a:lnTo>
                    <a:pt x="616" y="935"/>
                  </a:lnTo>
                  <a:lnTo>
                    <a:pt x="632" y="834"/>
                  </a:lnTo>
                  <a:lnTo>
                    <a:pt x="641" y="778"/>
                  </a:lnTo>
                  <a:lnTo>
                    <a:pt x="644" y="721"/>
                  </a:lnTo>
                  <a:lnTo>
                    <a:pt x="650" y="663"/>
                  </a:lnTo>
                  <a:lnTo>
                    <a:pt x="650" y="600"/>
                  </a:lnTo>
                  <a:lnTo>
                    <a:pt x="646" y="528"/>
                  </a:lnTo>
                  <a:lnTo>
                    <a:pt x="641" y="451"/>
                  </a:lnTo>
                  <a:lnTo>
                    <a:pt x="632" y="375"/>
                  </a:lnTo>
                  <a:lnTo>
                    <a:pt x="616" y="300"/>
                  </a:lnTo>
                  <a:lnTo>
                    <a:pt x="597" y="224"/>
                  </a:lnTo>
                  <a:lnTo>
                    <a:pt x="569" y="149"/>
                  </a:lnTo>
                  <a:lnTo>
                    <a:pt x="553" y="111"/>
                  </a:lnTo>
                  <a:lnTo>
                    <a:pt x="536" y="76"/>
                  </a:lnTo>
                  <a:lnTo>
                    <a:pt x="517" y="40"/>
                  </a:lnTo>
                  <a:lnTo>
                    <a:pt x="495" y="5"/>
                  </a:lnTo>
                  <a:lnTo>
                    <a:pt x="490" y="0"/>
                  </a:lnTo>
                  <a:lnTo>
                    <a:pt x="50" y="0"/>
                  </a:lnTo>
                  <a:lnTo>
                    <a:pt x="42" y="5"/>
                  </a:lnTo>
                  <a:lnTo>
                    <a:pt x="42" y="10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490" y="16"/>
                  </a:lnTo>
                  <a:lnTo>
                    <a:pt x="490" y="7"/>
                  </a:lnTo>
                  <a:lnTo>
                    <a:pt x="481" y="13"/>
                  </a:lnTo>
                  <a:lnTo>
                    <a:pt x="504" y="48"/>
                  </a:lnTo>
                  <a:lnTo>
                    <a:pt x="520" y="84"/>
                  </a:lnTo>
                  <a:lnTo>
                    <a:pt x="540" y="120"/>
                  </a:lnTo>
                  <a:lnTo>
                    <a:pt x="553" y="155"/>
                  </a:lnTo>
                  <a:lnTo>
                    <a:pt x="580" y="230"/>
                  </a:lnTo>
                  <a:lnTo>
                    <a:pt x="599" y="304"/>
                  </a:lnTo>
                  <a:lnTo>
                    <a:pt x="616" y="378"/>
                  </a:lnTo>
                  <a:lnTo>
                    <a:pt x="624" y="455"/>
                  </a:lnTo>
                  <a:lnTo>
                    <a:pt x="630" y="528"/>
                  </a:lnTo>
                  <a:lnTo>
                    <a:pt x="632" y="600"/>
                  </a:lnTo>
                  <a:lnTo>
                    <a:pt x="632" y="660"/>
                  </a:lnTo>
                  <a:lnTo>
                    <a:pt x="627" y="721"/>
                  </a:lnTo>
                  <a:lnTo>
                    <a:pt x="624" y="775"/>
                  </a:lnTo>
                  <a:lnTo>
                    <a:pt x="616" y="830"/>
                  </a:lnTo>
                  <a:lnTo>
                    <a:pt x="599" y="931"/>
                  </a:lnTo>
                  <a:lnTo>
                    <a:pt x="583" y="1019"/>
                  </a:lnTo>
                  <a:lnTo>
                    <a:pt x="564" y="1093"/>
                  </a:lnTo>
                  <a:lnTo>
                    <a:pt x="547" y="1149"/>
                  </a:lnTo>
                  <a:lnTo>
                    <a:pt x="536" y="1185"/>
                  </a:lnTo>
                  <a:lnTo>
                    <a:pt x="531" y="1195"/>
                  </a:lnTo>
                  <a:lnTo>
                    <a:pt x="540" y="1198"/>
                  </a:lnTo>
                  <a:lnTo>
                    <a:pt x="536" y="1190"/>
                  </a:lnTo>
                  <a:lnTo>
                    <a:pt x="490" y="1206"/>
                  </a:lnTo>
                  <a:lnTo>
                    <a:pt x="446" y="1217"/>
                  </a:lnTo>
                  <a:lnTo>
                    <a:pt x="402" y="1228"/>
                  </a:lnTo>
                  <a:lnTo>
                    <a:pt x="360" y="1237"/>
                  </a:lnTo>
                  <a:lnTo>
                    <a:pt x="322" y="1242"/>
                  </a:lnTo>
                  <a:lnTo>
                    <a:pt x="286" y="1244"/>
                  </a:lnTo>
                  <a:lnTo>
                    <a:pt x="218" y="1248"/>
                  </a:lnTo>
                  <a:lnTo>
                    <a:pt x="171" y="1248"/>
                  </a:lnTo>
                  <a:lnTo>
                    <a:pt x="130" y="1244"/>
                  </a:lnTo>
                  <a:lnTo>
                    <a:pt x="97" y="1239"/>
                  </a:lnTo>
                  <a:lnTo>
                    <a:pt x="67" y="1233"/>
                  </a:lnTo>
                  <a:lnTo>
                    <a:pt x="25" y="1223"/>
                  </a:lnTo>
                  <a:lnTo>
                    <a:pt x="18" y="1220"/>
                  </a:lnTo>
                  <a:lnTo>
                    <a:pt x="12" y="1217"/>
                  </a:lnTo>
                  <a:lnTo>
                    <a:pt x="9" y="1226"/>
                  </a:lnTo>
                  <a:lnTo>
                    <a:pt x="18" y="1231"/>
                  </a:lnTo>
                  <a:lnTo>
                    <a:pt x="34" y="1201"/>
                  </a:lnTo>
                  <a:lnTo>
                    <a:pt x="50" y="1174"/>
                  </a:lnTo>
                  <a:lnTo>
                    <a:pt x="64" y="1143"/>
                  </a:lnTo>
                  <a:lnTo>
                    <a:pt x="77" y="1111"/>
                  </a:lnTo>
                  <a:lnTo>
                    <a:pt x="99" y="1044"/>
                  </a:lnTo>
                  <a:lnTo>
                    <a:pt x="119" y="976"/>
                  </a:lnTo>
                  <a:lnTo>
                    <a:pt x="130" y="904"/>
                  </a:lnTo>
                  <a:lnTo>
                    <a:pt x="138" y="830"/>
                  </a:lnTo>
                  <a:lnTo>
                    <a:pt x="144" y="753"/>
                  </a:lnTo>
                  <a:lnTo>
                    <a:pt x="146" y="679"/>
                  </a:lnTo>
                  <a:lnTo>
                    <a:pt x="144" y="613"/>
                  </a:lnTo>
                  <a:lnTo>
                    <a:pt x="140" y="550"/>
                  </a:lnTo>
                  <a:lnTo>
                    <a:pt x="133" y="430"/>
                  </a:lnTo>
                  <a:lnTo>
                    <a:pt x="119" y="315"/>
                  </a:lnTo>
                  <a:lnTo>
                    <a:pt x="102" y="216"/>
                  </a:lnTo>
                  <a:lnTo>
                    <a:pt x="86" y="128"/>
                  </a:lnTo>
                  <a:lnTo>
                    <a:pt x="72" y="63"/>
                  </a:lnTo>
                  <a:lnTo>
                    <a:pt x="58" y="7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50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207"/>
            <p:cNvSpPr>
              <a:spLocks/>
            </p:cNvSpPr>
            <p:nvPr/>
          </p:nvSpPr>
          <p:spPr bwMode="auto">
            <a:xfrm>
              <a:off x="4575176" y="4108450"/>
              <a:ext cx="138113" cy="130175"/>
            </a:xfrm>
            <a:custGeom>
              <a:avLst/>
              <a:gdLst>
                <a:gd name="T0" fmla="*/ 609 w 609"/>
                <a:gd name="T1" fmla="*/ 0 h 577"/>
                <a:gd name="T2" fmla="*/ 580 w 609"/>
                <a:gd name="T3" fmla="*/ 30 h 577"/>
                <a:gd name="T4" fmla="*/ 549 w 609"/>
                <a:gd name="T5" fmla="*/ 57 h 577"/>
                <a:gd name="T6" fmla="*/ 517 w 609"/>
                <a:gd name="T7" fmla="*/ 82 h 577"/>
                <a:gd name="T8" fmla="*/ 483 w 609"/>
                <a:gd name="T9" fmla="*/ 104 h 577"/>
                <a:gd name="T10" fmla="*/ 450 w 609"/>
                <a:gd name="T11" fmla="*/ 121 h 577"/>
                <a:gd name="T12" fmla="*/ 412 w 609"/>
                <a:gd name="T13" fmla="*/ 134 h 577"/>
                <a:gd name="T14" fmla="*/ 373 w 609"/>
                <a:gd name="T15" fmla="*/ 140 h 577"/>
                <a:gd name="T16" fmla="*/ 335 w 609"/>
                <a:gd name="T17" fmla="*/ 143 h 577"/>
                <a:gd name="T18" fmla="*/ 310 w 609"/>
                <a:gd name="T19" fmla="*/ 143 h 577"/>
                <a:gd name="T20" fmla="*/ 283 w 609"/>
                <a:gd name="T21" fmla="*/ 140 h 577"/>
                <a:gd name="T22" fmla="*/ 256 w 609"/>
                <a:gd name="T23" fmla="*/ 134 h 577"/>
                <a:gd name="T24" fmla="*/ 227 w 609"/>
                <a:gd name="T25" fmla="*/ 127 h 577"/>
                <a:gd name="T26" fmla="*/ 200 w 609"/>
                <a:gd name="T27" fmla="*/ 109 h 577"/>
                <a:gd name="T28" fmla="*/ 173 w 609"/>
                <a:gd name="T29" fmla="*/ 93 h 577"/>
                <a:gd name="T30" fmla="*/ 148 w 609"/>
                <a:gd name="T31" fmla="*/ 75 h 577"/>
                <a:gd name="T32" fmla="*/ 121 w 609"/>
                <a:gd name="T33" fmla="*/ 52 h 577"/>
                <a:gd name="T34" fmla="*/ 117 w 609"/>
                <a:gd name="T35" fmla="*/ 121 h 577"/>
                <a:gd name="T36" fmla="*/ 112 w 609"/>
                <a:gd name="T37" fmla="*/ 187 h 577"/>
                <a:gd name="T38" fmla="*/ 104 w 609"/>
                <a:gd name="T39" fmla="*/ 255 h 577"/>
                <a:gd name="T40" fmla="*/ 90 w 609"/>
                <a:gd name="T41" fmla="*/ 318 h 577"/>
                <a:gd name="T42" fmla="*/ 74 w 609"/>
                <a:gd name="T43" fmla="*/ 382 h 577"/>
                <a:gd name="T44" fmla="*/ 54 w 609"/>
                <a:gd name="T45" fmla="*/ 442 h 577"/>
                <a:gd name="T46" fmla="*/ 29 w 609"/>
                <a:gd name="T47" fmla="*/ 497 h 577"/>
                <a:gd name="T48" fmla="*/ 13 w 609"/>
                <a:gd name="T49" fmla="*/ 524 h 577"/>
                <a:gd name="T50" fmla="*/ 0 w 609"/>
                <a:gd name="T51" fmla="*/ 549 h 577"/>
                <a:gd name="T52" fmla="*/ 2 w 609"/>
                <a:gd name="T53" fmla="*/ 552 h 577"/>
                <a:gd name="T54" fmla="*/ 44 w 609"/>
                <a:gd name="T55" fmla="*/ 562 h 577"/>
                <a:gd name="T56" fmla="*/ 74 w 609"/>
                <a:gd name="T57" fmla="*/ 568 h 577"/>
                <a:gd name="T58" fmla="*/ 107 w 609"/>
                <a:gd name="T59" fmla="*/ 573 h 577"/>
                <a:gd name="T60" fmla="*/ 148 w 609"/>
                <a:gd name="T61" fmla="*/ 577 h 577"/>
                <a:gd name="T62" fmla="*/ 195 w 609"/>
                <a:gd name="T63" fmla="*/ 577 h 577"/>
                <a:gd name="T64" fmla="*/ 261 w 609"/>
                <a:gd name="T65" fmla="*/ 573 h 577"/>
                <a:gd name="T66" fmla="*/ 299 w 609"/>
                <a:gd name="T67" fmla="*/ 571 h 577"/>
                <a:gd name="T68" fmla="*/ 337 w 609"/>
                <a:gd name="T69" fmla="*/ 566 h 577"/>
                <a:gd name="T70" fmla="*/ 379 w 609"/>
                <a:gd name="T71" fmla="*/ 557 h 577"/>
                <a:gd name="T72" fmla="*/ 420 w 609"/>
                <a:gd name="T73" fmla="*/ 549 h 577"/>
                <a:gd name="T74" fmla="*/ 464 w 609"/>
                <a:gd name="T75" fmla="*/ 535 h 577"/>
                <a:gd name="T76" fmla="*/ 508 w 609"/>
                <a:gd name="T77" fmla="*/ 521 h 577"/>
                <a:gd name="T78" fmla="*/ 513 w 609"/>
                <a:gd name="T79" fmla="*/ 514 h 577"/>
                <a:gd name="T80" fmla="*/ 524 w 609"/>
                <a:gd name="T81" fmla="*/ 478 h 577"/>
                <a:gd name="T82" fmla="*/ 541 w 609"/>
                <a:gd name="T83" fmla="*/ 422 h 577"/>
                <a:gd name="T84" fmla="*/ 560 w 609"/>
                <a:gd name="T85" fmla="*/ 348 h 577"/>
                <a:gd name="T86" fmla="*/ 574 w 609"/>
                <a:gd name="T87" fmla="*/ 275 h 577"/>
                <a:gd name="T88" fmla="*/ 591 w 609"/>
                <a:gd name="T89" fmla="*/ 190 h 577"/>
                <a:gd name="T90" fmla="*/ 601 w 609"/>
                <a:gd name="T91" fmla="*/ 96 h 577"/>
                <a:gd name="T92" fmla="*/ 609 w 609"/>
                <a:gd name="T93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09" h="577">
                  <a:moveTo>
                    <a:pt x="609" y="0"/>
                  </a:moveTo>
                  <a:lnTo>
                    <a:pt x="580" y="30"/>
                  </a:lnTo>
                  <a:lnTo>
                    <a:pt x="549" y="57"/>
                  </a:lnTo>
                  <a:lnTo>
                    <a:pt x="517" y="82"/>
                  </a:lnTo>
                  <a:lnTo>
                    <a:pt x="483" y="104"/>
                  </a:lnTo>
                  <a:lnTo>
                    <a:pt x="450" y="121"/>
                  </a:lnTo>
                  <a:lnTo>
                    <a:pt x="412" y="134"/>
                  </a:lnTo>
                  <a:lnTo>
                    <a:pt x="373" y="140"/>
                  </a:lnTo>
                  <a:lnTo>
                    <a:pt x="335" y="143"/>
                  </a:lnTo>
                  <a:lnTo>
                    <a:pt x="310" y="143"/>
                  </a:lnTo>
                  <a:lnTo>
                    <a:pt x="283" y="140"/>
                  </a:lnTo>
                  <a:lnTo>
                    <a:pt x="256" y="134"/>
                  </a:lnTo>
                  <a:lnTo>
                    <a:pt x="227" y="127"/>
                  </a:lnTo>
                  <a:lnTo>
                    <a:pt x="200" y="109"/>
                  </a:lnTo>
                  <a:lnTo>
                    <a:pt x="173" y="93"/>
                  </a:lnTo>
                  <a:lnTo>
                    <a:pt x="148" y="75"/>
                  </a:lnTo>
                  <a:lnTo>
                    <a:pt x="121" y="52"/>
                  </a:lnTo>
                  <a:lnTo>
                    <a:pt x="117" y="121"/>
                  </a:lnTo>
                  <a:lnTo>
                    <a:pt x="112" y="187"/>
                  </a:lnTo>
                  <a:lnTo>
                    <a:pt x="104" y="255"/>
                  </a:lnTo>
                  <a:lnTo>
                    <a:pt x="90" y="318"/>
                  </a:lnTo>
                  <a:lnTo>
                    <a:pt x="74" y="382"/>
                  </a:lnTo>
                  <a:lnTo>
                    <a:pt x="54" y="442"/>
                  </a:lnTo>
                  <a:lnTo>
                    <a:pt x="29" y="497"/>
                  </a:lnTo>
                  <a:lnTo>
                    <a:pt x="13" y="524"/>
                  </a:lnTo>
                  <a:lnTo>
                    <a:pt x="0" y="549"/>
                  </a:lnTo>
                  <a:lnTo>
                    <a:pt x="2" y="552"/>
                  </a:lnTo>
                  <a:lnTo>
                    <a:pt x="44" y="562"/>
                  </a:lnTo>
                  <a:lnTo>
                    <a:pt x="74" y="568"/>
                  </a:lnTo>
                  <a:lnTo>
                    <a:pt x="107" y="573"/>
                  </a:lnTo>
                  <a:lnTo>
                    <a:pt x="148" y="577"/>
                  </a:lnTo>
                  <a:lnTo>
                    <a:pt x="195" y="577"/>
                  </a:lnTo>
                  <a:lnTo>
                    <a:pt x="261" y="573"/>
                  </a:lnTo>
                  <a:lnTo>
                    <a:pt x="299" y="571"/>
                  </a:lnTo>
                  <a:lnTo>
                    <a:pt x="337" y="566"/>
                  </a:lnTo>
                  <a:lnTo>
                    <a:pt x="379" y="557"/>
                  </a:lnTo>
                  <a:lnTo>
                    <a:pt x="420" y="549"/>
                  </a:lnTo>
                  <a:lnTo>
                    <a:pt x="464" y="535"/>
                  </a:lnTo>
                  <a:lnTo>
                    <a:pt x="508" y="521"/>
                  </a:lnTo>
                  <a:lnTo>
                    <a:pt x="513" y="514"/>
                  </a:lnTo>
                  <a:lnTo>
                    <a:pt x="524" y="478"/>
                  </a:lnTo>
                  <a:lnTo>
                    <a:pt x="541" y="422"/>
                  </a:lnTo>
                  <a:lnTo>
                    <a:pt x="560" y="348"/>
                  </a:lnTo>
                  <a:lnTo>
                    <a:pt x="574" y="275"/>
                  </a:lnTo>
                  <a:lnTo>
                    <a:pt x="591" y="190"/>
                  </a:lnTo>
                  <a:lnTo>
                    <a:pt x="601" y="96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2E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208"/>
            <p:cNvSpPr>
              <a:spLocks/>
            </p:cNvSpPr>
            <p:nvPr/>
          </p:nvSpPr>
          <p:spPr bwMode="auto">
            <a:xfrm>
              <a:off x="4572001" y="4105275"/>
              <a:ext cx="142875" cy="134938"/>
            </a:xfrm>
            <a:custGeom>
              <a:avLst/>
              <a:gdLst>
                <a:gd name="T0" fmla="*/ 629 w 629"/>
                <a:gd name="T1" fmla="*/ 0 h 595"/>
                <a:gd name="T2" fmla="*/ 623 w 629"/>
                <a:gd name="T3" fmla="*/ 11 h 595"/>
                <a:gd name="T4" fmla="*/ 615 w 629"/>
                <a:gd name="T5" fmla="*/ 107 h 595"/>
                <a:gd name="T6" fmla="*/ 605 w 629"/>
                <a:gd name="T7" fmla="*/ 201 h 595"/>
                <a:gd name="T8" fmla="*/ 588 w 629"/>
                <a:gd name="T9" fmla="*/ 286 h 595"/>
                <a:gd name="T10" fmla="*/ 574 w 629"/>
                <a:gd name="T11" fmla="*/ 359 h 595"/>
                <a:gd name="T12" fmla="*/ 555 w 629"/>
                <a:gd name="T13" fmla="*/ 433 h 595"/>
                <a:gd name="T14" fmla="*/ 538 w 629"/>
                <a:gd name="T15" fmla="*/ 489 h 595"/>
                <a:gd name="T16" fmla="*/ 527 w 629"/>
                <a:gd name="T17" fmla="*/ 525 h 595"/>
                <a:gd name="T18" fmla="*/ 522 w 629"/>
                <a:gd name="T19" fmla="*/ 532 h 595"/>
                <a:gd name="T20" fmla="*/ 478 w 629"/>
                <a:gd name="T21" fmla="*/ 546 h 595"/>
                <a:gd name="T22" fmla="*/ 434 w 629"/>
                <a:gd name="T23" fmla="*/ 560 h 595"/>
                <a:gd name="T24" fmla="*/ 393 w 629"/>
                <a:gd name="T25" fmla="*/ 568 h 595"/>
                <a:gd name="T26" fmla="*/ 351 w 629"/>
                <a:gd name="T27" fmla="*/ 577 h 595"/>
                <a:gd name="T28" fmla="*/ 313 w 629"/>
                <a:gd name="T29" fmla="*/ 582 h 595"/>
                <a:gd name="T30" fmla="*/ 275 w 629"/>
                <a:gd name="T31" fmla="*/ 584 h 595"/>
                <a:gd name="T32" fmla="*/ 209 w 629"/>
                <a:gd name="T33" fmla="*/ 588 h 595"/>
                <a:gd name="T34" fmla="*/ 162 w 629"/>
                <a:gd name="T35" fmla="*/ 588 h 595"/>
                <a:gd name="T36" fmla="*/ 121 w 629"/>
                <a:gd name="T37" fmla="*/ 584 h 595"/>
                <a:gd name="T38" fmla="*/ 88 w 629"/>
                <a:gd name="T39" fmla="*/ 579 h 595"/>
                <a:gd name="T40" fmla="*/ 58 w 629"/>
                <a:gd name="T41" fmla="*/ 573 h 595"/>
                <a:gd name="T42" fmla="*/ 16 w 629"/>
                <a:gd name="T43" fmla="*/ 563 h 595"/>
                <a:gd name="T44" fmla="*/ 14 w 629"/>
                <a:gd name="T45" fmla="*/ 560 h 595"/>
                <a:gd name="T46" fmla="*/ 27 w 629"/>
                <a:gd name="T47" fmla="*/ 535 h 595"/>
                <a:gd name="T48" fmla="*/ 43 w 629"/>
                <a:gd name="T49" fmla="*/ 508 h 595"/>
                <a:gd name="T50" fmla="*/ 68 w 629"/>
                <a:gd name="T51" fmla="*/ 453 h 595"/>
                <a:gd name="T52" fmla="*/ 88 w 629"/>
                <a:gd name="T53" fmla="*/ 393 h 595"/>
                <a:gd name="T54" fmla="*/ 104 w 629"/>
                <a:gd name="T55" fmla="*/ 329 h 595"/>
                <a:gd name="T56" fmla="*/ 118 w 629"/>
                <a:gd name="T57" fmla="*/ 266 h 595"/>
                <a:gd name="T58" fmla="*/ 126 w 629"/>
                <a:gd name="T59" fmla="*/ 198 h 595"/>
                <a:gd name="T60" fmla="*/ 131 w 629"/>
                <a:gd name="T61" fmla="*/ 132 h 595"/>
                <a:gd name="T62" fmla="*/ 135 w 629"/>
                <a:gd name="T63" fmla="*/ 63 h 595"/>
                <a:gd name="T64" fmla="*/ 126 w 629"/>
                <a:gd name="T65" fmla="*/ 55 h 595"/>
                <a:gd name="T66" fmla="*/ 124 w 629"/>
                <a:gd name="T67" fmla="*/ 127 h 595"/>
                <a:gd name="T68" fmla="*/ 118 w 629"/>
                <a:gd name="T69" fmla="*/ 195 h 595"/>
                <a:gd name="T70" fmla="*/ 110 w 629"/>
                <a:gd name="T71" fmla="*/ 264 h 595"/>
                <a:gd name="T72" fmla="*/ 96 w 629"/>
                <a:gd name="T73" fmla="*/ 332 h 595"/>
                <a:gd name="T74" fmla="*/ 79 w 629"/>
                <a:gd name="T75" fmla="*/ 395 h 595"/>
                <a:gd name="T76" fmla="*/ 58 w 629"/>
                <a:gd name="T77" fmla="*/ 456 h 595"/>
                <a:gd name="T78" fmla="*/ 33 w 629"/>
                <a:gd name="T79" fmla="*/ 514 h 595"/>
                <a:gd name="T80" fmla="*/ 16 w 629"/>
                <a:gd name="T81" fmla="*/ 541 h 595"/>
                <a:gd name="T82" fmla="*/ 0 w 629"/>
                <a:gd name="T83" fmla="*/ 566 h 595"/>
                <a:gd name="T84" fmla="*/ 14 w 629"/>
                <a:gd name="T85" fmla="*/ 571 h 595"/>
                <a:gd name="T86" fmla="*/ 55 w 629"/>
                <a:gd name="T87" fmla="*/ 582 h 595"/>
                <a:gd name="T88" fmla="*/ 85 w 629"/>
                <a:gd name="T89" fmla="*/ 588 h 595"/>
                <a:gd name="T90" fmla="*/ 121 w 629"/>
                <a:gd name="T91" fmla="*/ 593 h 595"/>
                <a:gd name="T92" fmla="*/ 162 w 629"/>
                <a:gd name="T93" fmla="*/ 595 h 595"/>
                <a:gd name="T94" fmla="*/ 209 w 629"/>
                <a:gd name="T95" fmla="*/ 595 h 595"/>
                <a:gd name="T96" fmla="*/ 277 w 629"/>
                <a:gd name="T97" fmla="*/ 593 h 595"/>
                <a:gd name="T98" fmla="*/ 315 w 629"/>
                <a:gd name="T99" fmla="*/ 590 h 595"/>
                <a:gd name="T100" fmla="*/ 354 w 629"/>
                <a:gd name="T101" fmla="*/ 584 h 595"/>
                <a:gd name="T102" fmla="*/ 396 w 629"/>
                <a:gd name="T103" fmla="*/ 577 h 595"/>
                <a:gd name="T104" fmla="*/ 439 w 629"/>
                <a:gd name="T105" fmla="*/ 566 h 595"/>
                <a:gd name="T106" fmla="*/ 484 w 629"/>
                <a:gd name="T107" fmla="*/ 555 h 595"/>
                <a:gd name="T108" fmla="*/ 531 w 629"/>
                <a:gd name="T109" fmla="*/ 538 h 595"/>
                <a:gd name="T110" fmla="*/ 544 w 629"/>
                <a:gd name="T111" fmla="*/ 497 h 595"/>
                <a:gd name="T112" fmla="*/ 558 w 629"/>
                <a:gd name="T113" fmla="*/ 447 h 595"/>
                <a:gd name="T114" fmla="*/ 576 w 629"/>
                <a:gd name="T115" fmla="*/ 381 h 595"/>
                <a:gd name="T116" fmla="*/ 594 w 629"/>
                <a:gd name="T117" fmla="*/ 302 h 595"/>
                <a:gd name="T118" fmla="*/ 610 w 629"/>
                <a:gd name="T119" fmla="*/ 212 h 595"/>
                <a:gd name="T120" fmla="*/ 623 w 629"/>
                <a:gd name="T121" fmla="*/ 110 h 595"/>
                <a:gd name="T122" fmla="*/ 626 w 629"/>
                <a:gd name="T123" fmla="*/ 55 h 595"/>
                <a:gd name="T124" fmla="*/ 629 w 629"/>
                <a:gd name="T125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29" h="595">
                  <a:moveTo>
                    <a:pt x="629" y="0"/>
                  </a:moveTo>
                  <a:lnTo>
                    <a:pt x="623" y="11"/>
                  </a:lnTo>
                  <a:lnTo>
                    <a:pt x="615" y="107"/>
                  </a:lnTo>
                  <a:lnTo>
                    <a:pt x="605" y="201"/>
                  </a:lnTo>
                  <a:lnTo>
                    <a:pt x="588" y="286"/>
                  </a:lnTo>
                  <a:lnTo>
                    <a:pt x="574" y="359"/>
                  </a:lnTo>
                  <a:lnTo>
                    <a:pt x="555" y="433"/>
                  </a:lnTo>
                  <a:lnTo>
                    <a:pt x="538" y="489"/>
                  </a:lnTo>
                  <a:lnTo>
                    <a:pt x="527" y="525"/>
                  </a:lnTo>
                  <a:lnTo>
                    <a:pt x="522" y="532"/>
                  </a:lnTo>
                  <a:lnTo>
                    <a:pt x="478" y="546"/>
                  </a:lnTo>
                  <a:lnTo>
                    <a:pt x="434" y="560"/>
                  </a:lnTo>
                  <a:lnTo>
                    <a:pt x="393" y="568"/>
                  </a:lnTo>
                  <a:lnTo>
                    <a:pt x="351" y="577"/>
                  </a:lnTo>
                  <a:lnTo>
                    <a:pt x="313" y="582"/>
                  </a:lnTo>
                  <a:lnTo>
                    <a:pt x="275" y="584"/>
                  </a:lnTo>
                  <a:lnTo>
                    <a:pt x="209" y="588"/>
                  </a:lnTo>
                  <a:lnTo>
                    <a:pt x="162" y="588"/>
                  </a:lnTo>
                  <a:lnTo>
                    <a:pt x="121" y="584"/>
                  </a:lnTo>
                  <a:lnTo>
                    <a:pt x="88" y="579"/>
                  </a:lnTo>
                  <a:lnTo>
                    <a:pt x="58" y="573"/>
                  </a:lnTo>
                  <a:lnTo>
                    <a:pt x="16" y="563"/>
                  </a:lnTo>
                  <a:lnTo>
                    <a:pt x="14" y="560"/>
                  </a:lnTo>
                  <a:lnTo>
                    <a:pt x="27" y="535"/>
                  </a:lnTo>
                  <a:lnTo>
                    <a:pt x="43" y="508"/>
                  </a:lnTo>
                  <a:lnTo>
                    <a:pt x="68" y="453"/>
                  </a:lnTo>
                  <a:lnTo>
                    <a:pt x="88" y="393"/>
                  </a:lnTo>
                  <a:lnTo>
                    <a:pt x="104" y="329"/>
                  </a:lnTo>
                  <a:lnTo>
                    <a:pt x="118" y="266"/>
                  </a:lnTo>
                  <a:lnTo>
                    <a:pt x="126" y="198"/>
                  </a:lnTo>
                  <a:lnTo>
                    <a:pt x="131" y="132"/>
                  </a:lnTo>
                  <a:lnTo>
                    <a:pt x="135" y="63"/>
                  </a:lnTo>
                  <a:lnTo>
                    <a:pt x="126" y="55"/>
                  </a:lnTo>
                  <a:lnTo>
                    <a:pt x="124" y="127"/>
                  </a:lnTo>
                  <a:lnTo>
                    <a:pt x="118" y="195"/>
                  </a:lnTo>
                  <a:lnTo>
                    <a:pt x="110" y="264"/>
                  </a:lnTo>
                  <a:lnTo>
                    <a:pt x="96" y="332"/>
                  </a:lnTo>
                  <a:lnTo>
                    <a:pt x="79" y="395"/>
                  </a:lnTo>
                  <a:lnTo>
                    <a:pt x="58" y="456"/>
                  </a:lnTo>
                  <a:lnTo>
                    <a:pt x="33" y="514"/>
                  </a:lnTo>
                  <a:lnTo>
                    <a:pt x="16" y="541"/>
                  </a:lnTo>
                  <a:lnTo>
                    <a:pt x="0" y="566"/>
                  </a:lnTo>
                  <a:lnTo>
                    <a:pt x="14" y="571"/>
                  </a:lnTo>
                  <a:lnTo>
                    <a:pt x="55" y="582"/>
                  </a:lnTo>
                  <a:lnTo>
                    <a:pt x="85" y="588"/>
                  </a:lnTo>
                  <a:lnTo>
                    <a:pt x="121" y="593"/>
                  </a:lnTo>
                  <a:lnTo>
                    <a:pt x="162" y="595"/>
                  </a:lnTo>
                  <a:lnTo>
                    <a:pt x="209" y="595"/>
                  </a:lnTo>
                  <a:lnTo>
                    <a:pt x="277" y="593"/>
                  </a:lnTo>
                  <a:lnTo>
                    <a:pt x="315" y="590"/>
                  </a:lnTo>
                  <a:lnTo>
                    <a:pt x="354" y="584"/>
                  </a:lnTo>
                  <a:lnTo>
                    <a:pt x="396" y="577"/>
                  </a:lnTo>
                  <a:lnTo>
                    <a:pt x="439" y="566"/>
                  </a:lnTo>
                  <a:lnTo>
                    <a:pt x="484" y="555"/>
                  </a:lnTo>
                  <a:lnTo>
                    <a:pt x="531" y="538"/>
                  </a:lnTo>
                  <a:lnTo>
                    <a:pt x="544" y="497"/>
                  </a:lnTo>
                  <a:lnTo>
                    <a:pt x="558" y="447"/>
                  </a:lnTo>
                  <a:lnTo>
                    <a:pt x="576" y="381"/>
                  </a:lnTo>
                  <a:lnTo>
                    <a:pt x="594" y="302"/>
                  </a:lnTo>
                  <a:lnTo>
                    <a:pt x="610" y="212"/>
                  </a:lnTo>
                  <a:lnTo>
                    <a:pt x="623" y="110"/>
                  </a:lnTo>
                  <a:lnTo>
                    <a:pt x="626" y="55"/>
                  </a:lnTo>
                  <a:lnTo>
                    <a:pt x="629" y="0"/>
                  </a:lnTo>
                  <a:close/>
                </a:path>
              </a:pathLst>
            </a:custGeom>
            <a:solidFill>
              <a:srgbClr val="753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381387" y="6182601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837881" y="6249526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4F10E9CE-A1A2-40E1-BCD6-980ADD0504A5}"/>
              </a:ext>
            </a:extLst>
          </p:cNvPr>
          <p:cNvSpPr txBox="1"/>
          <p:nvPr/>
        </p:nvSpPr>
        <p:spPr>
          <a:xfrm>
            <a:off x="299082" y="804077"/>
            <a:ext cx="3102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latin typeface="210 맨발의청춘 B" panose="02020603020101020101" pitchFamily="18" charset="-127"/>
                <a:ea typeface="210 맨발의청춘 B" panose="02020603020101020101" pitchFamily="18" charset="-127"/>
              </a:rPr>
              <a:t>▶</a:t>
            </a:r>
            <a:r>
              <a:rPr lang="en-US" altLang="ko-KR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latin typeface="210 맨발의청춘 B" panose="02020603020101020101" pitchFamily="18" charset="-127"/>
                <a:ea typeface="210 맨발의청춘 B" panose="02020603020101020101" pitchFamily="18" charset="-127"/>
              </a:rPr>
              <a:t>A/S </a:t>
            </a:r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latin typeface="210 맨발의청춘 B" panose="02020603020101020101" pitchFamily="18" charset="-127"/>
                <a:ea typeface="210 맨발의청춘 B" panose="02020603020101020101" pitchFamily="18" charset="-127"/>
              </a:rPr>
              <a:t>관련 안내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F6BDFDA-B76E-4CC3-A525-F56BCDFD99BE}"/>
              </a:ext>
            </a:extLst>
          </p:cNvPr>
          <p:cNvSpPr txBox="1"/>
          <p:nvPr/>
        </p:nvSpPr>
        <p:spPr>
          <a:xfrm>
            <a:off x="728580" y="1695297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B0F0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무상 보증 기간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B0F0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: 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3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년 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+ @</a:t>
            </a:r>
            <a:endParaRPr lang="ko-KR" altLang="en-US" sz="2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</p:txBody>
      </p:sp>
      <p:pic>
        <p:nvPicPr>
          <p:cNvPr id="60" name="그림 23" descr="veve.png">
            <a:extLst>
              <a:ext uri="{FF2B5EF4-FFF2-40B4-BE49-F238E27FC236}">
                <a16:creationId xmlns:a16="http://schemas.microsoft.com/office/drawing/2014/main" id="{EACEC3E1-AD90-4758-9AB0-C16322759A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383813" y="1685457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AC4EBA4-188B-4146-97C6-1AF4E43FC7DE}"/>
              </a:ext>
            </a:extLst>
          </p:cNvPr>
          <p:cNvSpPr txBox="1"/>
          <p:nvPr/>
        </p:nvSpPr>
        <p:spPr>
          <a:xfrm>
            <a:off x="728579" y="2379985"/>
            <a:ext cx="80663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수업 프린트나 자료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, 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수업 내용 중 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B0F0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오타나 오류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가 있다면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,</a:t>
            </a:r>
          </a:p>
          <a:p>
            <a:pPr algn="just"/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샘에게 바로 말씀해주시면 개선하도록 하겠습니다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.</a:t>
            </a:r>
            <a:endParaRPr lang="ko-KR" altLang="en-US" sz="2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</p:txBody>
      </p:sp>
      <p:pic>
        <p:nvPicPr>
          <p:cNvPr id="46" name="그림 23" descr="veve.png">
            <a:extLst>
              <a:ext uri="{FF2B5EF4-FFF2-40B4-BE49-F238E27FC236}">
                <a16:creationId xmlns:a16="http://schemas.microsoft.com/office/drawing/2014/main" id="{126581C7-9C18-4BAE-A669-851586F78E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383813" y="2370145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14B4CAD6-1931-461D-A92E-AB7E3597AF71}"/>
              </a:ext>
            </a:extLst>
          </p:cNvPr>
          <p:cNvSpPr txBox="1"/>
          <p:nvPr/>
        </p:nvSpPr>
        <p:spPr>
          <a:xfrm>
            <a:off x="755576" y="3523909"/>
            <a:ext cx="80663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B0F0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수업 방식 중 개선해야 할 점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을 샘에게 바로 말씀해주시면 성심 성의껏 개선하도록 하겠습니다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.</a:t>
            </a:r>
            <a:endParaRPr lang="ko-KR" altLang="en-US" sz="2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</p:txBody>
      </p:sp>
      <p:pic>
        <p:nvPicPr>
          <p:cNvPr id="48" name="그림 23" descr="veve.png">
            <a:extLst>
              <a:ext uri="{FF2B5EF4-FFF2-40B4-BE49-F238E27FC236}">
                <a16:creationId xmlns:a16="http://schemas.microsoft.com/office/drawing/2014/main" id="{B937DEB9-1141-46B9-A64C-5588415FFE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410810" y="3514069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18EA3BC-3F94-4772-A290-E248302722D9}"/>
              </a:ext>
            </a:extLst>
          </p:cNvPr>
          <p:cNvSpPr txBox="1"/>
          <p:nvPr/>
        </p:nvSpPr>
        <p:spPr>
          <a:xfrm>
            <a:off x="773556" y="4718120"/>
            <a:ext cx="8066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B0F0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진로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B0F0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, 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B0F0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진학 관련 상담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도 성심 성의껏 답변해드리겠습니다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.</a:t>
            </a:r>
            <a:endParaRPr lang="ko-KR" altLang="en-US" sz="2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</p:txBody>
      </p:sp>
      <p:pic>
        <p:nvPicPr>
          <p:cNvPr id="50" name="그림 23" descr="veve.png">
            <a:extLst>
              <a:ext uri="{FF2B5EF4-FFF2-40B4-BE49-F238E27FC236}">
                <a16:creationId xmlns:a16="http://schemas.microsoft.com/office/drawing/2014/main" id="{F739789A-0D58-4290-9A20-6DE3254EBB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428790" y="4708280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942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85"/>
    </mc:Choice>
    <mc:Fallback xmlns="">
      <p:transition spd="slow" advTm="41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45" grpId="0"/>
      <p:bldP spid="47" grpId="0"/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26924" y="611578"/>
            <a:ext cx="2467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Chapter 3</a:t>
            </a:r>
            <a:endParaRPr lang="ko-KR" altLang="en-US" sz="36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512953">
            <a:off x="2545154" y="1277436"/>
            <a:ext cx="533250" cy="440842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그림 23" descr="veve.pn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3028515" y="372254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그림 24" descr="veve.pn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2782406" y="602797"/>
            <a:ext cx="337060" cy="493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381387" y="6182601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837881" y="6249526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87814" y="2071099"/>
            <a:ext cx="78913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수업 사용 설명서</a:t>
            </a:r>
            <a:endParaRPr lang="ko-KR" altLang="en-US" sz="6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</p:txBody>
      </p:sp>
      <p:sp>
        <p:nvSpPr>
          <p:cNvPr id="47" name="Freeform 174"/>
          <p:cNvSpPr>
            <a:spLocks/>
          </p:cNvSpPr>
          <p:nvPr/>
        </p:nvSpPr>
        <p:spPr bwMode="auto">
          <a:xfrm flipV="1">
            <a:off x="750236" y="3159446"/>
            <a:ext cx="7166539" cy="223258"/>
          </a:xfrm>
          <a:custGeom>
            <a:avLst/>
            <a:gdLst>
              <a:gd name="T0" fmla="*/ 134 w 6865"/>
              <a:gd name="T1" fmla="*/ 39 h 149"/>
              <a:gd name="T2" fmla="*/ 346 w 6865"/>
              <a:gd name="T3" fmla="*/ 36 h 149"/>
              <a:gd name="T4" fmla="*/ 555 w 6865"/>
              <a:gd name="T5" fmla="*/ 34 h 149"/>
              <a:gd name="T6" fmla="*/ 799 w 6865"/>
              <a:gd name="T7" fmla="*/ 36 h 149"/>
              <a:gd name="T8" fmla="*/ 1027 w 6865"/>
              <a:gd name="T9" fmla="*/ 52 h 149"/>
              <a:gd name="T10" fmla="*/ 1258 w 6865"/>
              <a:gd name="T11" fmla="*/ 66 h 149"/>
              <a:gd name="T12" fmla="*/ 2058 w 6865"/>
              <a:gd name="T13" fmla="*/ 75 h 149"/>
              <a:gd name="T14" fmla="*/ 2261 w 6865"/>
              <a:gd name="T15" fmla="*/ 83 h 149"/>
              <a:gd name="T16" fmla="*/ 2398 w 6865"/>
              <a:gd name="T17" fmla="*/ 97 h 149"/>
              <a:gd name="T18" fmla="*/ 2539 w 6865"/>
              <a:gd name="T19" fmla="*/ 113 h 149"/>
              <a:gd name="T20" fmla="*/ 2744 w 6865"/>
              <a:gd name="T21" fmla="*/ 122 h 149"/>
              <a:gd name="T22" fmla="*/ 2879 w 6865"/>
              <a:gd name="T23" fmla="*/ 118 h 149"/>
              <a:gd name="T24" fmla="*/ 3030 w 6865"/>
              <a:gd name="T25" fmla="*/ 104 h 149"/>
              <a:gd name="T26" fmla="*/ 3151 w 6865"/>
              <a:gd name="T27" fmla="*/ 86 h 149"/>
              <a:gd name="T28" fmla="*/ 3300 w 6865"/>
              <a:gd name="T29" fmla="*/ 72 h 149"/>
              <a:gd name="T30" fmla="*/ 3431 w 6865"/>
              <a:gd name="T31" fmla="*/ 72 h 149"/>
              <a:gd name="T32" fmla="*/ 3635 w 6865"/>
              <a:gd name="T33" fmla="*/ 80 h 149"/>
              <a:gd name="T34" fmla="*/ 3772 w 6865"/>
              <a:gd name="T35" fmla="*/ 97 h 149"/>
              <a:gd name="T36" fmla="*/ 3912 w 6865"/>
              <a:gd name="T37" fmla="*/ 113 h 149"/>
              <a:gd name="T38" fmla="*/ 4118 w 6865"/>
              <a:gd name="T39" fmla="*/ 122 h 149"/>
              <a:gd name="T40" fmla="*/ 4838 w 6865"/>
              <a:gd name="T41" fmla="*/ 129 h 149"/>
              <a:gd name="T42" fmla="*/ 5019 w 6865"/>
              <a:gd name="T43" fmla="*/ 122 h 149"/>
              <a:gd name="T44" fmla="*/ 5149 w 6865"/>
              <a:gd name="T45" fmla="*/ 104 h 149"/>
              <a:gd name="T46" fmla="*/ 5277 w 6865"/>
              <a:gd name="T47" fmla="*/ 88 h 149"/>
              <a:gd name="T48" fmla="*/ 5453 w 6865"/>
              <a:gd name="T49" fmla="*/ 83 h 149"/>
              <a:gd name="T50" fmla="*/ 5605 w 6865"/>
              <a:gd name="T51" fmla="*/ 86 h 149"/>
              <a:gd name="T52" fmla="*/ 5767 w 6865"/>
              <a:gd name="T53" fmla="*/ 102 h 149"/>
              <a:gd name="T54" fmla="*/ 5896 w 6865"/>
              <a:gd name="T55" fmla="*/ 124 h 149"/>
              <a:gd name="T56" fmla="*/ 6064 w 6865"/>
              <a:gd name="T57" fmla="*/ 140 h 149"/>
              <a:gd name="T58" fmla="*/ 6519 w 6865"/>
              <a:gd name="T59" fmla="*/ 146 h 149"/>
              <a:gd name="T60" fmla="*/ 6865 w 6865"/>
              <a:gd name="T61" fmla="*/ 115 h 149"/>
              <a:gd name="T62" fmla="*/ 6176 w 6865"/>
              <a:gd name="T63" fmla="*/ 110 h 149"/>
              <a:gd name="T64" fmla="*/ 5975 w 6865"/>
              <a:gd name="T65" fmla="*/ 99 h 149"/>
              <a:gd name="T66" fmla="*/ 5835 w 6865"/>
              <a:gd name="T67" fmla="*/ 80 h 149"/>
              <a:gd name="T68" fmla="*/ 5695 w 6865"/>
              <a:gd name="T69" fmla="*/ 61 h 149"/>
              <a:gd name="T70" fmla="*/ 5489 w 6865"/>
              <a:gd name="T71" fmla="*/ 50 h 149"/>
              <a:gd name="T72" fmla="*/ 5354 w 6865"/>
              <a:gd name="T73" fmla="*/ 52 h 149"/>
              <a:gd name="T74" fmla="*/ 5206 w 6865"/>
              <a:gd name="T75" fmla="*/ 63 h 149"/>
              <a:gd name="T76" fmla="*/ 5082 w 6865"/>
              <a:gd name="T77" fmla="*/ 80 h 149"/>
              <a:gd name="T78" fmla="*/ 4937 w 6865"/>
              <a:gd name="T79" fmla="*/ 94 h 149"/>
              <a:gd name="T80" fmla="*/ 4802 w 6865"/>
              <a:gd name="T81" fmla="*/ 97 h 149"/>
              <a:gd name="T82" fmla="*/ 4002 w 6865"/>
              <a:gd name="T83" fmla="*/ 86 h 149"/>
              <a:gd name="T84" fmla="*/ 3840 w 6865"/>
              <a:gd name="T85" fmla="*/ 72 h 149"/>
              <a:gd name="T86" fmla="*/ 3711 w 6865"/>
              <a:gd name="T87" fmla="*/ 55 h 149"/>
              <a:gd name="T88" fmla="*/ 3547 w 6865"/>
              <a:gd name="T89" fmla="*/ 41 h 149"/>
              <a:gd name="T90" fmla="*/ 3398 w 6865"/>
              <a:gd name="T91" fmla="*/ 39 h 149"/>
              <a:gd name="T92" fmla="*/ 3217 w 6865"/>
              <a:gd name="T93" fmla="*/ 47 h 149"/>
              <a:gd name="T94" fmla="*/ 3085 w 6865"/>
              <a:gd name="T95" fmla="*/ 63 h 149"/>
              <a:gd name="T96" fmla="*/ 2958 w 6865"/>
              <a:gd name="T97" fmla="*/ 80 h 149"/>
              <a:gd name="T98" fmla="*/ 2778 w 6865"/>
              <a:gd name="T99" fmla="*/ 88 h 149"/>
              <a:gd name="T100" fmla="*/ 2632 w 6865"/>
              <a:gd name="T101" fmla="*/ 86 h 149"/>
              <a:gd name="T102" fmla="*/ 2470 w 6865"/>
              <a:gd name="T103" fmla="*/ 72 h 149"/>
              <a:gd name="T104" fmla="*/ 2337 w 6865"/>
              <a:gd name="T105" fmla="*/ 58 h 149"/>
              <a:gd name="T106" fmla="*/ 2173 w 6865"/>
              <a:gd name="T107" fmla="*/ 45 h 149"/>
              <a:gd name="T108" fmla="*/ 1374 w 6865"/>
              <a:gd name="T109" fmla="*/ 34 h 149"/>
              <a:gd name="T110" fmla="*/ 1170 w 6865"/>
              <a:gd name="T111" fmla="*/ 28 h 149"/>
              <a:gd name="T112" fmla="*/ 893 w 6865"/>
              <a:gd name="T113" fmla="*/ 9 h 149"/>
              <a:gd name="T114" fmla="*/ 686 w 6865"/>
              <a:gd name="T115" fmla="*/ 3 h 149"/>
              <a:gd name="T116" fmla="*/ 439 w 6865"/>
              <a:gd name="T117" fmla="*/ 3 h 149"/>
              <a:gd name="T118" fmla="*/ 250 w 6865"/>
              <a:gd name="T119" fmla="*/ 6 h 149"/>
              <a:gd name="T120" fmla="*/ 2 w 6865"/>
              <a:gd name="T121" fmla="*/ 6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865" h="149">
                <a:moveTo>
                  <a:pt x="0" y="39"/>
                </a:moveTo>
                <a:lnTo>
                  <a:pt x="134" y="39"/>
                </a:lnTo>
                <a:lnTo>
                  <a:pt x="252" y="39"/>
                </a:lnTo>
                <a:lnTo>
                  <a:pt x="346" y="36"/>
                </a:lnTo>
                <a:lnTo>
                  <a:pt x="439" y="36"/>
                </a:lnTo>
                <a:lnTo>
                  <a:pt x="555" y="34"/>
                </a:lnTo>
                <a:lnTo>
                  <a:pt x="686" y="36"/>
                </a:lnTo>
                <a:lnTo>
                  <a:pt x="799" y="36"/>
                </a:lnTo>
                <a:lnTo>
                  <a:pt x="890" y="41"/>
                </a:lnTo>
                <a:lnTo>
                  <a:pt x="1027" y="52"/>
                </a:lnTo>
                <a:lnTo>
                  <a:pt x="1167" y="61"/>
                </a:lnTo>
                <a:lnTo>
                  <a:pt x="1258" y="66"/>
                </a:lnTo>
                <a:lnTo>
                  <a:pt x="1374" y="66"/>
                </a:lnTo>
                <a:lnTo>
                  <a:pt x="2058" y="75"/>
                </a:lnTo>
                <a:lnTo>
                  <a:pt x="2173" y="77"/>
                </a:lnTo>
                <a:lnTo>
                  <a:pt x="2261" y="83"/>
                </a:lnTo>
                <a:lnTo>
                  <a:pt x="2335" y="91"/>
                </a:lnTo>
                <a:lnTo>
                  <a:pt x="2398" y="97"/>
                </a:lnTo>
                <a:lnTo>
                  <a:pt x="2465" y="104"/>
                </a:lnTo>
                <a:lnTo>
                  <a:pt x="2539" y="113"/>
                </a:lnTo>
                <a:lnTo>
                  <a:pt x="2629" y="118"/>
                </a:lnTo>
                <a:lnTo>
                  <a:pt x="2744" y="122"/>
                </a:lnTo>
                <a:lnTo>
                  <a:pt x="2778" y="122"/>
                </a:lnTo>
                <a:lnTo>
                  <a:pt x="2879" y="118"/>
                </a:lnTo>
                <a:lnTo>
                  <a:pt x="2962" y="113"/>
                </a:lnTo>
                <a:lnTo>
                  <a:pt x="3030" y="104"/>
                </a:lnTo>
                <a:lnTo>
                  <a:pt x="3091" y="97"/>
                </a:lnTo>
                <a:lnTo>
                  <a:pt x="3151" y="86"/>
                </a:lnTo>
                <a:lnTo>
                  <a:pt x="3219" y="77"/>
                </a:lnTo>
                <a:lnTo>
                  <a:pt x="3300" y="72"/>
                </a:lnTo>
                <a:lnTo>
                  <a:pt x="3398" y="72"/>
                </a:lnTo>
                <a:lnTo>
                  <a:pt x="3431" y="72"/>
                </a:lnTo>
                <a:lnTo>
                  <a:pt x="3543" y="75"/>
                </a:lnTo>
                <a:lnTo>
                  <a:pt x="3635" y="80"/>
                </a:lnTo>
                <a:lnTo>
                  <a:pt x="3706" y="88"/>
                </a:lnTo>
                <a:lnTo>
                  <a:pt x="3772" y="97"/>
                </a:lnTo>
                <a:lnTo>
                  <a:pt x="3838" y="104"/>
                </a:lnTo>
                <a:lnTo>
                  <a:pt x="3912" y="113"/>
                </a:lnTo>
                <a:lnTo>
                  <a:pt x="4002" y="118"/>
                </a:lnTo>
                <a:lnTo>
                  <a:pt x="4118" y="122"/>
                </a:lnTo>
                <a:lnTo>
                  <a:pt x="4802" y="129"/>
                </a:lnTo>
                <a:lnTo>
                  <a:pt x="4838" y="129"/>
                </a:lnTo>
                <a:lnTo>
                  <a:pt x="4940" y="127"/>
                </a:lnTo>
                <a:lnTo>
                  <a:pt x="5019" y="122"/>
                </a:lnTo>
                <a:lnTo>
                  <a:pt x="5088" y="113"/>
                </a:lnTo>
                <a:lnTo>
                  <a:pt x="5149" y="104"/>
                </a:lnTo>
                <a:lnTo>
                  <a:pt x="5209" y="97"/>
                </a:lnTo>
                <a:lnTo>
                  <a:pt x="5277" y="88"/>
                </a:lnTo>
                <a:lnTo>
                  <a:pt x="5354" y="86"/>
                </a:lnTo>
                <a:lnTo>
                  <a:pt x="5453" y="83"/>
                </a:lnTo>
                <a:lnTo>
                  <a:pt x="5489" y="83"/>
                </a:lnTo>
                <a:lnTo>
                  <a:pt x="5605" y="86"/>
                </a:lnTo>
                <a:lnTo>
                  <a:pt x="5693" y="94"/>
                </a:lnTo>
                <a:lnTo>
                  <a:pt x="5767" y="102"/>
                </a:lnTo>
                <a:lnTo>
                  <a:pt x="5830" y="113"/>
                </a:lnTo>
                <a:lnTo>
                  <a:pt x="5896" y="124"/>
                </a:lnTo>
                <a:lnTo>
                  <a:pt x="5970" y="133"/>
                </a:lnTo>
                <a:lnTo>
                  <a:pt x="6064" y="140"/>
                </a:lnTo>
                <a:lnTo>
                  <a:pt x="6176" y="143"/>
                </a:lnTo>
                <a:lnTo>
                  <a:pt x="6519" y="146"/>
                </a:lnTo>
                <a:lnTo>
                  <a:pt x="6863" y="149"/>
                </a:lnTo>
                <a:lnTo>
                  <a:pt x="6865" y="115"/>
                </a:lnTo>
                <a:lnTo>
                  <a:pt x="6519" y="113"/>
                </a:lnTo>
                <a:lnTo>
                  <a:pt x="6176" y="110"/>
                </a:lnTo>
                <a:lnTo>
                  <a:pt x="6064" y="108"/>
                </a:lnTo>
                <a:lnTo>
                  <a:pt x="5975" y="99"/>
                </a:lnTo>
                <a:lnTo>
                  <a:pt x="5901" y="91"/>
                </a:lnTo>
                <a:lnTo>
                  <a:pt x="5835" y="80"/>
                </a:lnTo>
                <a:lnTo>
                  <a:pt x="5769" y="70"/>
                </a:lnTo>
                <a:lnTo>
                  <a:pt x="5695" y="61"/>
                </a:lnTo>
                <a:lnTo>
                  <a:pt x="5605" y="52"/>
                </a:lnTo>
                <a:lnTo>
                  <a:pt x="5489" y="50"/>
                </a:lnTo>
                <a:lnTo>
                  <a:pt x="5453" y="50"/>
                </a:lnTo>
                <a:lnTo>
                  <a:pt x="5354" y="52"/>
                </a:lnTo>
                <a:lnTo>
                  <a:pt x="5272" y="58"/>
                </a:lnTo>
                <a:lnTo>
                  <a:pt x="5206" y="63"/>
                </a:lnTo>
                <a:lnTo>
                  <a:pt x="5142" y="72"/>
                </a:lnTo>
                <a:lnTo>
                  <a:pt x="5082" y="80"/>
                </a:lnTo>
                <a:lnTo>
                  <a:pt x="5016" y="88"/>
                </a:lnTo>
                <a:lnTo>
                  <a:pt x="4937" y="94"/>
                </a:lnTo>
                <a:lnTo>
                  <a:pt x="4838" y="97"/>
                </a:lnTo>
                <a:lnTo>
                  <a:pt x="4802" y="97"/>
                </a:lnTo>
                <a:lnTo>
                  <a:pt x="4118" y="88"/>
                </a:lnTo>
                <a:lnTo>
                  <a:pt x="4002" y="86"/>
                </a:lnTo>
                <a:lnTo>
                  <a:pt x="3914" y="80"/>
                </a:lnTo>
                <a:lnTo>
                  <a:pt x="3840" y="72"/>
                </a:lnTo>
                <a:lnTo>
                  <a:pt x="3777" y="63"/>
                </a:lnTo>
                <a:lnTo>
                  <a:pt x="3711" y="55"/>
                </a:lnTo>
                <a:lnTo>
                  <a:pt x="3637" y="47"/>
                </a:lnTo>
                <a:lnTo>
                  <a:pt x="3547" y="41"/>
                </a:lnTo>
                <a:lnTo>
                  <a:pt x="3431" y="39"/>
                </a:lnTo>
                <a:lnTo>
                  <a:pt x="3398" y="39"/>
                </a:lnTo>
                <a:lnTo>
                  <a:pt x="3297" y="39"/>
                </a:lnTo>
                <a:lnTo>
                  <a:pt x="3217" y="47"/>
                </a:lnTo>
                <a:lnTo>
                  <a:pt x="3149" y="55"/>
                </a:lnTo>
                <a:lnTo>
                  <a:pt x="3085" y="63"/>
                </a:lnTo>
                <a:lnTo>
                  <a:pt x="3025" y="72"/>
                </a:lnTo>
                <a:lnTo>
                  <a:pt x="2958" y="80"/>
                </a:lnTo>
                <a:lnTo>
                  <a:pt x="2877" y="86"/>
                </a:lnTo>
                <a:lnTo>
                  <a:pt x="2778" y="88"/>
                </a:lnTo>
                <a:lnTo>
                  <a:pt x="2744" y="88"/>
                </a:lnTo>
                <a:lnTo>
                  <a:pt x="2632" y="86"/>
                </a:lnTo>
                <a:lnTo>
                  <a:pt x="2541" y="80"/>
                </a:lnTo>
                <a:lnTo>
                  <a:pt x="2470" y="72"/>
                </a:lnTo>
                <a:lnTo>
                  <a:pt x="2404" y="66"/>
                </a:lnTo>
                <a:lnTo>
                  <a:pt x="2337" y="58"/>
                </a:lnTo>
                <a:lnTo>
                  <a:pt x="2263" y="50"/>
                </a:lnTo>
                <a:lnTo>
                  <a:pt x="2173" y="45"/>
                </a:lnTo>
                <a:lnTo>
                  <a:pt x="2058" y="41"/>
                </a:lnTo>
                <a:lnTo>
                  <a:pt x="1374" y="34"/>
                </a:lnTo>
                <a:lnTo>
                  <a:pt x="1258" y="34"/>
                </a:lnTo>
                <a:lnTo>
                  <a:pt x="1170" y="28"/>
                </a:lnTo>
                <a:lnTo>
                  <a:pt x="1030" y="20"/>
                </a:lnTo>
                <a:lnTo>
                  <a:pt x="893" y="9"/>
                </a:lnTo>
                <a:lnTo>
                  <a:pt x="802" y="3"/>
                </a:lnTo>
                <a:lnTo>
                  <a:pt x="686" y="3"/>
                </a:lnTo>
                <a:lnTo>
                  <a:pt x="555" y="0"/>
                </a:lnTo>
                <a:lnTo>
                  <a:pt x="439" y="3"/>
                </a:lnTo>
                <a:lnTo>
                  <a:pt x="346" y="3"/>
                </a:lnTo>
                <a:lnTo>
                  <a:pt x="250" y="6"/>
                </a:lnTo>
                <a:lnTo>
                  <a:pt x="134" y="6"/>
                </a:lnTo>
                <a:lnTo>
                  <a:pt x="2" y="6"/>
                </a:lnTo>
                <a:lnTo>
                  <a:pt x="0" y="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rgbClr val="FFFF00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08CE64E-906D-1A34-B528-2BB851F99C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24" b="97255" l="9524" r="96742">
                        <a14:foregroundMark x1="55388" y1="8824" x2="63158" y2="20784"/>
                        <a14:foregroundMark x1="18546" y1="76275" x2="67419" y2="94706"/>
                        <a14:foregroundMark x1="67419" y1="94706" x2="84461" y2="95490"/>
                        <a14:foregroundMark x1="84461" y1="95490" x2="90727" y2="86078"/>
                        <a14:foregroundMark x1="90727" y1="86078" x2="90476" y2="78039"/>
                        <a14:foregroundMark x1="66917" y1="55882" x2="65163" y2="75686"/>
                        <a14:foregroundMark x1="65163" y1="75686" x2="65163" y2="75686"/>
                        <a14:foregroundMark x1="47368" y1="67255" x2="51629" y2="87843"/>
                        <a14:foregroundMark x1="26065" y1="92941" x2="95489" y2="97255"/>
                        <a14:foregroundMark x1="96742" y1="84314" x2="65163" y2="29412"/>
                        <a14:foregroundMark x1="65163" y1="29412" x2="65915" y2="24706"/>
                        <a14:foregroundMark x1="53885" y1="24510" x2="51629" y2="34314"/>
                        <a14:foregroundMark x1="51629" y1="34314" x2="56642" y2="46667"/>
                        <a14:foregroundMark x1="56642" y1="46667" x2="78446" y2="59216"/>
                        <a14:foregroundMark x1="78446" y1="59216" x2="80201" y2="65294"/>
                        <a14:foregroundMark x1="42105" y1="42157" x2="54637" y2="49412"/>
                        <a14:foregroundMark x1="54637" y1="49412" x2="61905" y2="57647"/>
                        <a14:foregroundMark x1="61905" y1="57647" x2="61905" y2="58235"/>
                        <a14:foregroundMark x1="88722" y1="49608" x2="70927" y2="34118"/>
                        <a14:foregroundMark x1="70927" y1="34118" x2="67168" y2="25098"/>
                        <a14:foregroundMark x1="89474" y1="88235" x2="84461" y2="80196"/>
                        <a14:foregroundMark x1="43358" y1="89608" x2="55890" y2="935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2658" y="3355981"/>
            <a:ext cx="2313445" cy="2957035"/>
          </a:xfrm>
          <a:prstGeom prst="rect">
            <a:avLst/>
          </a:prstGeom>
        </p:spPr>
      </p:pic>
      <p:grpSp>
        <p:nvGrpSpPr>
          <p:cNvPr id="20" name="그룹 19"/>
          <p:cNvGrpSpPr/>
          <p:nvPr/>
        </p:nvGrpSpPr>
        <p:grpSpPr>
          <a:xfrm>
            <a:off x="6742371" y="6153520"/>
            <a:ext cx="1052193" cy="503120"/>
            <a:chOff x="4330701" y="3897313"/>
            <a:chExt cx="493713" cy="344487"/>
          </a:xfrm>
        </p:grpSpPr>
        <p:sp>
          <p:nvSpPr>
            <p:cNvPr id="21" name="Freeform 187"/>
            <p:cNvSpPr>
              <a:spLocks/>
            </p:cNvSpPr>
            <p:nvPr/>
          </p:nvSpPr>
          <p:spPr bwMode="auto">
            <a:xfrm>
              <a:off x="4332288" y="3898900"/>
              <a:ext cx="458788" cy="296863"/>
            </a:xfrm>
            <a:custGeom>
              <a:avLst/>
              <a:gdLst>
                <a:gd name="T0" fmla="*/ 2025 w 2028"/>
                <a:gd name="T1" fmla="*/ 688 h 1311"/>
                <a:gd name="T2" fmla="*/ 2014 w 2028"/>
                <a:gd name="T3" fmla="*/ 787 h 1311"/>
                <a:gd name="T4" fmla="*/ 1978 w 2028"/>
                <a:gd name="T5" fmla="*/ 910 h 1311"/>
                <a:gd name="T6" fmla="*/ 1918 w 2028"/>
                <a:gd name="T7" fmla="*/ 1023 h 1311"/>
                <a:gd name="T8" fmla="*/ 1841 w 2028"/>
                <a:gd name="T9" fmla="*/ 1118 h 1311"/>
                <a:gd name="T10" fmla="*/ 1745 w 2028"/>
                <a:gd name="T11" fmla="*/ 1201 h 1311"/>
                <a:gd name="T12" fmla="*/ 1638 w 2028"/>
                <a:gd name="T13" fmla="*/ 1262 h 1311"/>
                <a:gd name="T14" fmla="*/ 1517 w 2028"/>
                <a:gd name="T15" fmla="*/ 1300 h 1311"/>
                <a:gd name="T16" fmla="*/ 1454 w 2028"/>
                <a:gd name="T17" fmla="*/ 1309 h 1311"/>
                <a:gd name="T18" fmla="*/ 1387 w 2028"/>
                <a:gd name="T19" fmla="*/ 1311 h 1311"/>
                <a:gd name="T20" fmla="*/ 604 w 2028"/>
                <a:gd name="T21" fmla="*/ 1311 h 1311"/>
                <a:gd name="T22" fmla="*/ 541 w 2028"/>
                <a:gd name="T23" fmla="*/ 1305 h 1311"/>
                <a:gd name="T24" fmla="*/ 448 w 2028"/>
                <a:gd name="T25" fmla="*/ 1284 h 1311"/>
                <a:gd name="T26" fmla="*/ 332 w 2028"/>
                <a:gd name="T27" fmla="*/ 1231 h 1311"/>
                <a:gd name="T28" fmla="*/ 231 w 2028"/>
                <a:gd name="T29" fmla="*/ 1163 h 1311"/>
                <a:gd name="T30" fmla="*/ 145 w 2028"/>
                <a:gd name="T31" fmla="*/ 1072 h 1311"/>
                <a:gd name="T32" fmla="*/ 77 w 2028"/>
                <a:gd name="T33" fmla="*/ 967 h 1311"/>
                <a:gd name="T34" fmla="*/ 28 w 2028"/>
                <a:gd name="T35" fmla="*/ 850 h 1311"/>
                <a:gd name="T36" fmla="*/ 3 w 2028"/>
                <a:gd name="T37" fmla="*/ 724 h 1311"/>
                <a:gd name="T38" fmla="*/ 0 w 2028"/>
                <a:gd name="T39" fmla="*/ 655 h 1311"/>
                <a:gd name="T40" fmla="*/ 3 w 2028"/>
                <a:gd name="T41" fmla="*/ 590 h 1311"/>
                <a:gd name="T42" fmla="*/ 28 w 2028"/>
                <a:gd name="T43" fmla="*/ 460 h 1311"/>
                <a:gd name="T44" fmla="*/ 77 w 2028"/>
                <a:gd name="T45" fmla="*/ 342 h 1311"/>
                <a:gd name="T46" fmla="*/ 145 w 2028"/>
                <a:gd name="T47" fmla="*/ 238 h 1311"/>
                <a:gd name="T48" fmla="*/ 231 w 2028"/>
                <a:gd name="T49" fmla="*/ 147 h 1311"/>
                <a:gd name="T50" fmla="*/ 332 w 2028"/>
                <a:gd name="T51" fmla="*/ 79 h 1311"/>
                <a:gd name="T52" fmla="*/ 448 w 2028"/>
                <a:gd name="T53" fmla="*/ 29 h 1311"/>
                <a:gd name="T54" fmla="*/ 541 w 2028"/>
                <a:gd name="T55" fmla="*/ 7 h 1311"/>
                <a:gd name="T56" fmla="*/ 604 w 2028"/>
                <a:gd name="T57" fmla="*/ 0 h 1311"/>
                <a:gd name="T58" fmla="*/ 1387 w 2028"/>
                <a:gd name="T59" fmla="*/ 0 h 1311"/>
                <a:gd name="T60" fmla="*/ 1454 w 2028"/>
                <a:gd name="T61" fmla="*/ 2 h 1311"/>
                <a:gd name="T62" fmla="*/ 1517 w 2028"/>
                <a:gd name="T63" fmla="*/ 13 h 1311"/>
                <a:gd name="T64" fmla="*/ 1638 w 2028"/>
                <a:gd name="T65" fmla="*/ 52 h 1311"/>
                <a:gd name="T66" fmla="*/ 1745 w 2028"/>
                <a:gd name="T67" fmla="*/ 112 h 1311"/>
                <a:gd name="T68" fmla="*/ 1841 w 2028"/>
                <a:gd name="T69" fmla="*/ 191 h 1311"/>
                <a:gd name="T70" fmla="*/ 1918 w 2028"/>
                <a:gd name="T71" fmla="*/ 288 h 1311"/>
                <a:gd name="T72" fmla="*/ 1978 w 2028"/>
                <a:gd name="T73" fmla="*/ 399 h 1311"/>
                <a:gd name="T74" fmla="*/ 2014 w 2028"/>
                <a:gd name="T75" fmla="*/ 523 h 1311"/>
                <a:gd name="T76" fmla="*/ 2025 w 2028"/>
                <a:gd name="T77" fmla="*/ 622 h 1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1">
                  <a:moveTo>
                    <a:pt x="2028" y="655"/>
                  </a:moveTo>
                  <a:lnTo>
                    <a:pt x="2025" y="688"/>
                  </a:lnTo>
                  <a:lnTo>
                    <a:pt x="2025" y="724"/>
                  </a:lnTo>
                  <a:lnTo>
                    <a:pt x="2014" y="787"/>
                  </a:lnTo>
                  <a:lnTo>
                    <a:pt x="1998" y="850"/>
                  </a:lnTo>
                  <a:lnTo>
                    <a:pt x="1978" y="910"/>
                  </a:lnTo>
                  <a:lnTo>
                    <a:pt x="1951" y="967"/>
                  </a:lnTo>
                  <a:lnTo>
                    <a:pt x="1918" y="1023"/>
                  </a:lnTo>
                  <a:lnTo>
                    <a:pt x="1882" y="1072"/>
                  </a:lnTo>
                  <a:lnTo>
                    <a:pt x="1841" y="1118"/>
                  </a:lnTo>
                  <a:lnTo>
                    <a:pt x="1794" y="1163"/>
                  </a:lnTo>
                  <a:lnTo>
                    <a:pt x="1745" y="1201"/>
                  </a:lnTo>
                  <a:lnTo>
                    <a:pt x="1693" y="1231"/>
                  </a:lnTo>
                  <a:lnTo>
                    <a:pt x="1638" y="1262"/>
                  </a:lnTo>
                  <a:lnTo>
                    <a:pt x="1577" y="1284"/>
                  </a:lnTo>
                  <a:lnTo>
                    <a:pt x="1517" y="1300"/>
                  </a:lnTo>
                  <a:lnTo>
                    <a:pt x="1486" y="1305"/>
                  </a:lnTo>
                  <a:lnTo>
                    <a:pt x="1454" y="1309"/>
                  </a:lnTo>
                  <a:lnTo>
                    <a:pt x="1420" y="1311"/>
                  </a:lnTo>
                  <a:lnTo>
                    <a:pt x="1387" y="1311"/>
                  </a:lnTo>
                  <a:lnTo>
                    <a:pt x="638" y="1311"/>
                  </a:lnTo>
                  <a:lnTo>
                    <a:pt x="604" y="1311"/>
                  </a:lnTo>
                  <a:lnTo>
                    <a:pt x="572" y="1309"/>
                  </a:lnTo>
                  <a:lnTo>
                    <a:pt x="541" y="1305"/>
                  </a:lnTo>
                  <a:lnTo>
                    <a:pt x="509" y="1300"/>
                  </a:lnTo>
                  <a:lnTo>
                    <a:pt x="448" y="1284"/>
                  </a:lnTo>
                  <a:lnTo>
                    <a:pt x="388" y="1262"/>
                  </a:lnTo>
                  <a:lnTo>
                    <a:pt x="332" y="1231"/>
                  </a:lnTo>
                  <a:lnTo>
                    <a:pt x="280" y="1201"/>
                  </a:lnTo>
                  <a:lnTo>
                    <a:pt x="231" y="1163"/>
                  </a:lnTo>
                  <a:lnTo>
                    <a:pt x="187" y="1118"/>
                  </a:lnTo>
                  <a:lnTo>
                    <a:pt x="145" y="1072"/>
                  </a:lnTo>
                  <a:lnTo>
                    <a:pt x="107" y="1023"/>
                  </a:lnTo>
                  <a:lnTo>
                    <a:pt x="77" y="967"/>
                  </a:lnTo>
                  <a:lnTo>
                    <a:pt x="50" y="910"/>
                  </a:lnTo>
                  <a:lnTo>
                    <a:pt x="28" y="850"/>
                  </a:lnTo>
                  <a:lnTo>
                    <a:pt x="12" y="787"/>
                  </a:lnTo>
                  <a:lnTo>
                    <a:pt x="3" y="724"/>
                  </a:lnTo>
                  <a:lnTo>
                    <a:pt x="0" y="688"/>
                  </a:lnTo>
                  <a:lnTo>
                    <a:pt x="0" y="655"/>
                  </a:lnTo>
                  <a:lnTo>
                    <a:pt x="0" y="622"/>
                  </a:lnTo>
                  <a:lnTo>
                    <a:pt x="3" y="590"/>
                  </a:lnTo>
                  <a:lnTo>
                    <a:pt x="12" y="523"/>
                  </a:lnTo>
                  <a:lnTo>
                    <a:pt x="28" y="460"/>
                  </a:lnTo>
                  <a:lnTo>
                    <a:pt x="50" y="399"/>
                  </a:lnTo>
                  <a:lnTo>
                    <a:pt x="77" y="342"/>
                  </a:lnTo>
                  <a:lnTo>
                    <a:pt x="107" y="288"/>
                  </a:lnTo>
                  <a:lnTo>
                    <a:pt x="145" y="238"/>
                  </a:lnTo>
                  <a:lnTo>
                    <a:pt x="187" y="191"/>
                  </a:lnTo>
                  <a:lnTo>
                    <a:pt x="231" y="147"/>
                  </a:lnTo>
                  <a:lnTo>
                    <a:pt x="280" y="112"/>
                  </a:lnTo>
                  <a:lnTo>
                    <a:pt x="332" y="79"/>
                  </a:lnTo>
                  <a:lnTo>
                    <a:pt x="388" y="52"/>
                  </a:lnTo>
                  <a:lnTo>
                    <a:pt x="448" y="29"/>
                  </a:lnTo>
                  <a:lnTo>
                    <a:pt x="509" y="13"/>
                  </a:lnTo>
                  <a:lnTo>
                    <a:pt x="541" y="7"/>
                  </a:lnTo>
                  <a:lnTo>
                    <a:pt x="572" y="2"/>
                  </a:lnTo>
                  <a:lnTo>
                    <a:pt x="604" y="0"/>
                  </a:lnTo>
                  <a:lnTo>
                    <a:pt x="638" y="0"/>
                  </a:lnTo>
                  <a:lnTo>
                    <a:pt x="1387" y="0"/>
                  </a:lnTo>
                  <a:lnTo>
                    <a:pt x="1420" y="0"/>
                  </a:lnTo>
                  <a:lnTo>
                    <a:pt x="1454" y="2"/>
                  </a:lnTo>
                  <a:lnTo>
                    <a:pt x="1486" y="7"/>
                  </a:lnTo>
                  <a:lnTo>
                    <a:pt x="1517" y="13"/>
                  </a:lnTo>
                  <a:lnTo>
                    <a:pt x="1577" y="29"/>
                  </a:lnTo>
                  <a:lnTo>
                    <a:pt x="1638" y="52"/>
                  </a:lnTo>
                  <a:lnTo>
                    <a:pt x="1693" y="79"/>
                  </a:lnTo>
                  <a:lnTo>
                    <a:pt x="1745" y="112"/>
                  </a:lnTo>
                  <a:lnTo>
                    <a:pt x="1794" y="147"/>
                  </a:lnTo>
                  <a:lnTo>
                    <a:pt x="1841" y="191"/>
                  </a:lnTo>
                  <a:lnTo>
                    <a:pt x="1882" y="238"/>
                  </a:lnTo>
                  <a:lnTo>
                    <a:pt x="1918" y="288"/>
                  </a:lnTo>
                  <a:lnTo>
                    <a:pt x="1951" y="342"/>
                  </a:lnTo>
                  <a:lnTo>
                    <a:pt x="1978" y="399"/>
                  </a:lnTo>
                  <a:lnTo>
                    <a:pt x="1998" y="460"/>
                  </a:lnTo>
                  <a:lnTo>
                    <a:pt x="2014" y="523"/>
                  </a:lnTo>
                  <a:lnTo>
                    <a:pt x="2025" y="590"/>
                  </a:lnTo>
                  <a:lnTo>
                    <a:pt x="2025" y="622"/>
                  </a:lnTo>
                  <a:lnTo>
                    <a:pt x="2028" y="655"/>
                  </a:lnTo>
                  <a:close/>
                </a:path>
              </a:pathLst>
            </a:custGeom>
            <a:solidFill>
              <a:srgbClr val="F3F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88"/>
            <p:cNvSpPr>
              <a:spLocks/>
            </p:cNvSpPr>
            <p:nvPr/>
          </p:nvSpPr>
          <p:spPr bwMode="auto">
            <a:xfrm>
              <a:off x="4330701" y="3897313"/>
              <a:ext cx="463550" cy="301625"/>
            </a:xfrm>
            <a:custGeom>
              <a:avLst/>
              <a:gdLst>
                <a:gd name="T0" fmla="*/ 2025 w 2044"/>
                <a:gd name="T1" fmla="*/ 730 h 1328"/>
                <a:gd name="T2" fmla="*/ 1978 w 2044"/>
                <a:gd name="T3" fmla="*/ 917 h 1328"/>
                <a:gd name="T4" fmla="*/ 1882 w 2044"/>
                <a:gd name="T5" fmla="*/ 1075 h 1328"/>
                <a:gd name="T6" fmla="*/ 1750 w 2044"/>
                <a:gd name="T7" fmla="*/ 1202 h 1328"/>
                <a:gd name="T8" fmla="*/ 1585 w 2044"/>
                <a:gd name="T9" fmla="*/ 1284 h 1328"/>
                <a:gd name="T10" fmla="*/ 1462 w 2044"/>
                <a:gd name="T11" fmla="*/ 1309 h 1328"/>
                <a:gd name="T12" fmla="*/ 646 w 2044"/>
                <a:gd name="T13" fmla="*/ 1312 h 1328"/>
                <a:gd name="T14" fmla="*/ 549 w 2044"/>
                <a:gd name="T15" fmla="*/ 1307 h 1328"/>
                <a:gd name="T16" fmla="*/ 401 w 2044"/>
                <a:gd name="T17" fmla="*/ 1262 h 1328"/>
                <a:gd name="T18" fmla="*/ 245 w 2044"/>
                <a:gd name="T19" fmla="*/ 1163 h 1328"/>
                <a:gd name="T20" fmla="*/ 124 w 2044"/>
                <a:gd name="T21" fmla="*/ 1026 h 1328"/>
                <a:gd name="T22" fmla="*/ 44 w 2044"/>
                <a:gd name="T23" fmla="*/ 856 h 1328"/>
                <a:gd name="T24" fmla="*/ 16 w 2044"/>
                <a:gd name="T25" fmla="*/ 664 h 1328"/>
                <a:gd name="T26" fmla="*/ 44 w 2044"/>
                <a:gd name="T27" fmla="*/ 473 h 1328"/>
                <a:gd name="T28" fmla="*/ 124 w 2044"/>
                <a:gd name="T29" fmla="*/ 302 h 1328"/>
                <a:gd name="T30" fmla="*/ 245 w 2044"/>
                <a:gd name="T31" fmla="*/ 165 h 1328"/>
                <a:gd name="T32" fmla="*/ 401 w 2044"/>
                <a:gd name="T33" fmla="*/ 66 h 1328"/>
                <a:gd name="T34" fmla="*/ 580 w 2044"/>
                <a:gd name="T35" fmla="*/ 20 h 1328"/>
                <a:gd name="T36" fmla="*/ 1395 w 2044"/>
                <a:gd name="T37" fmla="*/ 16 h 1328"/>
                <a:gd name="T38" fmla="*/ 1525 w 2044"/>
                <a:gd name="T39" fmla="*/ 30 h 1328"/>
                <a:gd name="T40" fmla="*/ 1698 w 2044"/>
                <a:gd name="T41" fmla="*/ 93 h 1328"/>
                <a:gd name="T42" fmla="*/ 1844 w 2044"/>
                <a:gd name="T43" fmla="*/ 206 h 1328"/>
                <a:gd name="T44" fmla="*/ 1950 w 2044"/>
                <a:gd name="T45" fmla="*/ 354 h 1328"/>
                <a:gd name="T46" fmla="*/ 2013 w 2044"/>
                <a:gd name="T47" fmla="*/ 532 h 1328"/>
                <a:gd name="T48" fmla="*/ 2036 w 2044"/>
                <a:gd name="T49" fmla="*/ 664 h 1328"/>
                <a:gd name="T50" fmla="*/ 2041 w 2044"/>
                <a:gd name="T51" fmla="*/ 595 h 1328"/>
                <a:gd name="T52" fmla="*/ 1991 w 2044"/>
                <a:gd name="T53" fmla="*/ 406 h 1328"/>
                <a:gd name="T54" fmla="*/ 1896 w 2044"/>
                <a:gd name="T55" fmla="*/ 241 h 1328"/>
                <a:gd name="T56" fmla="*/ 1759 w 2044"/>
                <a:gd name="T57" fmla="*/ 113 h 1328"/>
                <a:gd name="T58" fmla="*/ 1588 w 2044"/>
                <a:gd name="T59" fmla="*/ 30 h 1328"/>
                <a:gd name="T60" fmla="*/ 1494 w 2044"/>
                <a:gd name="T61" fmla="*/ 9 h 1328"/>
                <a:gd name="T62" fmla="*/ 1395 w 2044"/>
                <a:gd name="T63" fmla="*/ 0 h 1328"/>
                <a:gd name="T64" fmla="*/ 580 w 2044"/>
                <a:gd name="T65" fmla="*/ 3 h 1328"/>
                <a:gd name="T66" fmla="*/ 483 w 2044"/>
                <a:gd name="T67" fmla="*/ 20 h 1328"/>
                <a:gd name="T68" fmla="*/ 338 w 2044"/>
                <a:gd name="T69" fmla="*/ 79 h 1328"/>
                <a:gd name="T70" fmla="*/ 187 w 2044"/>
                <a:gd name="T71" fmla="*/ 194 h 1328"/>
                <a:gd name="T72" fmla="*/ 77 w 2044"/>
                <a:gd name="T73" fmla="*/ 349 h 1328"/>
                <a:gd name="T74" fmla="*/ 11 w 2044"/>
                <a:gd name="T75" fmla="*/ 530 h 1328"/>
                <a:gd name="T76" fmla="*/ 0 w 2044"/>
                <a:gd name="T77" fmla="*/ 664 h 1328"/>
                <a:gd name="T78" fmla="*/ 11 w 2044"/>
                <a:gd name="T79" fmla="*/ 798 h 1328"/>
                <a:gd name="T80" fmla="*/ 77 w 2044"/>
                <a:gd name="T81" fmla="*/ 982 h 1328"/>
                <a:gd name="T82" fmla="*/ 187 w 2044"/>
                <a:gd name="T83" fmla="*/ 1133 h 1328"/>
                <a:gd name="T84" fmla="*/ 338 w 2044"/>
                <a:gd name="T85" fmla="*/ 1248 h 1328"/>
                <a:gd name="T86" fmla="*/ 483 w 2044"/>
                <a:gd name="T87" fmla="*/ 1309 h 1328"/>
                <a:gd name="T88" fmla="*/ 580 w 2044"/>
                <a:gd name="T89" fmla="*/ 1325 h 1328"/>
                <a:gd name="T90" fmla="*/ 1395 w 2044"/>
                <a:gd name="T91" fmla="*/ 1328 h 1328"/>
                <a:gd name="T92" fmla="*/ 1494 w 2044"/>
                <a:gd name="T93" fmla="*/ 1323 h 1328"/>
                <a:gd name="T94" fmla="*/ 1588 w 2044"/>
                <a:gd name="T95" fmla="*/ 1298 h 1328"/>
                <a:gd name="T96" fmla="*/ 1759 w 2044"/>
                <a:gd name="T97" fmla="*/ 1215 h 1328"/>
                <a:gd name="T98" fmla="*/ 1896 w 2044"/>
                <a:gd name="T99" fmla="*/ 1086 h 1328"/>
                <a:gd name="T100" fmla="*/ 1991 w 2044"/>
                <a:gd name="T101" fmla="*/ 922 h 1328"/>
                <a:gd name="T102" fmla="*/ 2041 w 2044"/>
                <a:gd name="T103" fmla="*/ 733 h 1328"/>
                <a:gd name="T104" fmla="*/ 2036 w 2044"/>
                <a:gd name="T105" fmla="*/ 664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28">
                  <a:moveTo>
                    <a:pt x="2036" y="664"/>
                  </a:moveTo>
                  <a:lnTo>
                    <a:pt x="2027" y="664"/>
                  </a:lnTo>
                  <a:lnTo>
                    <a:pt x="2025" y="730"/>
                  </a:lnTo>
                  <a:lnTo>
                    <a:pt x="2013" y="796"/>
                  </a:lnTo>
                  <a:lnTo>
                    <a:pt x="1997" y="856"/>
                  </a:lnTo>
                  <a:lnTo>
                    <a:pt x="1978" y="917"/>
                  </a:lnTo>
                  <a:lnTo>
                    <a:pt x="1950" y="974"/>
                  </a:lnTo>
                  <a:lnTo>
                    <a:pt x="1921" y="1026"/>
                  </a:lnTo>
                  <a:lnTo>
                    <a:pt x="1882" y="1075"/>
                  </a:lnTo>
                  <a:lnTo>
                    <a:pt x="1844" y="1122"/>
                  </a:lnTo>
                  <a:lnTo>
                    <a:pt x="1797" y="1163"/>
                  </a:lnTo>
                  <a:lnTo>
                    <a:pt x="1750" y="1202"/>
                  </a:lnTo>
                  <a:lnTo>
                    <a:pt x="1698" y="1235"/>
                  </a:lnTo>
                  <a:lnTo>
                    <a:pt x="1642" y="1262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92" y="1307"/>
                  </a:lnTo>
                  <a:lnTo>
                    <a:pt x="1462" y="1309"/>
                  </a:lnTo>
                  <a:lnTo>
                    <a:pt x="1428" y="1312"/>
                  </a:lnTo>
                  <a:lnTo>
                    <a:pt x="1395" y="1312"/>
                  </a:lnTo>
                  <a:lnTo>
                    <a:pt x="646" y="1312"/>
                  </a:lnTo>
                  <a:lnTo>
                    <a:pt x="612" y="1312"/>
                  </a:lnTo>
                  <a:lnTo>
                    <a:pt x="580" y="1309"/>
                  </a:lnTo>
                  <a:lnTo>
                    <a:pt x="549" y="1307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1" y="1262"/>
                  </a:lnTo>
                  <a:lnTo>
                    <a:pt x="346" y="1235"/>
                  </a:lnTo>
                  <a:lnTo>
                    <a:pt x="294" y="1202"/>
                  </a:lnTo>
                  <a:lnTo>
                    <a:pt x="245" y="1163"/>
                  </a:lnTo>
                  <a:lnTo>
                    <a:pt x="200" y="1122"/>
                  </a:lnTo>
                  <a:lnTo>
                    <a:pt x="159" y="1075"/>
                  </a:lnTo>
                  <a:lnTo>
                    <a:pt x="124" y="1026"/>
                  </a:lnTo>
                  <a:lnTo>
                    <a:pt x="90" y="974"/>
                  </a:lnTo>
                  <a:lnTo>
                    <a:pt x="66" y="917"/>
                  </a:lnTo>
                  <a:lnTo>
                    <a:pt x="44" y="856"/>
                  </a:lnTo>
                  <a:lnTo>
                    <a:pt x="27" y="796"/>
                  </a:lnTo>
                  <a:lnTo>
                    <a:pt x="20" y="730"/>
                  </a:lnTo>
                  <a:lnTo>
                    <a:pt x="16" y="664"/>
                  </a:lnTo>
                  <a:lnTo>
                    <a:pt x="20" y="599"/>
                  </a:lnTo>
                  <a:lnTo>
                    <a:pt x="27" y="532"/>
                  </a:lnTo>
                  <a:lnTo>
                    <a:pt x="44" y="473"/>
                  </a:lnTo>
                  <a:lnTo>
                    <a:pt x="66" y="412"/>
                  </a:lnTo>
                  <a:lnTo>
                    <a:pt x="90" y="354"/>
                  </a:lnTo>
                  <a:lnTo>
                    <a:pt x="124" y="302"/>
                  </a:lnTo>
                  <a:lnTo>
                    <a:pt x="159" y="252"/>
                  </a:lnTo>
                  <a:lnTo>
                    <a:pt x="200" y="206"/>
                  </a:lnTo>
                  <a:lnTo>
                    <a:pt x="245" y="165"/>
                  </a:lnTo>
                  <a:lnTo>
                    <a:pt x="294" y="126"/>
                  </a:lnTo>
                  <a:lnTo>
                    <a:pt x="346" y="93"/>
                  </a:lnTo>
                  <a:lnTo>
                    <a:pt x="401" y="66"/>
                  </a:lnTo>
                  <a:lnTo>
                    <a:pt x="459" y="43"/>
                  </a:lnTo>
                  <a:lnTo>
                    <a:pt x="519" y="30"/>
                  </a:lnTo>
                  <a:lnTo>
                    <a:pt x="580" y="20"/>
                  </a:lnTo>
                  <a:lnTo>
                    <a:pt x="612" y="16"/>
                  </a:lnTo>
                  <a:lnTo>
                    <a:pt x="646" y="16"/>
                  </a:lnTo>
                  <a:lnTo>
                    <a:pt x="1395" y="16"/>
                  </a:lnTo>
                  <a:lnTo>
                    <a:pt x="1428" y="16"/>
                  </a:lnTo>
                  <a:lnTo>
                    <a:pt x="1462" y="20"/>
                  </a:lnTo>
                  <a:lnTo>
                    <a:pt x="1525" y="30"/>
                  </a:lnTo>
                  <a:lnTo>
                    <a:pt x="1585" y="43"/>
                  </a:lnTo>
                  <a:lnTo>
                    <a:pt x="1642" y="66"/>
                  </a:lnTo>
                  <a:lnTo>
                    <a:pt x="1698" y="93"/>
                  </a:lnTo>
                  <a:lnTo>
                    <a:pt x="1750" y="126"/>
                  </a:lnTo>
                  <a:lnTo>
                    <a:pt x="1797" y="165"/>
                  </a:lnTo>
                  <a:lnTo>
                    <a:pt x="1844" y="206"/>
                  </a:lnTo>
                  <a:lnTo>
                    <a:pt x="1882" y="252"/>
                  </a:lnTo>
                  <a:lnTo>
                    <a:pt x="1921" y="302"/>
                  </a:lnTo>
                  <a:lnTo>
                    <a:pt x="1950" y="354"/>
                  </a:lnTo>
                  <a:lnTo>
                    <a:pt x="1978" y="412"/>
                  </a:lnTo>
                  <a:lnTo>
                    <a:pt x="1997" y="473"/>
                  </a:lnTo>
                  <a:lnTo>
                    <a:pt x="2013" y="532"/>
                  </a:lnTo>
                  <a:lnTo>
                    <a:pt x="2025" y="599"/>
                  </a:lnTo>
                  <a:lnTo>
                    <a:pt x="2027" y="664"/>
                  </a:lnTo>
                  <a:lnTo>
                    <a:pt x="2036" y="664"/>
                  </a:lnTo>
                  <a:lnTo>
                    <a:pt x="2044" y="664"/>
                  </a:lnTo>
                  <a:lnTo>
                    <a:pt x="2044" y="631"/>
                  </a:lnTo>
                  <a:lnTo>
                    <a:pt x="2041" y="595"/>
                  </a:lnTo>
                  <a:lnTo>
                    <a:pt x="2031" y="530"/>
                  </a:lnTo>
                  <a:lnTo>
                    <a:pt x="2013" y="467"/>
                  </a:lnTo>
                  <a:lnTo>
                    <a:pt x="1991" y="406"/>
                  </a:lnTo>
                  <a:lnTo>
                    <a:pt x="1964" y="349"/>
                  </a:lnTo>
                  <a:lnTo>
                    <a:pt x="1934" y="293"/>
                  </a:lnTo>
                  <a:lnTo>
                    <a:pt x="1896" y="241"/>
                  </a:lnTo>
                  <a:lnTo>
                    <a:pt x="1854" y="194"/>
                  </a:lnTo>
                  <a:lnTo>
                    <a:pt x="1808" y="151"/>
                  </a:lnTo>
                  <a:lnTo>
                    <a:pt x="1759" y="113"/>
                  </a:lnTo>
                  <a:lnTo>
                    <a:pt x="1707" y="79"/>
                  </a:lnTo>
                  <a:lnTo>
                    <a:pt x="1649" y="52"/>
                  </a:lnTo>
                  <a:lnTo>
                    <a:pt x="1588" y="30"/>
                  </a:lnTo>
                  <a:lnTo>
                    <a:pt x="1557" y="20"/>
                  </a:lnTo>
                  <a:lnTo>
                    <a:pt x="1527" y="14"/>
                  </a:lnTo>
                  <a:lnTo>
                    <a:pt x="1494" y="9"/>
                  </a:lnTo>
                  <a:lnTo>
                    <a:pt x="1462" y="3"/>
                  </a:lnTo>
                  <a:lnTo>
                    <a:pt x="1428" y="0"/>
                  </a:lnTo>
                  <a:lnTo>
                    <a:pt x="1395" y="0"/>
                  </a:lnTo>
                  <a:lnTo>
                    <a:pt x="646" y="0"/>
                  </a:lnTo>
                  <a:lnTo>
                    <a:pt x="612" y="0"/>
                  </a:lnTo>
                  <a:lnTo>
                    <a:pt x="580" y="3"/>
                  </a:lnTo>
                  <a:lnTo>
                    <a:pt x="547" y="9"/>
                  </a:lnTo>
                  <a:lnTo>
                    <a:pt x="513" y="14"/>
                  </a:lnTo>
                  <a:lnTo>
                    <a:pt x="483" y="20"/>
                  </a:lnTo>
                  <a:lnTo>
                    <a:pt x="454" y="30"/>
                  </a:lnTo>
                  <a:lnTo>
                    <a:pt x="393" y="52"/>
                  </a:lnTo>
                  <a:lnTo>
                    <a:pt x="338" y="79"/>
                  </a:lnTo>
                  <a:lnTo>
                    <a:pt x="283" y="113"/>
                  </a:lnTo>
                  <a:lnTo>
                    <a:pt x="234" y="151"/>
                  </a:lnTo>
                  <a:lnTo>
                    <a:pt x="187" y="194"/>
                  </a:lnTo>
                  <a:lnTo>
                    <a:pt x="146" y="241"/>
                  </a:lnTo>
                  <a:lnTo>
                    <a:pt x="110" y="293"/>
                  </a:lnTo>
                  <a:lnTo>
                    <a:pt x="77" y="349"/>
                  </a:lnTo>
                  <a:lnTo>
                    <a:pt x="49" y="406"/>
                  </a:lnTo>
                  <a:lnTo>
                    <a:pt x="27" y="467"/>
                  </a:lnTo>
                  <a:lnTo>
                    <a:pt x="11" y="530"/>
                  </a:lnTo>
                  <a:lnTo>
                    <a:pt x="2" y="595"/>
                  </a:lnTo>
                  <a:lnTo>
                    <a:pt x="0" y="631"/>
                  </a:lnTo>
                  <a:lnTo>
                    <a:pt x="0" y="664"/>
                  </a:lnTo>
                  <a:lnTo>
                    <a:pt x="0" y="700"/>
                  </a:lnTo>
                  <a:lnTo>
                    <a:pt x="2" y="733"/>
                  </a:lnTo>
                  <a:lnTo>
                    <a:pt x="11" y="798"/>
                  </a:lnTo>
                  <a:lnTo>
                    <a:pt x="27" y="861"/>
                  </a:lnTo>
                  <a:lnTo>
                    <a:pt x="49" y="922"/>
                  </a:lnTo>
                  <a:lnTo>
                    <a:pt x="77" y="982"/>
                  </a:lnTo>
                  <a:lnTo>
                    <a:pt x="110" y="1037"/>
                  </a:lnTo>
                  <a:lnTo>
                    <a:pt x="146" y="1086"/>
                  </a:lnTo>
                  <a:lnTo>
                    <a:pt x="187" y="1133"/>
                  </a:lnTo>
                  <a:lnTo>
                    <a:pt x="234" y="1177"/>
                  </a:lnTo>
                  <a:lnTo>
                    <a:pt x="283" y="1215"/>
                  </a:lnTo>
                  <a:lnTo>
                    <a:pt x="338" y="1248"/>
                  </a:lnTo>
                  <a:lnTo>
                    <a:pt x="393" y="1276"/>
                  </a:lnTo>
                  <a:lnTo>
                    <a:pt x="454" y="1298"/>
                  </a:lnTo>
                  <a:lnTo>
                    <a:pt x="483" y="1309"/>
                  </a:lnTo>
                  <a:lnTo>
                    <a:pt x="513" y="1314"/>
                  </a:lnTo>
                  <a:lnTo>
                    <a:pt x="547" y="1323"/>
                  </a:lnTo>
                  <a:lnTo>
                    <a:pt x="580" y="1325"/>
                  </a:lnTo>
                  <a:lnTo>
                    <a:pt x="612" y="1328"/>
                  </a:lnTo>
                  <a:lnTo>
                    <a:pt x="646" y="1328"/>
                  </a:lnTo>
                  <a:lnTo>
                    <a:pt x="1395" y="1328"/>
                  </a:lnTo>
                  <a:lnTo>
                    <a:pt x="1428" y="1328"/>
                  </a:lnTo>
                  <a:lnTo>
                    <a:pt x="1462" y="1325"/>
                  </a:lnTo>
                  <a:lnTo>
                    <a:pt x="1494" y="1323"/>
                  </a:lnTo>
                  <a:lnTo>
                    <a:pt x="1527" y="1314"/>
                  </a:lnTo>
                  <a:lnTo>
                    <a:pt x="1557" y="1309"/>
                  </a:lnTo>
                  <a:lnTo>
                    <a:pt x="1588" y="1298"/>
                  </a:lnTo>
                  <a:lnTo>
                    <a:pt x="1649" y="1276"/>
                  </a:lnTo>
                  <a:lnTo>
                    <a:pt x="1707" y="1248"/>
                  </a:lnTo>
                  <a:lnTo>
                    <a:pt x="1759" y="1215"/>
                  </a:lnTo>
                  <a:lnTo>
                    <a:pt x="1808" y="1177"/>
                  </a:lnTo>
                  <a:lnTo>
                    <a:pt x="1854" y="1133"/>
                  </a:lnTo>
                  <a:lnTo>
                    <a:pt x="1896" y="1086"/>
                  </a:lnTo>
                  <a:lnTo>
                    <a:pt x="1934" y="1037"/>
                  </a:lnTo>
                  <a:lnTo>
                    <a:pt x="1964" y="982"/>
                  </a:lnTo>
                  <a:lnTo>
                    <a:pt x="1991" y="922"/>
                  </a:lnTo>
                  <a:lnTo>
                    <a:pt x="2013" y="861"/>
                  </a:lnTo>
                  <a:lnTo>
                    <a:pt x="2031" y="798"/>
                  </a:lnTo>
                  <a:lnTo>
                    <a:pt x="2041" y="733"/>
                  </a:lnTo>
                  <a:lnTo>
                    <a:pt x="2044" y="700"/>
                  </a:lnTo>
                  <a:lnTo>
                    <a:pt x="2044" y="664"/>
                  </a:lnTo>
                  <a:lnTo>
                    <a:pt x="2036" y="664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89"/>
            <p:cNvSpPr>
              <a:spLocks/>
            </p:cNvSpPr>
            <p:nvPr/>
          </p:nvSpPr>
          <p:spPr bwMode="auto">
            <a:xfrm>
              <a:off x="4333876" y="3917950"/>
              <a:ext cx="379413" cy="241300"/>
            </a:xfrm>
            <a:custGeom>
              <a:avLst/>
              <a:gdLst>
                <a:gd name="T0" fmla="*/ 682 w 1676"/>
                <a:gd name="T1" fmla="*/ 0 h 1065"/>
                <a:gd name="T2" fmla="*/ 585 w 1676"/>
                <a:gd name="T3" fmla="*/ 6 h 1065"/>
                <a:gd name="T4" fmla="*/ 497 w 1676"/>
                <a:gd name="T5" fmla="*/ 25 h 1065"/>
                <a:gd name="T6" fmla="*/ 415 w 1676"/>
                <a:gd name="T7" fmla="*/ 58 h 1065"/>
                <a:gd name="T8" fmla="*/ 339 w 1676"/>
                <a:gd name="T9" fmla="*/ 107 h 1065"/>
                <a:gd name="T10" fmla="*/ 305 w 1676"/>
                <a:gd name="T11" fmla="*/ 119 h 1065"/>
                <a:gd name="T12" fmla="*/ 286 w 1676"/>
                <a:gd name="T13" fmla="*/ 110 h 1065"/>
                <a:gd name="T14" fmla="*/ 276 w 1676"/>
                <a:gd name="T15" fmla="*/ 91 h 1065"/>
                <a:gd name="T16" fmla="*/ 286 w 1676"/>
                <a:gd name="T17" fmla="*/ 55 h 1065"/>
                <a:gd name="T18" fmla="*/ 319 w 1676"/>
                <a:gd name="T19" fmla="*/ 6 h 1065"/>
                <a:gd name="T20" fmla="*/ 247 w 1676"/>
                <a:gd name="T21" fmla="*/ 55 h 1065"/>
                <a:gd name="T22" fmla="*/ 184 w 1676"/>
                <a:gd name="T23" fmla="*/ 113 h 1065"/>
                <a:gd name="T24" fmla="*/ 108 w 1676"/>
                <a:gd name="T25" fmla="*/ 209 h 1065"/>
                <a:gd name="T26" fmla="*/ 50 w 1676"/>
                <a:gd name="T27" fmla="*/ 319 h 1065"/>
                <a:gd name="T28" fmla="*/ 11 w 1676"/>
                <a:gd name="T29" fmla="*/ 439 h 1065"/>
                <a:gd name="T30" fmla="*/ 0 w 1676"/>
                <a:gd name="T31" fmla="*/ 571 h 1065"/>
                <a:gd name="T32" fmla="*/ 11 w 1676"/>
                <a:gd name="T33" fmla="*/ 703 h 1065"/>
                <a:gd name="T34" fmla="*/ 50 w 1676"/>
                <a:gd name="T35" fmla="*/ 824 h 1065"/>
                <a:gd name="T36" fmla="*/ 108 w 1676"/>
                <a:gd name="T37" fmla="*/ 933 h 1065"/>
                <a:gd name="T38" fmla="*/ 184 w 1676"/>
                <a:gd name="T39" fmla="*/ 1029 h 1065"/>
                <a:gd name="T40" fmla="*/ 198 w 1676"/>
                <a:gd name="T41" fmla="*/ 1024 h 1065"/>
                <a:gd name="T42" fmla="*/ 160 w 1676"/>
                <a:gd name="T43" fmla="*/ 941 h 1065"/>
                <a:gd name="T44" fmla="*/ 135 w 1676"/>
                <a:gd name="T45" fmla="*/ 851 h 1065"/>
                <a:gd name="T46" fmla="*/ 121 w 1676"/>
                <a:gd name="T47" fmla="*/ 757 h 1065"/>
                <a:gd name="T48" fmla="*/ 121 w 1676"/>
                <a:gd name="T49" fmla="*/ 673 h 1065"/>
                <a:gd name="T50" fmla="*/ 132 w 1676"/>
                <a:gd name="T51" fmla="*/ 574 h 1065"/>
                <a:gd name="T52" fmla="*/ 171 w 1676"/>
                <a:gd name="T53" fmla="*/ 448 h 1065"/>
                <a:gd name="T54" fmla="*/ 229 w 1676"/>
                <a:gd name="T55" fmla="*/ 335 h 1065"/>
                <a:gd name="T56" fmla="*/ 308 w 1676"/>
                <a:gd name="T57" fmla="*/ 236 h 1065"/>
                <a:gd name="T58" fmla="*/ 404 w 1676"/>
                <a:gd name="T59" fmla="*/ 157 h 1065"/>
                <a:gd name="T60" fmla="*/ 514 w 1676"/>
                <a:gd name="T61" fmla="*/ 96 h 1065"/>
                <a:gd name="T62" fmla="*/ 605 w 1676"/>
                <a:gd name="T63" fmla="*/ 63 h 1065"/>
                <a:gd name="T64" fmla="*/ 668 w 1676"/>
                <a:gd name="T65" fmla="*/ 49 h 1065"/>
                <a:gd name="T66" fmla="*/ 731 w 1676"/>
                <a:gd name="T67" fmla="*/ 44 h 1065"/>
                <a:gd name="T68" fmla="*/ 1516 w 1676"/>
                <a:gd name="T69" fmla="*/ 42 h 1065"/>
                <a:gd name="T70" fmla="*/ 1597 w 1676"/>
                <a:gd name="T71" fmla="*/ 47 h 1065"/>
                <a:gd name="T72" fmla="*/ 1676 w 1676"/>
                <a:gd name="T73" fmla="*/ 63 h 1065"/>
                <a:gd name="T74" fmla="*/ 1613 w 1676"/>
                <a:gd name="T75" fmla="*/ 36 h 1065"/>
                <a:gd name="T76" fmla="*/ 1547 w 1676"/>
                <a:gd name="T77" fmla="*/ 17 h 1065"/>
                <a:gd name="T78" fmla="*/ 1476 w 1676"/>
                <a:gd name="T79" fmla="*/ 3 h 1065"/>
                <a:gd name="T80" fmla="*/ 1404 w 1676"/>
                <a:gd name="T81" fmla="*/ 0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76" h="1065">
                  <a:moveTo>
                    <a:pt x="1404" y="0"/>
                  </a:moveTo>
                  <a:lnTo>
                    <a:pt x="682" y="0"/>
                  </a:lnTo>
                  <a:lnTo>
                    <a:pt x="632" y="0"/>
                  </a:lnTo>
                  <a:lnTo>
                    <a:pt x="585" y="6"/>
                  </a:lnTo>
                  <a:lnTo>
                    <a:pt x="542" y="15"/>
                  </a:lnTo>
                  <a:lnTo>
                    <a:pt x="497" y="25"/>
                  </a:lnTo>
                  <a:lnTo>
                    <a:pt x="456" y="42"/>
                  </a:lnTo>
                  <a:lnTo>
                    <a:pt x="415" y="58"/>
                  </a:lnTo>
                  <a:lnTo>
                    <a:pt x="377" y="83"/>
                  </a:lnTo>
                  <a:lnTo>
                    <a:pt x="339" y="107"/>
                  </a:lnTo>
                  <a:lnTo>
                    <a:pt x="322" y="116"/>
                  </a:lnTo>
                  <a:lnTo>
                    <a:pt x="305" y="119"/>
                  </a:lnTo>
                  <a:lnTo>
                    <a:pt x="294" y="116"/>
                  </a:lnTo>
                  <a:lnTo>
                    <a:pt x="286" y="110"/>
                  </a:lnTo>
                  <a:lnTo>
                    <a:pt x="278" y="101"/>
                  </a:lnTo>
                  <a:lnTo>
                    <a:pt x="276" y="91"/>
                  </a:lnTo>
                  <a:lnTo>
                    <a:pt x="278" y="74"/>
                  </a:lnTo>
                  <a:lnTo>
                    <a:pt x="286" y="55"/>
                  </a:lnTo>
                  <a:lnTo>
                    <a:pt x="299" y="33"/>
                  </a:lnTo>
                  <a:lnTo>
                    <a:pt x="319" y="6"/>
                  </a:lnTo>
                  <a:lnTo>
                    <a:pt x="283" y="31"/>
                  </a:lnTo>
                  <a:lnTo>
                    <a:pt x="247" y="55"/>
                  </a:lnTo>
                  <a:lnTo>
                    <a:pt x="215" y="83"/>
                  </a:lnTo>
                  <a:lnTo>
                    <a:pt x="184" y="113"/>
                  </a:lnTo>
                  <a:lnTo>
                    <a:pt x="143" y="159"/>
                  </a:lnTo>
                  <a:lnTo>
                    <a:pt x="108" y="209"/>
                  </a:lnTo>
                  <a:lnTo>
                    <a:pt x="74" y="261"/>
                  </a:lnTo>
                  <a:lnTo>
                    <a:pt x="50" y="319"/>
                  </a:lnTo>
                  <a:lnTo>
                    <a:pt x="28" y="380"/>
                  </a:lnTo>
                  <a:lnTo>
                    <a:pt x="11" y="439"/>
                  </a:lnTo>
                  <a:lnTo>
                    <a:pt x="4" y="506"/>
                  </a:lnTo>
                  <a:lnTo>
                    <a:pt x="0" y="571"/>
                  </a:lnTo>
                  <a:lnTo>
                    <a:pt x="4" y="637"/>
                  </a:lnTo>
                  <a:lnTo>
                    <a:pt x="11" y="703"/>
                  </a:lnTo>
                  <a:lnTo>
                    <a:pt x="28" y="763"/>
                  </a:lnTo>
                  <a:lnTo>
                    <a:pt x="50" y="824"/>
                  </a:lnTo>
                  <a:lnTo>
                    <a:pt x="74" y="881"/>
                  </a:lnTo>
                  <a:lnTo>
                    <a:pt x="108" y="933"/>
                  </a:lnTo>
                  <a:lnTo>
                    <a:pt x="143" y="982"/>
                  </a:lnTo>
                  <a:lnTo>
                    <a:pt x="184" y="1029"/>
                  </a:lnTo>
                  <a:lnTo>
                    <a:pt x="220" y="1065"/>
                  </a:lnTo>
                  <a:lnTo>
                    <a:pt x="198" y="1024"/>
                  </a:lnTo>
                  <a:lnTo>
                    <a:pt x="177" y="982"/>
                  </a:lnTo>
                  <a:lnTo>
                    <a:pt x="160" y="941"/>
                  </a:lnTo>
                  <a:lnTo>
                    <a:pt x="146" y="898"/>
                  </a:lnTo>
                  <a:lnTo>
                    <a:pt x="135" y="851"/>
                  </a:lnTo>
                  <a:lnTo>
                    <a:pt x="126" y="804"/>
                  </a:lnTo>
                  <a:lnTo>
                    <a:pt x="121" y="757"/>
                  </a:lnTo>
                  <a:lnTo>
                    <a:pt x="119" y="709"/>
                  </a:lnTo>
                  <a:lnTo>
                    <a:pt x="121" y="673"/>
                  </a:lnTo>
                  <a:lnTo>
                    <a:pt x="121" y="640"/>
                  </a:lnTo>
                  <a:lnTo>
                    <a:pt x="132" y="574"/>
                  </a:lnTo>
                  <a:lnTo>
                    <a:pt x="148" y="511"/>
                  </a:lnTo>
                  <a:lnTo>
                    <a:pt x="171" y="448"/>
                  </a:lnTo>
                  <a:lnTo>
                    <a:pt x="198" y="390"/>
                  </a:lnTo>
                  <a:lnTo>
                    <a:pt x="229" y="335"/>
                  </a:lnTo>
                  <a:lnTo>
                    <a:pt x="267" y="286"/>
                  </a:lnTo>
                  <a:lnTo>
                    <a:pt x="308" y="236"/>
                  </a:lnTo>
                  <a:lnTo>
                    <a:pt x="355" y="195"/>
                  </a:lnTo>
                  <a:lnTo>
                    <a:pt x="404" y="157"/>
                  </a:lnTo>
                  <a:lnTo>
                    <a:pt x="456" y="124"/>
                  </a:lnTo>
                  <a:lnTo>
                    <a:pt x="514" y="96"/>
                  </a:lnTo>
                  <a:lnTo>
                    <a:pt x="575" y="72"/>
                  </a:lnTo>
                  <a:lnTo>
                    <a:pt x="605" y="63"/>
                  </a:lnTo>
                  <a:lnTo>
                    <a:pt x="636" y="55"/>
                  </a:lnTo>
                  <a:lnTo>
                    <a:pt x="668" y="49"/>
                  </a:lnTo>
                  <a:lnTo>
                    <a:pt x="701" y="47"/>
                  </a:lnTo>
                  <a:lnTo>
                    <a:pt x="731" y="44"/>
                  </a:lnTo>
                  <a:lnTo>
                    <a:pt x="767" y="42"/>
                  </a:lnTo>
                  <a:lnTo>
                    <a:pt x="1516" y="42"/>
                  </a:lnTo>
                  <a:lnTo>
                    <a:pt x="1558" y="44"/>
                  </a:lnTo>
                  <a:lnTo>
                    <a:pt x="1597" y="47"/>
                  </a:lnTo>
                  <a:lnTo>
                    <a:pt x="1638" y="55"/>
                  </a:lnTo>
                  <a:lnTo>
                    <a:pt x="1676" y="63"/>
                  </a:lnTo>
                  <a:lnTo>
                    <a:pt x="1644" y="49"/>
                  </a:lnTo>
                  <a:lnTo>
                    <a:pt x="1613" y="36"/>
                  </a:lnTo>
                  <a:lnTo>
                    <a:pt x="1581" y="25"/>
                  </a:lnTo>
                  <a:lnTo>
                    <a:pt x="1547" y="17"/>
                  </a:lnTo>
                  <a:lnTo>
                    <a:pt x="1511" y="9"/>
                  </a:lnTo>
                  <a:lnTo>
                    <a:pt x="1476" y="3"/>
                  </a:lnTo>
                  <a:lnTo>
                    <a:pt x="1440" y="0"/>
                  </a:lnTo>
                  <a:lnTo>
                    <a:pt x="1404" y="0"/>
                  </a:lnTo>
                  <a:close/>
                </a:path>
              </a:pathLst>
            </a:custGeom>
            <a:solidFill>
              <a:srgbClr val="C9CA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90"/>
            <p:cNvSpPr>
              <a:spLocks/>
            </p:cNvSpPr>
            <p:nvPr/>
          </p:nvSpPr>
          <p:spPr bwMode="auto">
            <a:xfrm>
              <a:off x="4332288" y="3914775"/>
              <a:ext cx="77788" cy="249238"/>
            </a:xfrm>
            <a:custGeom>
              <a:avLst/>
              <a:gdLst>
                <a:gd name="T0" fmla="*/ 347 w 347"/>
                <a:gd name="T1" fmla="*/ 0 h 1101"/>
                <a:gd name="T2" fmla="*/ 307 w 347"/>
                <a:gd name="T3" fmla="*/ 23 h 1101"/>
                <a:gd name="T4" fmla="*/ 273 w 347"/>
                <a:gd name="T5" fmla="*/ 47 h 1101"/>
                <a:gd name="T6" fmla="*/ 237 w 347"/>
                <a:gd name="T7" fmla="*/ 75 h 1101"/>
                <a:gd name="T8" fmla="*/ 203 w 347"/>
                <a:gd name="T9" fmla="*/ 102 h 1101"/>
                <a:gd name="T10" fmla="*/ 174 w 347"/>
                <a:gd name="T11" fmla="*/ 135 h 1101"/>
                <a:gd name="T12" fmla="*/ 145 w 347"/>
                <a:gd name="T13" fmla="*/ 168 h 1101"/>
                <a:gd name="T14" fmla="*/ 118 w 347"/>
                <a:gd name="T15" fmla="*/ 203 h 1101"/>
                <a:gd name="T16" fmla="*/ 96 w 347"/>
                <a:gd name="T17" fmla="*/ 239 h 1101"/>
                <a:gd name="T18" fmla="*/ 75 w 347"/>
                <a:gd name="T19" fmla="*/ 277 h 1101"/>
                <a:gd name="T20" fmla="*/ 55 w 347"/>
                <a:gd name="T21" fmla="*/ 319 h 1101"/>
                <a:gd name="T22" fmla="*/ 39 w 347"/>
                <a:gd name="T23" fmla="*/ 360 h 1101"/>
                <a:gd name="T24" fmla="*/ 25 w 347"/>
                <a:gd name="T25" fmla="*/ 401 h 1101"/>
                <a:gd name="T26" fmla="*/ 14 w 347"/>
                <a:gd name="T27" fmla="*/ 448 h 1101"/>
                <a:gd name="T28" fmla="*/ 6 w 347"/>
                <a:gd name="T29" fmla="*/ 492 h 1101"/>
                <a:gd name="T30" fmla="*/ 0 w 347"/>
                <a:gd name="T31" fmla="*/ 538 h 1101"/>
                <a:gd name="T32" fmla="*/ 0 w 347"/>
                <a:gd name="T33" fmla="*/ 585 h 1101"/>
                <a:gd name="T34" fmla="*/ 0 w 347"/>
                <a:gd name="T35" fmla="*/ 624 h 1101"/>
                <a:gd name="T36" fmla="*/ 3 w 347"/>
                <a:gd name="T37" fmla="*/ 662 h 1101"/>
                <a:gd name="T38" fmla="*/ 8 w 347"/>
                <a:gd name="T39" fmla="*/ 700 h 1101"/>
                <a:gd name="T40" fmla="*/ 17 w 347"/>
                <a:gd name="T41" fmla="*/ 739 h 1101"/>
                <a:gd name="T42" fmla="*/ 25 w 347"/>
                <a:gd name="T43" fmla="*/ 775 h 1101"/>
                <a:gd name="T44" fmla="*/ 36 w 347"/>
                <a:gd name="T45" fmla="*/ 811 h 1101"/>
                <a:gd name="T46" fmla="*/ 50 w 347"/>
                <a:gd name="T47" fmla="*/ 843 h 1101"/>
                <a:gd name="T48" fmla="*/ 66 w 347"/>
                <a:gd name="T49" fmla="*/ 879 h 1101"/>
                <a:gd name="T50" fmla="*/ 82 w 347"/>
                <a:gd name="T51" fmla="*/ 908 h 1101"/>
                <a:gd name="T52" fmla="*/ 102 w 347"/>
                <a:gd name="T53" fmla="*/ 942 h 1101"/>
                <a:gd name="T54" fmla="*/ 121 w 347"/>
                <a:gd name="T55" fmla="*/ 972 h 1101"/>
                <a:gd name="T56" fmla="*/ 143 w 347"/>
                <a:gd name="T57" fmla="*/ 1000 h 1101"/>
                <a:gd name="T58" fmla="*/ 165 w 347"/>
                <a:gd name="T59" fmla="*/ 1027 h 1101"/>
                <a:gd name="T60" fmla="*/ 190 w 347"/>
                <a:gd name="T61" fmla="*/ 1054 h 1101"/>
                <a:gd name="T62" fmla="*/ 217 w 347"/>
                <a:gd name="T63" fmla="*/ 1079 h 1101"/>
                <a:gd name="T64" fmla="*/ 244 w 347"/>
                <a:gd name="T65" fmla="*/ 1101 h 1101"/>
                <a:gd name="T66" fmla="*/ 228 w 347"/>
                <a:gd name="T67" fmla="*/ 1079 h 1101"/>
                <a:gd name="T68" fmla="*/ 192 w 347"/>
                <a:gd name="T69" fmla="*/ 1043 h 1101"/>
                <a:gd name="T70" fmla="*/ 151 w 347"/>
                <a:gd name="T71" fmla="*/ 996 h 1101"/>
                <a:gd name="T72" fmla="*/ 116 w 347"/>
                <a:gd name="T73" fmla="*/ 947 h 1101"/>
                <a:gd name="T74" fmla="*/ 82 w 347"/>
                <a:gd name="T75" fmla="*/ 895 h 1101"/>
                <a:gd name="T76" fmla="*/ 58 w 347"/>
                <a:gd name="T77" fmla="*/ 838 h 1101"/>
                <a:gd name="T78" fmla="*/ 36 w 347"/>
                <a:gd name="T79" fmla="*/ 777 h 1101"/>
                <a:gd name="T80" fmla="*/ 19 w 347"/>
                <a:gd name="T81" fmla="*/ 717 h 1101"/>
                <a:gd name="T82" fmla="*/ 12 w 347"/>
                <a:gd name="T83" fmla="*/ 651 h 1101"/>
                <a:gd name="T84" fmla="*/ 8 w 347"/>
                <a:gd name="T85" fmla="*/ 585 h 1101"/>
                <a:gd name="T86" fmla="*/ 12 w 347"/>
                <a:gd name="T87" fmla="*/ 520 h 1101"/>
                <a:gd name="T88" fmla="*/ 19 w 347"/>
                <a:gd name="T89" fmla="*/ 453 h 1101"/>
                <a:gd name="T90" fmla="*/ 36 w 347"/>
                <a:gd name="T91" fmla="*/ 394 h 1101"/>
                <a:gd name="T92" fmla="*/ 58 w 347"/>
                <a:gd name="T93" fmla="*/ 333 h 1101"/>
                <a:gd name="T94" fmla="*/ 82 w 347"/>
                <a:gd name="T95" fmla="*/ 275 h 1101"/>
                <a:gd name="T96" fmla="*/ 116 w 347"/>
                <a:gd name="T97" fmla="*/ 223 h 1101"/>
                <a:gd name="T98" fmla="*/ 151 w 347"/>
                <a:gd name="T99" fmla="*/ 173 h 1101"/>
                <a:gd name="T100" fmla="*/ 192 w 347"/>
                <a:gd name="T101" fmla="*/ 127 h 1101"/>
                <a:gd name="T102" fmla="*/ 223 w 347"/>
                <a:gd name="T103" fmla="*/ 97 h 1101"/>
                <a:gd name="T104" fmla="*/ 255 w 347"/>
                <a:gd name="T105" fmla="*/ 69 h 1101"/>
                <a:gd name="T106" fmla="*/ 291 w 347"/>
                <a:gd name="T107" fmla="*/ 45 h 1101"/>
                <a:gd name="T108" fmla="*/ 327 w 347"/>
                <a:gd name="T109" fmla="*/ 20 h 1101"/>
                <a:gd name="T110" fmla="*/ 347 w 347"/>
                <a:gd name="T111" fmla="*/ 0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7" h="1101">
                  <a:moveTo>
                    <a:pt x="347" y="0"/>
                  </a:moveTo>
                  <a:lnTo>
                    <a:pt x="307" y="23"/>
                  </a:lnTo>
                  <a:lnTo>
                    <a:pt x="273" y="47"/>
                  </a:lnTo>
                  <a:lnTo>
                    <a:pt x="237" y="75"/>
                  </a:lnTo>
                  <a:lnTo>
                    <a:pt x="203" y="102"/>
                  </a:lnTo>
                  <a:lnTo>
                    <a:pt x="174" y="135"/>
                  </a:lnTo>
                  <a:lnTo>
                    <a:pt x="145" y="168"/>
                  </a:lnTo>
                  <a:lnTo>
                    <a:pt x="118" y="203"/>
                  </a:lnTo>
                  <a:lnTo>
                    <a:pt x="96" y="239"/>
                  </a:lnTo>
                  <a:lnTo>
                    <a:pt x="75" y="277"/>
                  </a:lnTo>
                  <a:lnTo>
                    <a:pt x="55" y="319"/>
                  </a:lnTo>
                  <a:lnTo>
                    <a:pt x="39" y="360"/>
                  </a:lnTo>
                  <a:lnTo>
                    <a:pt x="25" y="401"/>
                  </a:lnTo>
                  <a:lnTo>
                    <a:pt x="14" y="448"/>
                  </a:lnTo>
                  <a:lnTo>
                    <a:pt x="6" y="492"/>
                  </a:lnTo>
                  <a:lnTo>
                    <a:pt x="0" y="538"/>
                  </a:lnTo>
                  <a:lnTo>
                    <a:pt x="0" y="585"/>
                  </a:lnTo>
                  <a:lnTo>
                    <a:pt x="0" y="624"/>
                  </a:lnTo>
                  <a:lnTo>
                    <a:pt x="3" y="662"/>
                  </a:lnTo>
                  <a:lnTo>
                    <a:pt x="8" y="700"/>
                  </a:lnTo>
                  <a:lnTo>
                    <a:pt x="17" y="739"/>
                  </a:lnTo>
                  <a:lnTo>
                    <a:pt x="25" y="775"/>
                  </a:lnTo>
                  <a:lnTo>
                    <a:pt x="36" y="811"/>
                  </a:lnTo>
                  <a:lnTo>
                    <a:pt x="50" y="843"/>
                  </a:lnTo>
                  <a:lnTo>
                    <a:pt x="66" y="879"/>
                  </a:lnTo>
                  <a:lnTo>
                    <a:pt x="82" y="908"/>
                  </a:lnTo>
                  <a:lnTo>
                    <a:pt x="102" y="942"/>
                  </a:lnTo>
                  <a:lnTo>
                    <a:pt x="121" y="972"/>
                  </a:lnTo>
                  <a:lnTo>
                    <a:pt x="143" y="1000"/>
                  </a:lnTo>
                  <a:lnTo>
                    <a:pt x="165" y="1027"/>
                  </a:lnTo>
                  <a:lnTo>
                    <a:pt x="190" y="1054"/>
                  </a:lnTo>
                  <a:lnTo>
                    <a:pt x="217" y="1079"/>
                  </a:lnTo>
                  <a:lnTo>
                    <a:pt x="244" y="1101"/>
                  </a:lnTo>
                  <a:lnTo>
                    <a:pt x="228" y="1079"/>
                  </a:lnTo>
                  <a:lnTo>
                    <a:pt x="192" y="1043"/>
                  </a:lnTo>
                  <a:lnTo>
                    <a:pt x="151" y="996"/>
                  </a:lnTo>
                  <a:lnTo>
                    <a:pt x="116" y="947"/>
                  </a:lnTo>
                  <a:lnTo>
                    <a:pt x="82" y="895"/>
                  </a:lnTo>
                  <a:lnTo>
                    <a:pt x="58" y="838"/>
                  </a:lnTo>
                  <a:lnTo>
                    <a:pt x="36" y="777"/>
                  </a:lnTo>
                  <a:lnTo>
                    <a:pt x="19" y="717"/>
                  </a:lnTo>
                  <a:lnTo>
                    <a:pt x="12" y="651"/>
                  </a:lnTo>
                  <a:lnTo>
                    <a:pt x="8" y="585"/>
                  </a:lnTo>
                  <a:lnTo>
                    <a:pt x="12" y="520"/>
                  </a:lnTo>
                  <a:lnTo>
                    <a:pt x="19" y="453"/>
                  </a:lnTo>
                  <a:lnTo>
                    <a:pt x="36" y="394"/>
                  </a:lnTo>
                  <a:lnTo>
                    <a:pt x="58" y="333"/>
                  </a:lnTo>
                  <a:lnTo>
                    <a:pt x="82" y="275"/>
                  </a:lnTo>
                  <a:lnTo>
                    <a:pt x="116" y="223"/>
                  </a:lnTo>
                  <a:lnTo>
                    <a:pt x="151" y="173"/>
                  </a:lnTo>
                  <a:lnTo>
                    <a:pt x="192" y="127"/>
                  </a:lnTo>
                  <a:lnTo>
                    <a:pt x="223" y="97"/>
                  </a:lnTo>
                  <a:lnTo>
                    <a:pt x="255" y="69"/>
                  </a:lnTo>
                  <a:lnTo>
                    <a:pt x="291" y="45"/>
                  </a:lnTo>
                  <a:lnTo>
                    <a:pt x="327" y="20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6437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191"/>
            <p:cNvSpPr>
              <a:spLocks/>
            </p:cNvSpPr>
            <p:nvPr/>
          </p:nvSpPr>
          <p:spPr bwMode="auto">
            <a:xfrm>
              <a:off x="4362451" y="3929063"/>
              <a:ext cx="460375" cy="298450"/>
            </a:xfrm>
            <a:custGeom>
              <a:avLst/>
              <a:gdLst>
                <a:gd name="T0" fmla="*/ 2028 w 2028"/>
                <a:gd name="T1" fmla="*/ 692 h 1315"/>
                <a:gd name="T2" fmla="*/ 2017 w 2028"/>
                <a:gd name="T3" fmla="*/ 791 h 1315"/>
                <a:gd name="T4" fmla="*/ 1979 w 2028"/>
                <a:gd name="T5" fmla="*/ 915 h 1315"/>
                <a:gd name="T6" fmla="*/ 1921 w 2028"/>
                <a:gd name="T7" fmla="*/ 1027 h 1315"/>
                <a:gd name="T8" fmla="*/ 1842 w 2028"/>
                <a:gd name="T9" fmla="*/ 1123 h 1315"/>
                <a:gd name="T10" fmla="*/ 1748 w 2028"/>
                <a:gd name="T11" fmla="*/ 1203 h 1315"/>
                <a:gd name="T12" fmla="*/ 1638 w 2028"/>
                <a:gd name="T13" fmla="*/ 1262 h 1315"/>
                <a:gd name="T14" fmla="*/ 1520 w 2028"/>
                <a:gd name="T15" fmla="*/ 1302 h 1315"/>
                <a:gd name="T16" fmla="*/ 1457 w 2028"/>
                <a:gd name="T17" fmla="*/ 1312 h 1315"/>
                <a:gd name="T18" fmla="*/ 1390 w 2028"/>
                <a:gd name="T19" fmla="*/ 1315 h 1315"/>
                <a:gd name="T20" fmla="*/ 608 w 2028"/>
                <a:gd name="T21" fmla="*/ 1315 h 1315"/>
                <a:gd name="T22" fmla="*/ 542 w 2028"/>
                <a:gd name="T23" fmla="*/ 1307 h 1315"/>
                <a:gd name="T24" fmla="*/ 452 w 2028"/>
                <a:gd name="T25" fmla="*/ 1285 h 1315"/>
                <a:gd name="T26" fmla="*/ 335 w 2028"/>
                <a:gd name="T27" fmla="*/ 1235 h 1315"/>
                <a:gd name="T28" fmla="*/ 234 w 2028"/>
                <a:gd name="T29" fmla="*/ 1165 h 1315"/>
                <a:gd name="T30" fmla="*/ 146 w 2028"/>
                <a:gd name="T31" fmla="*/ 1077 h 1315"/>
                <a:gd name="T32" fmla="*/ 78 w 2028"/>
                <a:gd name="T33" fmla="*/ 972 h 1315"/>
                <a:gd name="T34" fmla="*/ 31 w 2028"/>
                <a:gd name="T35" fmla="*/ 854 h 1315"/>
                <a:gd name="T36" fmla="*/ 4 w 2028"/>
                <a:gd name="T37" fmla="*/ 725 h 1315"/>
                <a:gd name="T38" fmla="*/ 0 w 2028"/>
                <a:gd name="T39" fmla="*/ 660 h 1315"/>
                <a:gd name="T40" fmla="*/ 4 w 2028"/>
                <a:gd name="T41" fmla="*/ 591 h 1315"/>
                <a:gd name="T42" fmla="*/ 31 w 2028"/>
                <a:gd name="T43" fmla="*/ 464 h 1315"/>
                <a:gd name="T44" fmla="*/ 78 w 2028"/>
                <a:gd name="T45" fmla="*/ 347 h 1315"/>
                <a:gd name="T46" fmla="*/ 146 w 2028"/>
                <a:gd name="T47" fmla="*/ 243 h 1315"/>
                <a:gd name="T48" fmla="*/ 234 w 2028"/>
                <a:gd name="T49" fmla="*/ 151 h 1315"/>
                <a:gd name="T50" fmla="*/ 335 w 2028"/>
                <a:gd name="T51" fmla="*/ 81 h 1315"/>
                <a:gd name="T52" fmla="*/ 452 w 2028"/>
                <a:gd name="T53" fmla="*/ 31 h 1315"/>
                <a:gd name="T54" fmla="*/ 542 w 2028"/>
                <a:gd name="T55" fmla="*/ 9 h 1315"/>
                <a:gd name="T56" fmla="*/ 608 w 2028"/>
                <a:gd name="T57" fmla="*/ 4 h 1315"/>
                <a:gd name="T58" fmla="*/ 1390 w 2028"/>
                <a:gd name="T59" fmla="*/ 0 h 1315"/>
                <a:gd name="T60" fmla="*/ 1457 w 2028"/>
                <a:gd name="T61" fmla="*/ 6 h 1315"/>
                <a:gd name="T62" fmla="*/ 1520 w 2028"/>
                <a:gd name="T63" fmla="*/ 14 h 1315"/>
                <a:gd name="T64" fmla="*/ 1638 w 2028"/>
                <a:gd name="T65" fmla="*/ 52 h 1315"/>
                <a:gd name="T66" fmla="*/ 1748 w 2028"/>
                <a:gd name="T67" fmla="*/ 113 h 1315"/>
                <a:gd name="T68" fmla="*/ 1842 w 2028"/>
                <a:gd name="T69" fmla="*/ 196 h 1315"/>
                <a:gd name="T70" fmla="*/ 1921 w 2028"/>
                <a:gd name="T71" fmla="*/ 291 h 1315"/>
                <a:gd name="T72" fmla="*/ 1979 w 2028"/>
                <a:gd name="T73" fmla="*/ 404 h 1315"/>
                <a:gd name="T74" fmla="*/ 2017 w 2028"/>
                <a:gd name="T75" fmla="*/ 527 h 1315"/>
                <a:gd name="T76" fmla="*/ 2028 w 2028"/>
                <a:gd name="T77" fmla="*/ 626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5">
                  <a:moveTo>
                    <a:pt x="2028" y="660"/>
                  </a:moveTo>
                  <a:lnTo>
                    <a:pt x="2028" y="692"/>
                  </a:lnTo>
                  <a:lnTo>
                    <a:pt x="2026" y="725"/>
                  </a:lnTo>
                  <a:lnTo>
                    <a:pt x="2017" y="791"/>
                  </a:lnTo>
                  <a:lnTo>
                    <a:pt x="2001" y="854"/>
                  </a:lnTo>
                  <a:lnTo>
                    <a:pt x="1979" y="915"/>
                  </a:lnTo>
                  <a:lnTo>
                    <a:pt x="1952" y="972"/>
                  </a:lnTo>
                  <a:lnTo>
                    <a:pt x="1921" y="1027"/>
                  </a:lnTo>
                  <a:lnTo>
                    <a:pt x="1883" y="1077"/>
                  </a:lnTo>
                  <a:lnTo>
                    <a:pt x="1842" y="1123"/>
                  </a:lnTo>
                  <a:lnTo>
                    <a:pt x="1797" y="1165"/>
                  </a:lnTo>
                  <a:lnTo>
                    <a:pt x="1748" y="1203"/>
                  </a:lnTo>
                  <a:lnTo>
                    <a:pt x="1696" y="1235"/>
                  </a:lnTo>
                  <a:lnTo>
                    <a:pt x="1638" y="1262"/>
                  </a:lnTo>
                  <a:lnTo>
                    <a:pt x="1581" y="1285"/>
                  </a:lnTo>
                  <a:lnTo>
                    <a:pt x="1520" y="1302"/>
                  </a:lnTo>
                  <a:lnTo>
                    <a:pt x="1487" y="1307"/>
                  </a:lnTo>
                  <a:lnTo>
                    <a:pt x="1457" y="1312"/>
                  </a:lnTo>
                  <a:lnTo>
                    <a:pt x="1424" y="1315"/>
                  </a:lnTo>
                  <a:lnTo>
                    <a:pt x="1390" y="1315"/>
                  </a:lnTo>
                  <a:lnTo>
                    <a:pt x="641" y="1315"/>
                  </a:lnTo>
                  <a:lnTo>
                    <a:pt x="608" y="1315"/>
                  </a:lnTo>
                  <a:lnTo>
                    <a:pt x="575" y="1312"/>
                  </a:lnTo>
                  <a:lnTo>
                    <a:pt x="542" y="1307"/>
                  </a:lnTo>
                  <a:lnTo>
                    <a:pt x="512" y="1302"/>
                  </a:lnTo>
                  <a:lnTo>
                    <a:pt x="452" y="1285"/>
                  </a:lnTo>
                  <a:lnTo>
                    <a:pt x="391" y="1262"/>
                  </a:lnTo>
                  <a:lnTo>
                    <a:pt x="335" y="1235"/>
                  </a:lnTo>
                  <a:lnTo>
                    <a:pt x="283" y="1203"/>
                  </a:lnTo>
                  <a:lnTo>
                    <a:pt x="234" y="1165"/>
                  </a:lnTo>
                  <a:lnTo>
                    <a:pt x="188" y="1123"/>
                  </a:lnTo>
                  <a:lnTo>
                    <a:pt x="146" y="1077"/>
                  </a:lnTo>
                  <a:lnTo>
                    <a:pt x="110" y="1027"/>
                  </a:lnTo>
                  <a:lnTo>
                    <a:pt x="78" y="972"/>
                  </a:lnTo>
                  <a:lnTo>
                    <a:pt x="53" y="915"/>
                  </a:lnTo>
                  <a:lnTo>
                    <a:pt x="31" y="854"/>
                  </a:lnTo>
                  <a:lnTo>
                    <a:pt x="15" y="791"/>
                  </a:lnTo>
                  <a:lnTo>
                    <a:pt x="4" y="725"/>
                  </a:lnTo>
                  <a:lnTo>
                    <a:pt x="4" y="692"/>
                  </a:lnTo>
                  <a:lnTo>
                    <a:pt x="0" y="660"/>
                  </a:lnTo>
                  <a:lnTo>
                    <a:pt x="4" y="626"/>
                  </a:lnTo>
                  <a:lnTo>
                    <a:pt x="4" y="591"/>
                  </a:lnTo>
                  <a:lnTo>
                    <a:pt x="15" y="527"/>
                  </a:lnTo>
                  <a:lnTo>
                    <a:pt x="31" y="464"/>
                  </a:lnTo>
                  <a:lnTo>
                    <a:pt x="53" y="404"/>
                  </a:lnTo>
                  <a:lnTo>
                    <a:pt x="78" y="347"/>
                  </a:lnTo>
                  <a:lnTo>
                    <a:pt x="110" y="291"/>
                  </a:lnTo>
                  <a:lnTo>
                    <a:pt x="146" y="243"/>
                  </a:lnTo>
                  <a:lnTo>
                    <a:pt x="188" y="196"/>
                  </a:lnTo>
                  <a:lnTo>
                    <a:pt x="234" y="151"/>
                  </a:lnTo>
                  <a:lnTo>
                    <a:pt x="283" y="113"/>
                  </a:lnTo>
                  <a:lnTo>
                    <a:pt x="335" y="81"/>
                  </a:lnTo>
                  <a:lnTo>
                    <a:pt x="391" y="52"/>
                  </a:lnTo>
                  <a:lnTo>
                    <a:pt x="452" y="31"/>
                  </a:lnTo>
                  <a:lnTo>
                    <a:pt x="512" y="14"/>
                  </a:lnTo>
                  <a:lnTo>
                    <a:pt x="542" y="9"/>
                  </a:lnTo>
                  <a:lnTo>
                    <a:pt x="575" y="6"/>
                  </a:lnTo>
                  <a:lnTo>
                    <a:pt x="608" y="4"/>
                  </a:lnTo>
                  <a:lnTo>
                    <a:pt x="641" y="0"/>
                  </a:lnTo>
                  <a:lnTo>
                    <a:pt x="1390" y="0"/>
                  </a:lnTo>
                  <a:lnTo>
                    <a:pt x="1424" y="4"/>
                  </a:lnTo>
                  <a:lnTo>
                    <a:pt x="1457" y="6"/>
                  </a:lnTo>
                  <a:lnTo>
                    <a:pt x="1487" y="9"/>
                  </a:lnTo>
                  <a:lnTo>
                    <a:pt x="1520" y="14"/>
                  </a:lnTo>
                  <a:lnTo>
                    <a:pt x="1581" y="31"/>
                  </a:lnTo>
                  <a:lnTo>
                    <a:pt x="1638" y="52"/>
                  </a:lnTo>
                  <a:lnTo>
                    <a:pt x="1696" y="81"/>
                  </a:lnTo>
                  <a:lnTo>
                    <a:pt x="1748" y="113"/>
                  </a:lnTo>
                  <a:lnTo>
                    <a:pt x="1797" y="151"/>
                  </a:lnTo>
                  <a:lnTo>
                    <a:pt x="1842" y="196"/>
                  </a:lnTo>
                  <a:lnTo>
                    <a:pt x="1883" y="243"/>
                  </a:lnTo>
                  <a:lnTo>
                    <a:pt x="1921" y="291"/>
                  </a:lnTo>
                  <a:lnTo>
                    <a:pt x="1952" y="347"/>
                  </a:lnTo>
                  <a:lnTo>
                    <a:pt x="1979" y="404"/>
                  </a:lnTo>
                  <a:lnTo>
                    <a:pt x="2001" y="464"/>
                  </a:lnTo>
                  <a:lnTo>
                    <a:pt x="2017" y="527"/>
                  </a:lnTo>
                  <a:lnTo>
                    <a:pt x="2026" y="591"/>
                  </a:lnTo>
                  <a:lnTo>
                    <a:pt x="2028" y="626"/>
                  </a:lnTo>
                  <a:lnTo>
                    <a:pt x="2028" y="660"/>
                  </a:lnTo>
                  <a:close/>
                </a:path>
              </a:pathLst>
            </a:custGeom>
            <a:solidFill>
              <a:srgbClr val="D9E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192"/>
            <p:cNvSpPr>
              <a:spLocks/>
            </p:cNvSpPr>
            <p:nvPr/>
          </p:nvSpPr>
          <p:spPr bwMode="auto">
            <a:xfrm>
              <a:off x="4360863" y="3927475"/>
              <a:ext cx="463550" cy="301625"/>
            </a:xfrm>
            <a:custGeom>
              <a:avLst/>
              <a:gdLst>
                <a:gd name="T0" fmla="*/ 2024 w 2044"/>
                <a:gd name="T1" fmla="*/ 732 h 1330"/>
                <a:gd name="T2" fmla="*/ 1977 w 2044"/>
                <a:gd name="T3" fmla="*/ 919 h 1330"/>
                <a:gd name="T4" fmla="*/ 1885 w 2044"/>
                <a:gd name="T5" fmla="*/ 1078 h 1330"/>
                <a:gd name="T6" fmla="*/ 1750 w 2044"/>
                <a:gd name="T7" fmla="*/ 1204 h 1330"/>
                <a:gd name="T8" fmla="*/ 1585 w 2044"/>
                <a:gd name="T9" fmla="*/ 1284 h 1330"/>
                <a:gd name="T10" fmla="*/ 1431 w 2044"/>
                <a:gd name="T11" fmla="*/ 1314 h 1330"/>
                <a:gd name="T12" fmla="*/ 615 w 2044"/>
                <a:gd name="T13" fmla="*/ 1314 h 1330"/>
                <a:gd name="T14" fmla="*/ 459 w 2044"/>
                <a:gd name="T15" fmla="*/ 1284 h 1330"/>
                <a:gd name="T16" fmla="*/ 294 w 2044"/>
                <a:gd name="T17" fmla="*/ 1204 h 1330"/>
                <a:gd name="T18" fmla="*/ 162 w 2044"/>
                <a:gd name="T19" fmla="*/ 1078 h 1330"/>
                <a:gd name="T20" fmla="*/ 65 w 2044"/>
                <a:gd name="T21" fmla="*/ 919 h 1330"/>
                <a:gd name="T22" fmla="*/ 18 w 2044"/>
                <a:gd name="T23" fmla="*/ 732 h 1330"/>
                <a:gd name="T24" fmla="*/ 29 w 2044"/>
                <a:gd name="T25" fmla="*/ 534 h 1330"/>
                <a:gd name="T26" fmla="*/ 93 w 2044"/>
                <a:gd name="T27" fmla="*/ 356 h 1330"/>
                <a:gd name="T28" fmla="*/ 200 w 2044"/>
                <a:gd name="T29" fmla="*/ 208 h 1330"/>
                <a:gd name="T30" fmla="*/ 346 w 2044"/>
                <a:gd name="T31" fmla="*/ 95 h 1330"/>
                <a:gd name="T32" fmla="*/ 519 w 2044"/>
                <a:gd name="T33" fmla="*/ 30 h 1330"/>
                <a:gd name="T34" fmla="*/ 615 w 2044"/>
                <a:gd name="T35" fmla="*/ 19 h 1330"/>
                <a:gd name="T36" fmla="*/ 1431 w 2044"/>
                <a:gd name="T37" fmla="*/ 19 h 1330"/>
                <a:gd name="T38" fmla="*/ 1525 w 2044"/>
                <a:gd name="T39" fmla="*/ 30 h 1330"/>
                <a:gd name="T40" fmla="*/ 1698 w 2044"/>
                <a:gd name="T41" fmla="*/ 95 h 1330"/>
                <a:gd name="T42" fmla="*/ 1843 w 2044"/>
                <a:gd name="T43" fmla="*/ 208 h 1330"/>
                <a:gd name="T44" fmla="*/ 1953 w 2044"/>
                <a:gd name="T45" fmla="*/ 356 h 1330"/>
                <a:gd name="T46" fmla="*/ 2016 w 2044"/>
                <a:gd name="T47" fmla="*/ 534 h 1330"/>
                <a:gd name="T48" fmla="*/ 2035 w 2044"/>
                <a:gd name="T49" fmla="*/ 667 h 1330"/>
                <a:gd name="T50" fmla="*/ 2041 w 2044"/>
                <a:gd name="T51" fmla="*/ 598 h 1330"/>
                <a:gd name="T52" fmla="*/ 1995 w 2044"/>
                <a:gd name="T53" fmla="*/ 406 h 1330"/>
                <a:gd name="T54" fmla="*/ 1898 w 2044"/>
                <a:gd name="T55" fmla="*/ 244 h 1330"/>
                <a:gd name="T56" fmla="*/ 1761 w 2044"/>
                <a:gd name="T57" fmla="*/ 115 h 1330"/>
                <a:gd name="T58" fmla="*/ 1590 w 2044"/>
                <a:gd name="T59" fmla="*/ 30 h 1330"/>
                <a:gd name="T60" fmla="*/ 1496 w 2044"/>
                <a:gd name="T61" fmla="*/ 7 h 1330"/>
                <a:gd name="T62" fmla="*/ 1397 w 2044"/>
                <a:gd name="T63" fmla="*/ 0 h 1330"/>
                <a:gd name="T64" fmla="*/ 582 w 2044"/>
                <a:gd name="T65" fmla="*/ 5 h 1330"/>
                <a:gd name="T66" fmla="*/ 486 w 2044"/>
                <a:gd name="T67" fmla="*/ 21 h 1330"/>
                <a:gd name="T68" fmla="*/ 337 w 2044"/>
                <a:gd name="T69" fmla="*/ 82 h 1330"/>
                <a:gd name="T70" fmla="*/ 189 w 2044"/>
                <a:gd name="T71" fmla="*/ 194 h 1330"/>
                <a:gd name="T72" fmla="*/ 79 w 2044"/>
                <a:gd name="T73" fmla="*/ 348 h 1330"/>
                <a:gd name="T74" fmla="*/ 13 w 2044"/>
                <a:gd name="T75" fmla="*/ 532 h 1330"/>
                <a:gd name="T76" fmla="*/ 0 w 2044"/>
                <a:gd name="T77" fmla="*/ 667 h 1330"/>
                <a:gd name="T78" fmla="*/ 13 w 2044"/>
                <a:gd name="T79" fmla="*/ 800 h 1330"/>
                <a:gd name="T80" fmla="*/ 79 w 2044"/>
                <a:gd name="T81" fmla="*/ 982 h 1330"/>
                <a:gd name="T82" fmla="*/ 189 w 2044"/>
                <a:gd name="T83" fmla="*/ 1136 h 1330"/>
                <a:gd name="T84" fmla="*/ 337 w 2044"/>
                <a:gd name="T85" fmla="*/ 1251 h 1330"/>
                <a:gd name="T86" fmla="*/ 486 w 2044"/>
                <a:gd name="T87" fmla="*/ 1309 h 1330"/>
                <a:gd name="T88" fmla="*/ 582 w 2044"/>
                <a:gd name="T89" fmla="*/ 1328 h 1330"/>
                <a:gd name="T90" fmla="*/ 1397 w 2044"/>
                <a:gd name="T91" fmla="*/ 1330 h 1330"/>
                <a:gd name="T92" fmla="*/ 1496 w 2044"/>
                <a:gd name="T93" fmla="*/ 1322 h 1330"/>
                <a:gd name="T94" fmla="*/ 1590 w 2044"/>
                <a:gd name="T95" fmla="*/ 1300 h 1330"/>
                <a:gd name="T96" fmla="*/ 1761 w 2044"/>
                <a:gd name="T97" fmla="*/ 1217 h 1330"/>
                <a:gd name="T98" fmla="*/ 1898 w 2044"/>
                <a:gd name="T99" fmla="*/ 1089 h 1330"/>
                <a:gd name="T100" fmla="*/ 1995 w 2044"/>
                <a:gd name="T101" fmla="*/ 924 h 1330"/>
                <a:gd name="T102" fmla="*/ 2041 w 2044"/>
                <a:gd name="T103" fmla="*/ 735 h 1330"/>
                <a:gd name="T104" fmla="*/ 2035 w 2044"/>
                <a:gd name="T105" fmla="*/ 667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30">
                  <a:moveTo>
                    <a:pt x="2035" y="667"/>
                  </a:moveTo>
                  <a:lnTo>
                    <a:pt x="2027" y="667"/>
                  </a:lnTo>
                  <a:lnTo>
                    <a:pt x="2024" y="732"/>
                  </a:lnTo>
                  <a:lnTo>
                    <a:pt x="2016" y="795"/>
                  </a:lnTo>
                  <a:lnTo>
                    <a:pt x="2000" y="859"/>
                  </a:lnTo>
                  <a:lnTo>
                    <a:pt x="1977" y="919"/>
                  </a:lnTo>
                  <a:lnTo>
                    <a:pt x="1953" y="974"/>
                  </a:lnTo>
                  <a:lnTo>
                    <a:pt x="1920" y="1028"/>
                  </a:lnTo>
                  <a:lnTo>
                    <a:pt x="1885" y="1078"/>
                  </a:lnTo>
                  <a:lnTo>
                    <a:pt x="1843" y="1125"/>
                  </a:lnTo>
                  <a:lnTo>
                    <a:pt x="1799" y="1165"/>
                  </a:lnTo>
                  <a:lnTo>
                    <a:pt x="1750" y="1204"/>
                  </a:lnTo>
                  <a:lnTo>
                    <a:pt x="1698" y="1237"/>
                  </a:lnTo>
                  <a:lnTo>
                    <a:pt x="1642" y="1264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64" y="1311"/>
                  </a:lnTo>
                  <a:lnTo>
                    <a:pt x="1431" y="1314"/>
                  </a:lnTo>
                  <a:lnTo>
                    <a:pt x="1397" y="1314"/>
                  </a:lnTo>
                  <a:lnTo>
                    <a:pt x="648" y="1314"/>
                  </a:lnTo>
                  <a:lnTo>
                    <a:pt x="615" y="1314"/>
                  </a:lnTo>
                  <a:lnTo>
                    <a:pt x="582" y="1311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0" y="1264"/>
                  </a:lnTo>
                  <a:lnTo>
                    <a:pt x="346" y="1237"/>
                  </a:lnTo>
                  <a:lnTo>
                    <a:pt x="294" y="1204"/>
                  </a:lnTo>
                  <a:lnTo>
                    <a:pt x="247" y="1165"/>
                  </a:lnTo>
                  <a:lnTo>
                    <a:pt x="200" y="1125"/>
                  </a:lnTo>
                  <a:lnTo>
                    <a:pt x="162" y="1078"/>
                  </a:lnTo>
                  <a:lnTo>
                    <a:pt x="123" y="1028"/>
                  </a:lnTo>
                  <a:lnTo>
                    <a:pt x="93" y="974"/>
                  </a:lnTo>
                  <a:lnTo>
                    <a:pt x="65" y="919"/>
                  </a:lnTo>
                  <a:lnTo>
                    <a:pt x="47" y="859"/>
                  </a:lnTo>
                  <a:lnTo>
                    <a:pt x="29" y="795"/>
                  </a:lnTo>
                  <a:lnTo>
                    <a:pt x="18" y="732"/>
                  </a:lnTo>
                  <a:lnTo>
                    <a:pt x="16" y="667"/>
                  </a:lnTo>
                  <a:lnTo>
                    <a:pt x="18" y="600"/>
                  </a:lnTo>
                  <a:lnTo>
                    <a:pt x="29" y="534"/>
                  </a:lnTo>
                  <a:lnTo>
                    <a:pt x="47" y="471"/>
                  </a:lnTo>
                  <a:lnTo>
                    <a:pt x="65" y="414"/>
                  </a:lnTo>
                  <a:lnTo>
                    <a:pt x="93" y="356"/>
                  </a:lnTo>
                  <a:lnTo>
                    <a:pt x="123" y="304"/>
                  </a:lnTo>
                  <a:lnTo>
                    <a:pt x="162" y="252"/>
                  </a:lnTo>
                  <a:lnTo>
                    <a:pt x="200" y="208"/>
                  </a:lnTo>
                  <a:lnTo>
                    <a:pt x="247" y="164"/>
                  </a:lnTo>
                  <a:lnTo>
                    <a:pt x="294" y="129"/>
                  </a:lnTo>
                  <a:lnTo>
                    <a:pt x="346" y="95"/>
                  </a:lnTo>
                  <a:lnTo>
                    <a:pt x="400" y="68"/>
                  </a:lnTo>
                  <a:lnTo>
                    <a:pt x="459" y="46"/>
                  </a:lnTo>
                  <a:lnTo>
                    <a:pt x="519" y="30"/>
                  </a:lnTo>
                  <a:lnTo>
                    <a:pt x="551" y="25"/>
                  </a:lnTo>
                  <a:lnTo>
                    <a:pt x="582" y="21"/>
                  </a:lnTo>
                  <a:lnTo>
                    <a:pt x="615" y="19"/>
                  </a:lnTo>
                  <a:lnTo>
                    <a:pt x="648" y="16"/>
                  </a:lnTo>
                  <a:lnTo>
                    <a:pt x="1397" y="16"/>
                  </a:lnTo>
                  <a:lnTo>
                    <a:pt x="1431" y="19"/>
                  </a:lnTo>
                  <a:lnTo>
                    <a:pt x="1464" y="21"/>
                  </a:lnTo>
                  <a:lnTo>
                    <a:pt x="1494" y="25"/>
                  </a:lnTo>
                  <a:lnTo>
                    <a:pt x="1525" y="30"/>
                  </a:lnTo>
                  <a:lnTo>
                    <a:pt x="1585" y="46"/>
                  </a:lnTo>
                  <a:lnTo>
                    <a:pt x="1642" y="68"/>
                  </a:lnTo>
                  <a:lnTo>
                    <a:pt x="1698" y="95"/>
                  </a:lnTo>
                  <a:lnTo>
                    <a:pt x="1750" y="129"/>
                  </a:lnTo>
                  <a:lnTo>
                    <a:pt x="1799" y="164"/>
                  </a:lnTo>
                  <a:lnTo>
                    <a:pt x="1843" y="208"/>
                  </a:lnTo>
                  <a:lnTo>
                    <a:pt x="1885" y="252"/>
                  </a:lnTo>
                  <a:lnTo>
                    <a:pt x="1920" y="304"/>
                  </a:lnTo>
                  <a:lnTo>
                    <a:pt x="1953" y="356"/>
                  </a:lnTo>
                  <a:lnTo>
                    <a:pt x="1977" y="414"/>
                  </a:lnTo>
                  <a:lnTo>
                    <a:pt x="2000" y="471"/>
                  </a:lnTo>
                  <a:lnTo>
                    <a:pt x="2016" y="534"/>
                  </a:lnTo>
                  <a:lnTo>
                    <a:pt x="2024" y="600"/>
                  </a:lnTo>
                  <a:lnTo>
                    <a:pt x="2027" y="667"/>
                  </a:lnTo>
                  <a:lnTo>
                    <a:pt x="2035" y="667"/>
                  </a:lnTo>
                  <a:lnTo>
                    <a:pt x="2044" y="667"/>
                  </a:lnTo>
                  <a:lnTo>
                    <a:pt x="2044" y="631"/>
                  </a:lnTo>
                  <a:lnTo>
                    <a:pt x="2041" y="598"/>
                  </a:lnTo>
                  <a:lnTo>
                    <a:pt x="2033" y="532"/>
                  </a:lnTo>
                  <a:lnTo>
                    <a:pt x="2016" y="469"/>
                  </a:lnTo>
                  <a:lnTo>
                    <a:pt x="1995" y="406"/>
                  </a:lnTo>
                  <a:lnTo>
                    <a:pt x="1966" y="348"/>
                  </a:lnTo>
                  <a:lnTo>
                    <a:pt x="1934" y="293"/>
                  </a:lnTo>
                  <a:lnTo>
                    <a:pt x="1898" y="244"/>
                  </a:lnTo>
                  <a:lnTo>
                    <a:pt x="1856" y="194"/>
                  </a:lnTo>
                  <a:lnTo>
                    <a:pt x="1810" y="153"/>
                  </a:lnTo>
                  <a:lnTo>
                    <a:pt x="1761" y="115"/>
                  </a:lnTo>
                  <a:lnTo>
                    <a:pt x="1705" y="82"/>
                  </a:lnTo>
                  <a:lnTo>
                    <a:pt x="1651" y="54"/>
                  </a:lnTo>
                  <a:lnTo>
                    <a:pt x="1590" y="30"/>
                  </a:lnTo>
                  <a:lnTo>
                    <a:pt x="1560" y="21"/>
                  </a:lnTo>
                  <a:lnTo>
                    <a:pt x="1527" y="13"/>
                  </a:lnTo>
                  <a:lnTo>
                    <a:pt x="1496" y="7"/>
                  </a:lnTo>
                  <a:lnTo>
                    <a:pt x="1464" y="5"/>
                  </a:lnTo>
                  <a:lnTo>
                    <a:pt x="1431" y="2"/>
                  </a:lnTo>
                  <a:lnTo>
                    <a:pt x="1397" y="0"/>
                  </a:lnTo>
                  <a:lnTo>
                    <a:pt x="648" y="0"/>
                  </a:lnTo>
                  <a:lnTo>
                    <a:pt x="612" y="2"/>
                  </a:lnTo>
                  <a:lnTo>
                    <a:pt x="582" y="5"/>
                  </a:lnTo>
                  <a:lnTo>
                    <a:pt x="549" y="7"/>
                  </a:lnTo>
                  <a:lnTo>
                    <a:pt x="517" y="13"/>
                  </a:lnTo>
                  <a:lnTo>
                    <a:pt x="486" y="21"/>
                  </a:lnTo>
                  <a:lnTo>
                    <a:pt x="456" y="30"/>
                  </a:lnTo>
                  <a:lnTo>
                    <a:pt x="395" y="54"/>
                  </a:lnTo>
                  <a:lnTo>
                    <a:pt x="337" y="82"/>
                  </a:lnTo>
                  <a:lnTo>
                    <a:pt x="285" y="115"/>
                  </a:lnTo>
                  <a:lnTo>
                    <a:pt x="236" y="153"/>
                  </a:lnTo>
                  <a:lnTo>
                    <a:pt x="189" y="194"/>
                  </a:lnTo>
                  <a:lnTo>
                    <a:pt x="148" y="244"/>
                  </a:lnTo>
                  <a:lnTo>
                    <a:pt x="110" y="293"/>
                  </a:lnTo>
                  <a:lnTo>
                    <a:pt x="79" y="348"/>
                  </a:lnTo>
                  <a:lnTo>
                    <a:pt x="52" y="406"/>
                  </a:lnTo>
                  <a:lnTo>
                    <a:pt x="29" y="469"/>
                  </a:lnTo>
                  <a:lnTo>
                    <a:pt x="13" y="532"/>
                  </a:lnTo>
                  <a:lnTo>
                    <a:pt x="2" y="598"/>
                  </a:lnTo>
                  <a:lnTo>
                    <a:pt x="2" y="631"/>
                  </a:lnTo>
                  <a:lnTo>
                    <a:pt x="0" y="667"/>
                  </a:lnTo>
                  <a:lnTo>
                    <a:pt x="2" y="699"/>
                  </a:lnTo>
                  <a:lnTo>
                    <a:pt x="2" y="735"/>
                  </a:lnTo>
                  <a:lnTo>
                    <a:pt x="13" y="800"/>
                  </a:lnTo>
                  <a:lnTo>
                    <a:pt x="29" y="864"/>
                  </a:lnTo>
                  <a:lnTo>
                    <a:pt x="52" y="924"/>
                  </a:lnTo>
                  <a:lnTo>
                    <a:pt x="79" y="982"/>
                  </a:lnTo>
                  <a:lnTo>
                    <a:pt x="110" y="1037"/>
                  </a:lnTo>
                  <a:lnTo>
                    <a:pt x="148" y="1089"/>
                  </a:lnTo>
                  <a:lnTo>
                    <a:pt x="189" y="1136"/>
                  </a:lnTo>
                  <a:lnTo>
                    <a:pt x="236" y="1179"/>
                  </a:lnTo>
                  <a:lnTo>
                    <a:pt x="285" y="1217"/>
                  </a:lnTo>
                  <a:lnTo>
                    <a:pt x="337" y="1251"/>
                  </a:lnTo>
                  <a:lnTo>
                    <a:pt x="395" y="1278"/>
                  </a:lnTo>
                  <a:lnTo>
                    <a:pt x="456" y="1300"/>
                  </a:lnTo>
                  <a:lnTo>
                    <a:pt x="486" y="1309"/>
                  </a:lnTo>
                  <a:lnTo>
                    <a:pt x="517" y="1316"/>
                  </a:lnTo>
                  <a:lnTo>
                    <a:pt x="549" y="1322"/>
                  </a:lnTo>
                  <a:lnTo>
                    <a:pt x="582" y="1328"/>
                  </a:lnTo>
                  <a:lnTo>
                    <a:pt x="612" y="1330"/>
                  </a:lnTo>
                  <a:lnTo>
                    <a:pt x="648" y="1330"/>
                  </a:lnTo>
                  <a:lnTo>
                    <a:pt x="1397" y="1330"/>
                  </a:lnTo>
                  <a:lnTo>
                    <a:pt x="1431" y="1330"/>
                  </a:lnTo>
                  <a:lnTo>
                    <a:pt x="1464" y="1328"/>
                  </a:lnTo>
                  <a:lnTo>
                    <a:pt x="1496" y="1322"/>
                  </a:lnTo>
                  <a:lnTo>
                    <a:pt x="1527" y="1316"/>
                  </a:lnTo>
                  <a:lnTo>
                    <a:pt x="1560" y="1309"/>
                  </a:lnTo>
                  <a:lnTo>
                    <a:pt x="1590" y="1300"/>
                  </a:lnTo>
                  <a:lnTo>
                    <a:pt x="1651" y="1278"/>
                  </a:lnTo>
                  <a:lnTo>
                    <a:pt x="1705" y="1251"/>
                  </a:lnTo>
                  <a:lnTo>
                    <a:pt x="1761" y="1217"/>
                  </a:lnTo>
                  <a:lnTo>
                    <a:pt x="1810" y="1179"/>
                  </a:lnTo>
                  <a:lnTo>
                    <a:pt x="1856" y="1136"/>
                  </a:lnTo>
                  <a:lnTo>
                    <a:pt x="1898" y="1089"/>
                  </a:lnTo>
                  <a:lnTo>
                    <a:pt x="1934" y="1037"/>
                  </a:lnTo>
                  <a:lnTo>
                    <a:pt x="1966" y="982"/>
                  </a:lnTo>
                  <a:lnTo>
                    <a:pt x="1995" y="924"/>
                  </a:lnTo>
                  <a:lnTo>
                    <a:pt x="2016" y="864"/>
                  </a:lnTo>
                  <a:lnTo>
                    <a:pt x="2033" y="800"/>
                  </a:lnTo>
                  <a:lnTo>
                    <a:pt x="2041" y="735"/>
                  </a:lnTo>
                  <a:lnTo>
                    <a:pt x="2044" y="699"/>
                  </a:lnTo>
                  <a:lnTo>
                    <a:pt x="2044" y="667"/>
                  </a:lnTo>
                  <a:lnTo>
                    <a:pt x="2035" y="66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193"/>
            <p:cNvSpPr>
              <a:spLocks/>
            </p:cNvSpPr>
            <p:nvPr/>
          </p:nvSpPr>
          <p:spPr bwMode="auto">
            <a:xfrm>
              <a:off x="4364038" y="3989388"/>
              <a:ext cx="130175" cy="234950"/>
            </a:xfrm>
            <a:custGeom>
              <a:avLst/>
              <a:gdLst>
                <a:gd name="T0" fmla="*/ 132 w 571"/>
                <a:gd name="T1" fmla="*/ 0 h 1040"/>
                <a:gd name="T2" fmla="*/ 101 w 571"/>
                <a:gd name="T3" fmla="*/ 42 h 1040"/>
                <a:gd name="T4" fmla="*/ 77 w 571"/>
                <a:gd name="T5" fmla="*/ 85 h 1040"/>
                <a:gd name="T6" fmla="*/ 55 w 571"/>
                <a:gd name="T7" fmla="*/ 135 h 1040"/>
                <a:gd name="T8" fmla="*/ 36 w 571"/>
                <a:gd name="T9" fmla="*/ 182 h 1040"/>
                <a:gd name="T10" fmla="*/ 19 w 571"/>
                <a:gd name="T11" fmla="*/ 234 h 1040"/>
                <a:gd name="T12" fmla="*/ 8 w 571"/>
                <a:gd name="T13" fmla="*/ 286 h 1040"/>
                <a:gd name="T14" fmla="*/ 2 w 571"/>
                <a:gd name="T15" fmla="*/ 340 h 1040"/>
                <a:gd name="T16" fmla="*/ 0 w 571"/>
                <a:gd name="T17" fmla="*/ 396 h 1040"/>
                <a:gd name="T18" fmla="*/ 2 w 571"/>
                <a:gd name="T19" fmla="*/ 461 h 1040"/>
                <a:gd name="T20" fmla="*/ 13 w 571"/>
                <a:gd name="T21" fmla="*/ 524 h 1040"/>
                <a:gd name="T22" fmla="*/ 31 w 571"/>
                <a:gd name="T23" fmla="*/ 588 h 1040"/>
                <a:gd name="T24" fmla="*/ 49 w 571"/>
                <a:gd name="T25" fmla="*/ 648 h 1040"/>
                <a:gd name="T26" fmla="*/ 77 w 571"/>
                <a:gd name="T27" fmla="*/ 703 h 1040"/>
                <a:gd name="T28" fmla="*/ 107 w 571"/>
                <a:gd name="T29" fmla="*/ 757 h 1040"/>
                <a:gd name="T30" fmla="*/ 146 w 571"/>
                <a:gd name="T31" fmla="*/ 807 h 1040"/>
                <a:gd name="T32" fmla="*/ 184 w 571"/>
                <a:gd name="T33" fmla="*/ 854 h 1040"/>
                <a:gd name="T34" fmla="*/ 225 w 571"/>
                <a:gd name="T35" fmla="*/ 889 h 1040"/>
                <a:gd name="T36" fmla="*/ 267 w 571"/>
                <a:gd name="T37" fmla="*/ 925 h 1040"/>
                <a:gd name="T38" fmla="*/ 313 w 571"/>
                <a:gd name="T39" fmla="*/ 955 h 1040"/>
                <a:gd name="T40" fmla="*/ 360 w 571"/>
                <a:gd name="T41" fmla="*/ 980 h 1040"/>
                <a:gd name="T42" fmla="*/ 409 w 571"/>
                <a:gd name="T43" fmla="*/ 1002 h 1040"/>
                <a:gd name="T44" fmla="*/ 461 w 571"/>
                <a:gd name="T45" fmla="*/ 1018 h 1040"/>
                <a:gd name="T46" fmla="*/ 517 w 571"/>
                <a:gd name="T47" fmla="*/ 1032 h 1040"/>
                <a:gd name="T48" fmla="*/ 571 w 571"/>
                <a:gd name="T49" fmla="*/ 1040 h 1040"/>
                <a:gd name="T50" fmla="*/ 522 w 571"/>
                <a:gd name="T51" fmla="*/ 1027 h 1040"/>
                <a:gd name="T52" fmla="*/ 478 w 571"/>
                <a:gd name="T53" fmla="*/ 1007 h 1040"/>
                <a:gd name="T54" fmla="*/ 434 w 571"/>
                <a:gd name="T55" fmla="*/ 985 h 1040"/>
                <a:gd name="T56" fmla="*/ 391 w 571"/>
                <a:gd name="T57" fmla="*/ 960 h 1040"/>
                <a:gd name="T58" fmla="*/ 352 w 571"/>
                <a:gd name="T59" fmla="*/ 930 h 1040"/>
                <a:gd name="T60" fmla="*/ 313 w 571"/>
                <a:gd name="T61" fmla="*/ 901 h 1040"/>
                <a:gd name="T62" fmla="*/ 280 w 571"/>
                <a:gd name="T63" fmla="*/ 865 h 1040"/>
                <a:gd name="T64" fmla="*/ 247 w 571"/>
                <a:gd name="T65" fmla="*/ 829 h 1040"/>
                <a:gd name="T66" fmla="*/ 220 w 571"/>
                <a:gd name="T67" fmla="*/ 788 h 1040"/>
                <a:gd name="T68" fmla="*/ 195 w 571"/>
                <a:gd name="T69" fmla="*/ 746 h 1040"/>
                <a:gd name="T70" fmla="*/ 173 w 571"/>
                <a:gd name="T71" fmla="*/ 703 h 1040"/>
                <a:gd name="T72" fmla="*/ 154 w 571"/>
                <a:gd name="T73" fmla="*/ 656 h 1040"/>
                <a:gd name="T74" fmla="*/ 141 w 571"/>
                <a:gd name="T75" fmla="*/ 610 h 1040"/>
                <a:gd name="T76" fmla="*/ 130 w 571"/>
                <a:gd name="T77" fmla="*/ 560 h 1040"/>
                <a:gd name="T78" fmla="*/ 121 w 571"/>
                <a:gd name="T79" fmla="*/ 507 h 1040"/>
                <a:gd name="T80" fmla="*/ 121 w 571"/>
                <a:gd name="T81" fmla="*/ 455 h 1040"/>
                <a:gd name="T82" fmla="*/ 121 w 571"/>
                <a:gd name="T83" fmla="*/ 403 h 1040"/>
                <a:gd name="T84" fmla="*/ 130 w 571"/>
                <a:gd name="T85" fmla="*/ 354 h 1040"/>
                <a:gd name="T86" fmla="*/ 137 w 571"/>
                <a:gd name="T87" fmla="*/ 304 h 1040"/>
                <a:gd name="T88" fmla="*/ 154 w 571"/>
                <a:gd name="T89" fmla="*/ 258 h 1040"/>
                <a:gd name="T90" fmla="*/ 170 w 571"/>
                <a:gd name="T91" fmla="*/ 214 h 1040"/>
                <a:gd name="T92" fmla="*/ 193 w 571"/>
                <a:gd name="T93" fmla="*/ 171 h 1040"/>
                <a:gd name="T94" fmla="*/ 217 w 571"/>
                <a:gd name="T95" fmla="*/ 130 h 1040"/>
                <a:gd name="T96" fmla="*/ 245 w 571"/>
                <a:gd name="T97" fmla="*/ 88 h 1040"/>
                <a:gd name="T98" fmla="*/ 187 w 571"/>
                <a:gd name="T99" fmla="*/ 47 h 1040"/>
                <a:gd name="T100" fmla="*/ 132 w 571"/>
                <a:gd name="T101" fmla="*/ 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71" h="1040">
                  <a:moveTo>
                    <a:pt x="132" y="0"/>
                  </a:moveTo>
                  <a:lnTo>
                    <a:pt x="101" y="42"/>
                  </a:lnTo>
                  <a:lnTo>
                    <a:pt x="77" y="85"/>
                  </a:lnTo>
                  <a:lnTo>
                    <a:pt x="55" y="135"/>
                  </a:lnTo>
                  <a:lnTo>
                    <a:pt x="36" y="182"/>
                  </a:lnTo>
                  <a:lnTo>
                    <a:pt x="19" y="234"/>
                  </a:lnTo>
                  <a:lnTo>
                    <a:pt x="8" y="286"/>
                  </a:lnTo>
                  <a:lnTo>
                    <a:pt x="2" y="340"/>
                  </a:lnTo>
                  <a:lnTo>
                    <a:pt x="0" y="396"/>
                  </a:lnTo>
                  <a:lnTo>
                    <a:pt x="2" y="461"/>
                  </a:lnTo>
                  <a:lnTo>
                    <a:pt x="13" y="524"/>
                  </a:lnTo>
                  <a:lnTo>
                    <a:pt x="31" y="588"/>
                  </a:lnTo>
                  <a:lnTo>
                    <a:pt x="49" y="648"/>
                  </a:lnTo>
                  <a:lnTo>
                    <a:pt x="77" y="703"/>
                  </a:lnTo>
                  <a:lnTo>
                    <a:pt x="107" y="757"/>
                  </a:lnTo>
                  <a:lnTo>
                    <a:pt x="146" y="807"/>
                  </a:lnTo>
                  <a:lnTo>
                    <a:pt x="184" y="854"/>
                  </a:lnTo>
                  <a:lnTo>
                    <a:pt x="225" y="889"/>
                  </a:lnTo>
                  <a:lnTo>
                    <a:pt x="267" y="925"/>
                  </a:lnTo>
                  <a:lnTo>
                    <a:pt x="313" y="955"/>
                  </a:lnTo>
                  <a:lnTo>
                    <a:pt x="360" y="980"/>
                  </a:lnTo>
                  <a:lnTo>
                    <a:pt x="409" y="1002"/>
                  </a:lnTo>
                  <a:lnTo>
                    <a:pt x="461" y="1018"/>
                  </a:lnTo>
                  <a:lnTo>
                    <a:pt x="517" y="1032"/>
                  </a:lnTo>
                  <a:lnTo>
                    <a:pt x="571" y="1040"/>
                  </a:lnTo>
                  <a:lnTo>
                    <a:pt x="522" y="1027"/>
                  </a:lnTo>
                  <a:lnTo>
                    <a:pt x="478" y="1007"/>
                  </a:lnTo>
                  <a:lnTo>
                    <a:pt x="434" y="985"/>
                  </a:lnTo>
                  <a:lnTo>
                    <a:pt x="391" y="960"/>
                  </a:lnTo>
                  <a:lnTo>
                    <a:pt x="352" y="930"/>
                  </a:lnTo>
                  <a:lnTo>
                    <a:pt x="313" y="901"/>
                  </a:lnTo>
                  <a:lnTo>
                    <a:pt x="280" y="865"/>
                  </a:lnTo>
                  <a:lnTo>
                    <a:pt x="247" y="829"/>
                  </a:lnTo>
                  <a:lnTo>
                    <a:pt x="220" y="788"/>
                  </a:lnTo>
                  <a:lnTo>
                    <a:pt x="195" y="746"/>
                  </a:lnTo>
                  <a:lnTo>
                    <a:pt x="173" y="703"/>
                  </a:lnTo>
                  <a:lnTo>
                    <a:pt x="154" y="656"/>
                  </a:lnTo>
                  <a:lnTo>
                    <a:pt x="141" y="610"/>
                  </a:lnTo>
                  <a:lnTo>
                    <a:pt x="130" y="560"/>
                  </a:lnTo>
                  <a:lnTo>
                    <a:pt x="121" y="507"/>
                  </a:lnTo>
                  <a:lnTo>
                    <a:pt x="121" y="455"/>
                  </a:lnTo>
                  <a:lnTo>
                    <a:pt x="121" y="403"/>
                  </a:lnTo>
                  <a:lnTo>
                    <a:pt x="130" y="354"/>
                  </a:lnTo>
                  <a:lnTo>
                    <a:pt x="137" y="304"/>
                  </a:lnTo>
                  <a:lnTo>
                    <a:pt x="154" y="258"/>
                  </a:lnTo>
                  <a:lnTo>
                    <a:pt x="170" y="214"/>
                  </a:lnTo>
                  <a:lnTo>
                    <a:pt x="193" y="171"/>
                  </a:lnTo>
                  <a:lnTo>
                    <a:pt x="217" y="130"/>
                  </a:lnTo>
                  <a:lnTo>
                    <a:pt x="245" y="88"/>
                  </a:lnTo>
                  <a:lnTo>
                    <a:pt x="187" y="47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194"/>
            <p:cNvSpPr>
              <a:spLocks/>
            </p:cNvSpPr>
            <p:nvPr/>
          </p:nvSpPr>
          <p:spPr bwMode="auto">
            <a:xfrm>
              <a:off x="4362451" y="3987800"/>
              <a:ext cx="142875" cy="239713"/>
            </a:xfrm>
            <a:custGeom>
              <a:avLst/>
              <a:gdLst>
                <a:gd name="T0" fmla="*/ 135 w 632"/>
                <a:gd name="T1" fmla="*/ 0 h 1059"/>
                <a:gd name="T2" fmla="*/ 105 w 632"/>
                <a:gd name="T3" fmla="*/ 44 h 1059"/>
                <a:gd name="T4" fmla="*/ 81 w 632"/>
                <a:gd name="T5" fmla="*/ 91 h 1059"/>
                <a:gd name="T6" fmla="*/ 56 w 632"/>
                <a:gd name="T7" fmla="*/ 138 h 1059"/>
                <a:gd name="T8" fmla="*/ 36 w 632"/>
                <a:gd name="T9" fmla="*/ 186 h 1059"/>
                <a:gd name="T10" fmla="*/ 22 w 632"/>
                <a:gd name="T11" fmla="*/ 239 h 1059"/>
                <a:gd name="T12" fmla="*/ 11 w 632"/>
                <a:gd name="T13" fmla="*/ 291 h 1059"/>
                <a:gd name="T14" fmla="*/ 4 w 632"/>
                <a:gd name="T15" fmla="*/ 346 h 1059"/>
                <a:gd name="T16" fmla="*/ 0 w 632"/>
                <a:gd name="T17" fmla="*/ 404 h 1059"/>
                <a:gd name="T18" fmla="*/ 4 w 632"/>
                <a:gd name="T19" fmla="*/ 469 h 1059"/>
                <a:gd name="T20" fmla="*/ 15 w 632"/>
                <a:gd name="T21" fmla="*/ 535 h 1059"/>
                <a:gd name="T22" fmla="*/ 31 w 632"/>
                <a:gd name="T23" fmla="*/ 596 h 1059"/>
                <a:gd name="T24" fmla="*/ 51 w 632"/>
                <a:gd name="T25" fmla="*/ 656 h 1059"/>
                <a:gd name="T26" fmla="*/ 78 w 632"/>
                <a:gd name="T27" fmla="*/ 713 h 1059"/>
                <a:gd name="T28" fmla="*/ 108 w 632"/>
                <a:gd name="T29" fmla="*/ 769 h 1059"/>
                <a:gd name="T30" fmla="*/ 146 w 632"/>
                <a:gd name="T31" fmla="*/ 817 h 1059"/>
                <a:gd name="T32" fmla="*/ 184 w 632"/>
                <a:gd name="T33" fmla="*/ 864 h 1059"/>
                <a:gd name="T34" fmla="*/ 231 w 632"/>
                <a:gd name="T35" fmla="*/ 905 h 1059"/>
                <a:gd name="T36" fmla="*/ 278 w 632"/>
                <a:gd name="T37" fmla="*/ 943 h 1059"/>
                <a:gd name="T38" fmla="*/ 330 w 632"/>
                <a:gd name="T39" fmla="*/ 977 h 1059"/>
                <a:gd name="T40" fmla="*/ 386 w 632"/>
                <a:gd name="T41" fmla="*/ 1004 h 1059"/>
                <a:gd name="T42" fmla="*/ 443 w 632"/>
                <a:gd name="T43" fmla="*/ 1029 h 1059"/>
                <a:gd name="T44" fmla="*/ 506 w 632"/>
                <a:gd name="T45" fmla="*/ 1046 h 1059"/>
                <a:gd name="T46" fmla="*/ 567 w 632"/>
                <a:gd name="T47" fmla="*/ 1056 h 1059"/>
                <a:gd name="T48" fmla="*/ 600 w 632"/>
                <a:gd name="T49" fmla="*/ 1059 h 1059"/>
                <a:gd name="T50" fmla="*/ 632 w 632"/>
                <a:gd name="T51" fmla="*/ 1059 h 1059"/>
                <a:gd name="T52" fmla="*/ 580 w 632"/>
                <a:gd name="T53" fmla="*/ 1048 h 1059"/>
                <a:gd name="T54" fmla="*/ 526 w 632"/>
                <a:gd name="T55" fmla="*/ 1040 h 1059"/>
                <a:gd name="T56" fmla="*/ 470 w 632"/>
                <a:gd name="T57" fmla="*/ 1026 h 1059"/>
                <a:gd name="T58" fmla="*/ 418 w 632"/>
                <a:gd name="T59" fmla="*/ 1010 h 1059"/>
                <a:gd name="T60" fmla="*/ 369 w 632"/>
                <a:gd name="T61" fmla="*/ 988 h 1059"/>
                <a:gd name="T62" fmla="*/ 322 w 632"/>
                <a:gd name="T63" fmla="*/ 963 h 1059"/>
                <a:gd name="T64" fmla="*/ 276 w 632"/>
                <a:gd name="T65" fmla="*/ 933 h 1059"/>
                <a:gd name="T66" fmla="*/ 234 w 632"/>
                <a:gd name="T67" fmla="*/ 897 h 1059"/>
                <a:gd name="T68" fmla="*/ 193 w 632"/>
                <a:gd name="T69" fmla="*/ 862 h 1059"/>
                <a:gd name="T70" fmla="*/ 155 w 632"/>
                <a:gd name="T71" fmla="*/ 815 h 1059"/>
                <a:gd name="T72" fmla="*/ 116 w 632"/>
                <a:gd name="T73" fmla="*/ 765 h 1059"/>
                <a:gd name="T74" fmla="*/ 86 w 632"/>
                <a:gd name="T75" fmla="*/ 711 h 1059"/>
                <a:gd name="T76" fmla="*/ 58 w 632"/>
                <a:gd name="T77" fmla="*/ 656 h 1059"/>
                <a:gd name="T78" fmla="*/ 40 w 632"/>
                <a:gd name="T79" fmla="*/ 596 h 1059"/>
                <a:gd name="T80" fmla="*/ 22 w 632"/>
                <a:gd name="T81" fmla="*/ 532 h 1059"/>
                <a:gd name="T82" fmla="*/ 11 w 632"/>
                <a:gd name="T83" fmla="*/ 469 h 1059"/>
                <a:gd name="T84" fmla="*/ 9 w 632"/>
                <a:gd name="T85" fmla="*/ 404 h 1059"/>
                <a:gd name="T86" fmla="*/ 11 w 632"/>
                <a:gd name="T87" fmla="*/ 348 h 1059"/>
                <a:gd name="T88" fmla="*/ 17 w 632"/>
                <a:gd name="T89" fmla="*/ 294 h 1059"/>
                <a:gd name="T90" fmla="*/ 28 w 632"/>
                <a:gd name="T91" fmla="*/ 242 h 1059"/>
                <a:gd name="T92" fmla="*/ 45 w 632"/>
                <a:gd name="T93" fmla="*/ 190 h 1059"/>
                <a:gd name="T94" fmla="*/ 64 w 632"/>
                <a:gd name="T95" fmla="*/ 143 h 1059"/>
                <a:gd name="T96" fmla="*/ 86 w 632"/>
                <a:gd name="T97" fmla="*/ 93 h 1059"/>
                <a:gd name="T98" fmla="*/ 110 w 632"/>
                <a:gd name="T99" fmla="*/ 50 h 1059"/>
                <a:gd name="T100" fmla="*/ 141 w 632"/>
                <a:gd name="T101" fmla="*/ 8 h 1059"/>
                <a:gd name="T102" fmla="*/ 139 w 632"/>
                <a:gd name="T103" fmla="*/ 5 h 1059"/>
                <a:gd name="T104" fmla="*/ 135 w 632"/>
                <a:gd name="T105" fmla="*/ 0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059">
                  <a:moveTo>
                    <a:pt x="135" y="0"/>
                  </a:moveTo>
                  <a:lnTo>
                    <a:pt x="105" y="44"/>
                  </a:lnTo>
                  <a:lnTo>
                    <a:pt x="81" y="91"/>
                  </a:lnTo>
                  <a:lnTo>
                    <a:pt x="56" y="138"/>
                  </a:lnTo>
                  <a:lnTo>
                    <a:pt x="36" y="186"/>
                  </a:lnTo>
                  <a:lnTo>
                    <a:pt x="22" y="239"/>
                  </a:lnTo>
                  <a:lnTo>
                    <a:pt x="11" y="291"/>
                  </a:lnTo>
                  <a:lnTo>
                    <a:pt x="4" y="346"/>
                  </a:lnTo>
                  <a:lnTo>
                    <a:pt x="0" y="404"/>
                  </a:lnTo>
                  <a:lnTo>
                    <a:pt x="4" y="469"/>
                  </a:lnTo>
                  <a:lnTo>
                    <a:pt x="15" y="535"/>
                  </a:lnTo>
                  <a:lnTo>
                    <a:pt x="31" y="596"/>
                  </a:lnTo>
                  <a:lnTo>
                    <a:pt x="51" y="656"/>
                  </a:lnTo>
                  <a:lnTo>
                    <a:pt x="78" y="713"/>
                  </a:lnTo>
                  <a:lnTo>
                    <a:pt x="108" y="769"/>
                  </a:lnTo>
                  <a:lnTo>
                    <a:pt x="146" y="817"/>
                  </a:lnTo>
                  <a:lnTo>
                    <a:pt x="184" y="864"/>
                  </a:lnTo>
                  <a:lnTo>
                    <a:pt x="231" y="905"/>
                  </a:lnTo>
                  <a:lnTo>
                    <a:pt x="278" y="943"/>
                  </a:lnTo>
                  <a:lnTo>
                    <a:pt x="330" y="977"/>
                  </a:lnTo>
                  <a:lnTo>
                    <a:pt x="386" y="1004"/>
                  </a:lnTo>
                  <a:lnTo>
                    <a:pt x="443" y="1029"/>
                  </a:lnTo>
                  <a:lnTo>
                    <a:pt x="506" y="1046"/>
                  </a:lnTo>
                  <a:lnTo>
                    <a:pt x="567" y="1056"/>
                  </a:lnTo>
                  <a:lnTo>
                    <a:pt x="600" y="1059"/>
                  </a:lnTo>
                  <a:lnTo>
                    <a:pt x="632" y="1059"/>
                  </a:lnTo>
                  <a:lnTo>
                    <a:pt x="580" y="1048"/>
                  </a:lnTo>
                  <a:lnTo>
                    <a:pt x="526" y="1040"/>
                  </a:lnTo>
                  <a:lnTo>
                    <a:pt x="470" y="1026"/>
                  </a:lnTo>
                  <a:lnTo>
                    <a:pt x="418" y="1010"/>
                  </a:lnTo>
                  <a:lnTo>
                    <a:pt x="369" y="988"/>
                  </a:lnTo>
                  <a:lnTo>
                    <a:pt x="322" y="963"/>
                  </a:lnTo>
                  <a:lnTo>
                    <a:pt x="276" y="933"/>
                  </a:lnTo>
                  <a:lnTo>
                    <a:pt x="234" y="897"/>
                  </a:lnTo>
                  <a:lnTo>
                    <a:pt x="193" y="862"/>
                  </a:lnTo>
                  <a:lnTo>
                    <a:pt x="155" y="815"/>
                  </a:lnTo>
                  <a:lnTo>
                    <a:pt x="116" y="765"/>
                  </a:lnTo>
                  <a:lnTo>
                    <a:pt x="86" y="711"/>
                  </a:lnTo>
                  <a:lnTo>
                    <a:pt x="58" y="656"/>
                  </a:lnTo>
                  <a:lnTo>
                    <a:pt x="40" y="596"/>
                  </a:lnTo>
                  <a:lnTo>
                    <a:pt x="22" y="532"/>
                  </a:lnTo>
                  <a:lnTo>
                    <a:pt x="11" y="469"/>
                  </a:lnTo>
                  <a:lnTo>
                    <a:pt x="9" y="404"/>
                  </a:lnTo>
                  <a:lnTo>
                    <a:pt x="11" y="348"/>
                  </a:lnTo>
                  <a:lnTo>
                    <a:pt x="17" y="294"/>
                  </a:lnTo>
                  <a:lnTo>
                    <a:pt x="28" y="242"/>
                  </a:lnTo>
                  <a:lnTo>
                    <a:pt x="45" y="190"/>
                  </a:lnTo>
                  <a:lnTo>
                    <a:pt x="64" y="143"/>
                  </a:lnTo>
                  <a:lnTo>
                    <a:pt x="86" y="93"/>
                  </a:lnTo>
                  <a:lnTo>
                    <a:pt x="110" y="50"/>
                  </a:lnTo>
                  <a:lnTo>
                    <a:pt x="141" y="8"/>
                  </a:lnTo>
                  <a:lnTo>
                    <a:pt x="139" y="5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195"/>
            <p:cNvSpPr>
              <a:spLocks/>
            </p:cNvSpPr>
            <p:nvPr/>
          </p:nvSpPr>
          <p:spPr bwMode="auto">
            <a:xfrm>
              <a:off x="4800601" y="4011613"/>
              <a:ext cx="17463" cy="39688"/>
            </a:xfrm>
            <a:custGeom>
              <a:avLst/>
              <a:gdLst>
                <a:gd name="T0" fmla="*/ 24 w 82"/>
                <a:gd name="T1" fmla="*/ 0 h 176"/>
                <a:gd name="T2" fmla="*/ 0 w 82"/>
                <a:gd name="T3" fmla="*/ 11 h 176"/>
                <a:gd name="T4" fmla="*/ 24 w 82"/>
                <a:gd name="T5" fmla="*/ 50 h 176"/>
                <a:gd name="T6" fmla="*/ 46 w 82"/>
                <a:gd name="T7" fmla="*/ 92 h 176"/>
                <a:gd name="T8" fmla="*/ 65 w 82"/>
                <a:gd name="T9" fmla="*/ 133 h 176"/>
                <a:gd name="T10" fmla="*/ 82 w 82"/>
                <a:gd name="T11" fmla="*/ 176 h 176"/>
                <a:gd name="T12" fmla="*/ 71 w 82"/>
                <a:gd name="T13" fmla="*/ 130 h 176"/>
                <a:gd name="T14" fmla="*/ 58 w 82"/>
                <a:gd name="T15" fmla="*/ 86 h 176"/>
                <a:gd name="T16" fmla="*/ 43 w 82"/>
                <a:gd name="T17" fmla="*/ 42 h 176"/>
                <a:gd name="T18" fmla="*/ 24 w 82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176">
                  <a:moveTo>
                    <a:pt x="24" y="0"/>
                  </a:moveTo>
                  <a:lnTo>
                    <a:pt x="0" y="11"/>
                  </a:lnTo>
                  <a:lnTo>
                    <a:pt x="24" y="50"/>
                  </a:lnTo>
                  <a:lnTo>
                    <a:pt x="46" y="92"/>
                  </a:lnTo>
                  <a:lnTo>
                    <a:pt x="65" y="133"/>
                  </a:lnTo>
                  <a:lnTo>
                    <a:pt x="82" y="176"/>
                  </a:lnTo>
                  <a:lnTo>
                    <a:pt x="71" y="130"/>
                  </a:lnTo>
                  <a:lnTo>
                    <a:pt x="58" y="86"/>
                  </a:lnTo>
                  <a:lnTo>
                    <a:pt x="43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196"/>
            <p:cNvSpPr>
              <a:spLocks/>
            </p:cNvSpPr>
            <p:nvPr/>
          </p:nvSpPr>
          <p:spPr bwMode="auto">
            <a:xfrm>
              <a:off x="4805363" y="4011613"/>
              <a:ext cx="17463" cy="55563"/>
            </a:xfrm>
            <a:custGeom>
              <a:avLst/>
              <a:gdLst>
                <a:gd name="T0" fmla="*/ 5 w 74"/>
                <a:gd name="T1" fmla="*/ 0 h 250"/>
                <a:gd name="T2" fmla="*/ 0 w 74"/>
                <a:gd name="T3" fmla="*/ 5 h 250"/>
                <a:gd name="T4" fmla="*/ 19 w 74"/>
                <a:gd name="T5" fmla="*/ 47 h 250"/>
                <a:gd name="T6" fmla="*/ 34 w 74"/>
                <a:gd name="T7" fmla="*/ 91 h 250"/>
                <a:gd name="T8" fmla="*/ 47 w 74"/>
                <a:gd name="T9" fmla="*/ 135 h 250"/>
                <a:gd name="T10" fmla="*/ 58 w 74"/>
                <a:gd name="T11" fmla="*/ 181 h 250"/>
                <a:gd name="T12" fmla="*/ 66 w 74"/>
                <a:gd name="T13" fmla="*/ 214 h 250"/>
                <a:gd name="T14" fmla="*/ 74 w 74"/>
                <a:gd name="T15" fmla="*/ 250 h 250"/>
                <a:gd name="T16" fmla="*/ 72 w 74"/>
                <a:gd name="T17" fmla="*/ 217 h 250"/>
                <a:gd name="T18" fmla="*/ 66 w 74"/>
                <a:gd name="T19" fmla="*/ 184 h 250"/>
                <a:gd name="T20" fmla="*/ 52 w 74"/>
                <a:gd name="T21" fmla="*/ 121 h 250"/>
                <a:gd name="T22" fmla="*/ 30 w 74"/>
                <a:gd name="T23" fmla="*/ 61 h 250"/>
                <a:gd name="T24" fmla="*/ 5 w 74"/>
                <a:gd name="T2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250">
                  <a:moveTo>
                    <a:pt x="5" y="0"/>
                  </a:moveTo>
                  <a:lnTo>
                    <a:pt x="0" y="5"/>
                  </a:lnTo>
                  <a:lnTo>
                    <a:pt x="19" y="47"/>
                  </a:lnTo>
                  <a:lnTo>
                    <a:pt x="34" y="91"/>
                  </a:lnTo>
                  <a:lnTo>
                    <a:pt x="47" y="135"/>
                  </a:lnTo>
                  <a:lnTo>
                    <a:pt x="58" y="181"/>
                  </a:lnTo>
                  <a:lnTo>
                    <a:pt x="66" y="214"/>
                  </a:lnTo>
                  <a:lnTo>
                    <a:pt x="74" y="250"/>
                  </a:lnTo>
                  <a:lnTo>
                    <a:pt x="72" y="217"/>
                  </a:lnTo>
                  <a:lnTo>
                    <a:pt x="66" y="184"/>
                  </a:lnTo>
                  <a:lnTo>
                    <a:pt x="52" y="121"/>
                  </a:lnTo>
                  <a:lnTo>
                    <a:pt x="30" y="6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197"/>
            <p:cNvSpPr>
              <a:spLocks/>
            </p:cNvSpPr>
            <p:nvPr/>
          </p:nvSpPr>
          <p:spPr bwMode="auto">
            <a:xfrm>
              <a:off x="4394201" y="3957638"/>
              <a:ext cx="428625" cy="269875"/>
            </a:xfrm>
            <a:custGeom>
              <a:avLst/>
              <a:gdLst>
                <a:gd name="T0" fmla="*/ 1887 w 1889"/>
                <a:gd name="T1" fmla="*/ 656 h 1191"/>
                <a:gd name="T2" fmla="*/ 1865 w 1889"/>
                <a:gd name="T3" fmla="*/ 773 h 1191"/>
                <a:gd name="T4" fmla="*/ 1818 w 1889"/>
                <a:gd name="T5" fmla="*/ 881 h 1191"/>
                <a:gd name="T6" fmla="*/ 1755 w 1889"/>
                <a:gd name="T7" fmla="*/ 974 h 1191"/>
                <a:gd name="T8" fmla="*/ 1675 w 1889"/>
                <a:gd name="T9" fmla="*/ 1057 h 1191"/>
                <a:gd name="T10" fmla="*/ 1579 w 1889"/>
                <a:gd name="T11" fmla="*/ 1120 h 1191"/>
                <a:gd name="T12" fmla="*/ 1472 w 1889"/>
                <a:gd name="T13" fmla="*/ 1163 h 1191"/>
                <a:gd name="T14" fmla="*/ 1356 w 1889"/>
                <a:gd name="T15" fmla="*/ 1188 h 1191"/>
                <a:gd name="T16" fmla="*/ 596 w 1889"/>
                <a:gd name="T17" fmla="*/ 1191 h 1191"/>
                <a:gd name="T18" fmla="*/ 475 w 1889"/>
                <a:gd name="T19" fmla="*/ 1180 h 1191"/>
                <a:gd name="T20" fmla="*/ 362 w 1889"/>
                <a:gd name="T21" fmla="*/ 1145 h 1191"/>
                <a:gd name="T22" fmla="*/ 261 w 1889"/>
                <a:gd name="T23" fmla="*/ 1090 h 1191"/>
                <a:gd name="T24" fmla="*/ 173 w 1889"/>
                <a:gd name="T25" fmla="*/ 1018 h 1191"/>
                <a:gd name="T26" fmla="*/ 101 w 1889"/>
                <a:gd name="T27" fmla="*/ 928 h 1191"/>
                <a:gd name="T28" fmla="*/ 45 w 1889"/>
                <a:gd name="T29" fmla="*/ 829 h 1191"/>
                <a:gd name="T30" fmla="*/ 11 w 1889"/>
                <a:gd name="T31" fmla="*/ 716 h 1191"/>
                <a:gd name="T32" fmla="*/ 0 w 1889"/>
                <a:gd name="T33" fmla="*/ 595 h 1191"/>
                <a:gd name="T34" fmla="*/ 11 w 1889"/>
                <a:gd name="T35" fmla="*/ 478 h 1191"/>
                <a:gd name="T36" fmla="*/ 45 w 1889"/>
                <a:gd name="T37" fmla="*/ 365 h 1191"/>
                <a:gd name="T38" fmla="*/ 101 w 1889"/>
                <a:gd name="T39" fmla="*/ 264 h 1191"/>
                <a:gd name="T40" fmla="*/ 173 w 1889"/>
                <a:gd name="T41" fmla="*/ 176 h 1191"/>
                <a:gd name="T42" fmla="*/ 261 w 1889"/>
                <a:gd name="T43" fmla="*/ 102 h 1191"/>
                <a:gd name="T44" fmla="*/ 362 w 1889"/>
                <a:gd name="T45" fmla="*/ 47 h 1191"/>
                <a:gd name="T46" fmla="*/ 475 w 1889"/>
                <a:gd name="T47" fmla="*/ 14 h 1191"/>
                <a:gd name="T48" fmla="*/ 596 w 1889"/>
                <a:gd name="T49" fmla="*/ 0 h 1191"/>
                <a:gd name="T50" fmla="*/ 1356 w 1889"/>
                <a:gd name="T51" fmla="*/ 6 h 1191"/>
                <a:gd name="T52" fmla="*/ 1472 w 1889"/>
                <a:gd name="T53" fmla="*/ 27 h 1191"/>
                <a:gd name="T54" fmla="*/ 1579 w 1889"/>
                <a:gd name="T55" fmla="*/ 74 h 1191"/>
                <a:gd name="T56" fmla="*/ 1675 w 1889"/>
                <a:gd name="T57" fmla="*/ 137 h 1191"/>
                <a:gd name="T58" fmla="*/ 1755 w 1889"/>
                <a:gd name="T59" fmla="*/ 217 h 1191"/>
                <a:gd name="T60" fmla="*/ 1818 w 1889"/>
                <a:gd name="T61" fmla="*/ 313 h 1191"/>
                <a:gd name="T62" fmla="*/ 1865 w 1889"/>
                <a:gd name="T63" fmla="*/ 420 h 1191"/>
                <a:gd name="T64" fmla="*/ 1887 w 1889"/>
                <a:gd name="T65" fmla="*/ 536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89" h="1191">
                  <a:moveTo>
                    <a:pt x="1889" y="595"/>
                  </a:moveTo>
                  <a:lnTo>
                    <a:pt x="1887" y="656"/>
                  </a:lnTo>
                  <a:lnTo>
                    <a:pt x="1878" y="716"/>
                  </a:lnTo>
                  <a:lnTo>
                    <a:pt x="1865" y="773"/>
                  </a:lnTo>
                  <a:lnTo>
                    <a:pt x="1843" y="829"/>
                  </a:lnTo>
                  <a:lnTo>
                    <a:pt x="1818" y="881"/>
                  </a:lnTo>
                  <a:lnTo>
                    <a:pt x="1788" y="928"/>
                  </a:lnTo>
                  <a:lnTo>
                    <a:pt x="1755" y="974"/>
                  </a:lnTo>
                  <a:lnTo>
                    <a:pt x="1716" y="1018"/>
                  </a:lnTo>
                  <a:lnTo>
                    <a:pt x="1675" y="1057"/>
                  </a:lnTo>
                  <a:lnTo>
                    <a:pt x="1629" y="1090"/>
                  </a:lnTo>
                  <a:lnTo>
                    <a:pt x="1579" y="1120"/>
                  </a:lnTo>
                  <a:lnTo>
                    <a:pt x="1527" y="1145"/>
                  </a:lnTo>
                  <a:lnTo>
                    <a:pt x="1472" y="1163"/>
                  </a:lnTo>
                  <a:lnTo>
                    <a:pt x="1414" y="1180"/>
                  </a:lnTo>
                  <a:lnTo>
                    <a:pt x="1356" y="1188"/>
                  </a:lnTo>
                  <a:lnTo>
                    <a:pt x="1296" y="1191"/>
                  </a:lnTo>
                  <a:lnTo>
                    <a:pt x="596" y="1191"/>
                  </a:lnTo>
                  <a:lnTo>
                    <a:pt x="533" y="1188"/>
                  </a:lnTo>
                  <a:lnTo>
                    <a:pt x="475" y="1180"/>
                  </a:lnTo>
                  <a:lnTo>
                    <a:pt x="417" y="1163"/>
                  </a:lnTo>
                  <a:lnTo>
                    <a:pt x="362" y="1145"/>
                  </a:lnTo>
                  <a:lnTo>
                    <a:pt x="310" y="1120"/>
                  </a:lnTo>
                  <a:lnTo>
                    <a:pt x="261" y="1090"/>
                  </a:lnTo>
                  <a:lnTo>
                    <a:pt x="216" y="1057"/>
                  </a:lnTo>
                  <a:lnTo>
                    <a:pt x="173" y="1018"/>
                  </a:lnTo>
                  <a:lnTo>
                    <a:pt x="133" y="974"/>
                  </a:lnTo>
                  <a:lnTo>
                    <a:pt x="101" y="928"/>
                  </a:lnTo>
                  <a:lnTo>
                    <a:pt x="70" y="881"/>
                  </a:lnTo>
                  <a:lnTo>
                    <a:pt x="45" y="829"/>
                  </a:lnTo>
                  <a:lnTo>
                    <a:pt x="24" y="773"/>
                  </a:lnTo>
                  <a:lnTo>
                    <a:pt x="11" y="716"/>
                  </a:lnTo>
                  <a:lnTo>
                    <a:pt x="2" y="656"/>
                  </a:lnTo>
                  <a:lnTo>
                    <a:pt x="0" y="595"/>
                  </a:lnTo>
                  <a:lnTo>
                    <a:pt x="2" y="536"/>
                  </a:lnTo>
                  <a:lnTo>
                    <a:pt x="11" y="478"/>
                  </a:lnTo>
                  <a:lnTo>
                    <a:pt x="24" y="420"/>
                  </a:lnTo>
                  <a:lnTo>
                    <a:pt x="45" y="365"/>
                  </a:lnTo>
                  <a:lnTo>
                    <a:pt x="70" y="313"/>
                  </a:lnTo>
                  <a:lnTo>
                    <a:pt x="101" y="264"/>
                  </a:lnTo>
                  <a:lnTo>
                    <a:pt x="133" y="217"/>
                  </a:lnTo>
                  <a:lnTo>
                    <a:pt x="173" y="176"/>
                  </a:lnTo>
                  <a:lnTo>
                    <a:pt x="216" y="137"/>
                  </a:lnTo>
                  <a:lnTo>
                    <a:pt x="261" y="102"/>
                  </a:lnTo>
                  <a:lnTo>
                    <a:pt x="310" y="74"/>
                  </a:lnTo>
                  <a:lnTo>
                    <a:pt x="362" y="47"/>
                  </a:lnTo>
                  <a:lnTo>
                    <a:pt x="417" y="27"/>
                  </a:lnTo>
                  <a:lnTo>
                    <a:pt x="475" y="14"/>
                  </a:lnTo>
                  <a:lnTo>
                    <a:pt x="533" y="6"/>
                  </a:lnTo>
                  <a:lnTo>
                    <a:pt x="596" y="0"/>
                  </a:lnTo>
                  <a:lnTo>
                    <a:pt x="1296" y="0"/>
                  </a:lnTo>
                  <a:lnTo>
                    <a:pt x="1356" y="6"/>
                  </a:lnTo>
                  <a:lnTo>
                    <a:pt x="1414" y="14"/>
                  </a:lnTo>
                  <a:lnTo>
                    <a:pt x="1472" y="27"/>
                  </a:lnTo>
                  <a:lnTo>
                    <a:pt x="1527" y="47"/>
                  </a:lnTo>
                  <a:lnTo>
                    <a:pt x="1579" y="74"/>
                  </a:lnTo>
                  <a:lnTo>
                    <a:pt x="1629" y="102"/>
                  </a:lnTo>
                  <a:lnTo>
                    <a:pt x="1675" y="137"/>
                  </a:lnTo>
                  <a:lnTo>
                    <a:pt x="1716" y="176"/>
                  </a:lnTo>
                  <a:lnTo>
                    <a:pt x="1755" y="217"/>
                  </a:lnTo>
                  <a:lnTo>
                    <a:pt x="1788" y="264"/>
                  </a:lnTo>
                  <a:lnTo>
                    <a:pt x="1818" y="313"/>
                  </a:lnTo>
                  <a:lnTo>
                    <a:pt x="1843" y="365"/>
                  </a:lnTo>
                  <a:lnTo>
                    <a:pt x="1865" y="420"/>
                  </a:lnTo>
                  <a:lnTo>
                    <a:pt x="1878" y="478"/>
                  </a:lnTo>
                  <a:lnTo>
                    <a:pt x="1887" y="536"/>
                  </a:lnTo>
                  <a:lnTo>
                    <a:pt x="1889" y="595"/>
                  </a:lnTo>
                  <a:close/>
                </a:path>
              </a:pathLst>
            </a:custGeom>
            <a:solidFill>
              <a:srgbClr val="9CB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198"/>
            <p:cNvSpPr>
              <a:spLocks/>
            </p:cNvSpPr>
            <p:nvPr/>
          </p:nvSpPr>
          <p:spPr bwMode="auto">
            <a:xfrm>
              <a:off x="4391026" y="3956050"/>
              <a:ext cx="433388" cy="273050"/>
            </a:xfrm>
            <a:custGeom>
              <a:avLst/>
              <a:gdLst>
                <a:gd name="T0" fmla="*/ 1887 w 1907"/>
                <a:gd name="T1" fmla="*/ 663 h 1206"/>
                <a:gd name="T2" fmla="*/ 1846 w 1907"/>
                <a:gd name="T3" fmla="*/ 830 h 1206"/>
                <a:gd name="T4" fmla="*/ 1759 w 1907"/>
                <a:gd name="T5" fmla="*/ 976 h 1206"/>
                <a:gd name="T6" fmla="*/ 1631 w 1907"/>
                <a:gd name="T7" fmla="*/ 1091 h 1206"/>
                <a:gd name="T8" fmla="*/ 1478 w 1907"/>
                <a:gd name="T9" fmla="*/ 1163 h 1206"/>
                <a:gd name="T10" fmla="*/ 1305 w 1907"/>
                <a:gd name="T11" fmla="*/ 1190 h 1206"/>
                <a:gd name="T12" fmla="*/ 484 w 1907"/>
                <a:gd name="T13" fmla="*/ 1179 h 1206"/>
                <a:gd name="T14" fmla="*/ 324 w 1907"/>
                <a:gd name="T15" fmla="*/ 1118 h 1206"/>
                <a:gd name="T16" fmla="*/ 187 w 1907"/>
                <a:gd name="T17" fmla="*/ 1017 h 1206"/>
                <a:gd name="T18" fmla="*/ 85 w 1907"/>
                <a:gd name="T19" fmla="*/ 883 h 1206"/>
                <a:gd name="T20" fmla="*/ 27 w 1907"/>
                <a:gd name="T21" fmla="*/ 721 h 1206"/>
                <a:gd name="T22" fmla="*/ 20 w 1907"/>
                <a:gd name="T23" fmla="*/ 543 h 1206"/>
                <a:gd name="T24" fmla="*/ 61 w 1907"/>
                <a:gd name="T25" fmla="*/ 375 h 1206"/>
                <a:gd name="T26" fmla="*/ 151 w 1907"/>
                <a:gd name="T27" fmla="*/ 230 h 1206"/>
                <a:gd name="T28" fmla="*/ 275 w 1907"/>
                <a:gd name="T29" fmla="*/ 117 h 1206"/>
                <a:gd name="T30" fmla="*/ 428 w 1907"/>
                <a:gd name="T31" fmla="*/ 43 h 1206"/>
                <a:gd name="T32" fmla="*/ 605 w 1907"/>
                <a:gd name="T33" fmla="*/ 16 h 1206"/>
                <a:gd name="T34" fmla="*/ 1423 w 1907"/>
                <a:gd name="T35" fmla="*/ 29 h 1206"/>
                <a:gd name="T36" fmla="*/ 1586 w 1907"/>
                <a:gd name="T37" fmla="*/ 86 h 1206"/>
                <a:gd name="T38" fmla="*/ 1719 w 1907"/>
                <a:gd name="T39" fmla="*/ 189 h 1206"/>
                <a:gd name="T40" fmla="*/ 1822 w 1907"/>
                <a:gd name="T41" fmla="*/ 323 h 1206"/>
                <a:gd name="T42" fmla="*/ 1879 w 1907"/>
                <a:gd name="T43" fmla="*/ 485 h 1206"/>
                <a:gd name="T44" fmla="*/ 1898 w 1907"/>
                <a:gd name="T45" fmla="*/ 602 h 1206"/>
                <a:gd name="T46" fmla="*/ 1896 w 1907"/>
                <a:gd name="T47" fmla="*/ 482 h 1206"/>
                <a:gd name="T48" fmla="*/ 1835 w 1907"/>
                <a:gd name="T49" fmla="*/ 315 h 1206"/>
                <a:gd name="T50" fmla="*/ 1730 w 1907"/>
                <a:gd name="T51" fmla="*/ 178 h 1206"/>
                <a:gd name="T52" fmla="*/ 1591 w 1907"/>
                <a:gd name="T53" fmla="*/ 73 h 1206"/>
                <a:gd name="T54" fmla="*/ 1426 w 1907"/>
                <a:gd name="T55" fmla="*/ 13 h 1206"/>
                <a:gd name="T56" fmla="*/ 605 w 1907"/>
                <a:gd name="T57" fmla="*/ 0 h 1206"/>
                <a:gd name="T58" fmla="*/ 423 w 1907"/>
                <a:gd name="T59" fmla="*/ 27 h 1206"/>
                <a:gd name="T60" fmla="*/ 266 w 1907"/>
                <a:gd name="T61" fmla="*/ 104 h 1206"/>
                <a:gd name="T62" fmla="*/ 137 w 1907"/>
                <a:gd name="T63" fmla="*/ 219 h 1206"/>
                <a:gd name="T64" fmla="*/ 47 w 1907"/>
                <a:gd name="T65" fmla="*/ 370 h 1206"/>
                <a:gd name="T66" fmla="*/ 3 w 1907"/>
                <a:gd name="T67" fmla="*/ 543 h 1206"/>
                <a:gd name="T68" fmla="*/ 11 w 1907"/>
                <a:gd name="T69" fmla="*/ 726 h 1206"/>
                <a:gd name="T70" fmla="*/ 72 w 1907"/>
                <a:gd name="T71" fmla="*/ 891 h 1206"/>
                <a:gd name="T72" fmla="*/ 176 w 1907"/>
                <a:gd name="T73" fmla="*/ 1030 h 1206"/>
                <a:gd name="T74" fmla="*/ 315 w 1907"/>
                <a:gd name="T75" fmla="*/ 1135 h 1206"/>
                <a:gd name="T76" fmla="*/ 481 w 1907"/>
                <a:gd name="T77" fmla="*/ 1195 h 1206"/>
                <a:gd name="T78" fmla="*/ 1305 w 1907"/>
                <a:gd name="T79" fmla="*/ 1206 h 1206"/>
                <a:gd name="T80" fmla="*/ 1483 w 1907"/>
                <a:gd name="T81" fmla="*/ 1179 h 1206"/>
                <a:gd name="T82" fmla="*/ 1643 w 1907"/>
                <a:gd name="T83" fmla="*/ 1105 h 1206"/>
                <a:gd name="T84" fmla="*/ 1769 w 1907"/>
                <a:gd name="T85" fmla="*/ 987 h 1206"/>
                <a:gd name="T86" fmla="*/ 1860 w 1907"/>
                <a:gd name="T87" fmla="*/ 839 h 1206"/>
                <a:gd name="T88" fmla="*/ 1904 w 1907"/>
                <a:gd name="T89" fmla="*/ 665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07" h="1206">
                  <a:moveTo>
                    <a:pt x="1898" y="602"/>
                  </a:moveTo>
                  <a:lnTo>
                    <a:pt x="1890" y="602"/>
                  </a:lnTo>
                  <a:lnTo>
                    <a:pt x="1887" y="663"/>
                  </a:lnTo>
                  <a:lnTo>
                    <a:pt x="1879" y="721"/>
                  </a:lnTo>
                  <a:lnTo>
                    <a:pt x="1865" y="778"/>
                  </a:lnTo>
                  <a:lnTo>
                    <a:pt x="1846" y="830"/>
                  </a:lnTo>
                  <a:lnTo>
                    <a:pt x="1822" y="883"/>
                  </a:lnTo>
                  <a:lnTo>
                    <a:pt x="1791" y="931"/>
                  </a:lnTo>
                  <a:lnTo>
                    <a:pt x="1759" y="976"/>
                  </a:lnTo>
                  <a:lnTo>
                    <a:pt x="1719" y="1017"/>
                  </a:lnTo>
                  <a:lnTo>
                    <a:pt x="1678" y="1055"/>
                  </a:lnTo>
                  <a:lnTo>
                    <a:pt x="1631" y="1091"/>
                  </a:lnTo>
                  <a:lnTo>
                    <a:pt x="1586" y="1118"/>
                  </a:lnTo>
                  <a:lnTo>
                    <a:pt x="1533" y="1143"/>
                  </a:lnTo>
                  <a:lnTo>
                    <a:pt x="1478" y="1163"/>
                  </a:lnTo>
                  <a:lnTo>
                    <a:pt x="1423" y="1179"/>
                  </a:lnTo>
                  <a:lnTo>
                    <a:pt x="1363" y="1187"/>
                  </a:lnTo>
                  <a:lnTo>
                    <a:pt x="1305" y="1190"/>
                  </a:lnTo>
                  <a:lnTo>
                    <a:pt x="605" y="1190"/>
                  </a:lnTo>
                  <a:lnTo>
                    <a:pt x="544" y="1187"/>
                  </a:lnTo>
                  <a:lnTo>
                    <a:pt x="484" y="1179"/>
                  </a:lnTo>
                  <a:lnTo>
                    <a:pt x="428" y="1163"/>
                  </a:lnTo>
                  <a:lnTo>
                    <a:pt x="374" y="1143"/>
                  </a:lnTo>
                  <a:lnTo>
                    <a:pt x="324" y="1118"/>
                  </a:lnTo>
                  <a:lnTo>
                    <a:pt x="275" y="1091"/>
                  </a:lnTo>
                  <a:lnTo>
                    <a:pt x="228" y="1055"/>
                  </a:lnTo>
                  <a:lnTo>
                    <a:pt x="187" y="1017"/>
                  </a:lnTo>
                  <a:lnTo>
                    <a:pt x="151" y="976"/>
                  </a:lnTo>
                  <a:lnTo>
                    <a:pt x="115" y="931"/>
                  </a:lnTo>
                  <a:lnTo>
                    <a:pt x="85" y="883"/>
                  </a:lnTo>
                  <a:lnTo>
                    <a:pt x="61" y="830"/>
                  </a:lnTo>
                  <a:lnTo>
                    <a:pt x="41" y="778"/>
                  </a:lnTo>
                  <a:lnTo>
                    <a:pt x="27" y="721"/>
                  </a:lnTo>
                  <a:lnTo>
                    <a:pt x="20" y="663"/>
                  </a:lnTo>
                  <a:lnTo>
                    <a:pt x="16" y="602"/>
                  </a:lnTo>
                  <a:lnTo>
                    <a:pt x="20" y="543"/>
                  </a:lnTo>
                  <a:lnTo>
                    <a:pt x="27" y="485"/>
                  </a:lnTo>
                  <a:lnTo>
                    <a:pt x="41" y="430"/>
                  </a:lnTo>
                  <a:lnTo>
                    <a:pt x="61" y="375"/>
                  </a:lnTo>
                  <a:lnTo>
                    <a:pt x="85" y="323"/>
                  </a:lnTo>
                  <a:lnTo>
                    <a:pt x="115" y="277"/>
                  </a:lnTo>
                  <a:lnTo>
                    <a:pt x="151" y="230"/>
                  </a:lnTo>
                  <a:lnTo>
                    <a:pt x="187" y="189"/>
                  </a:lnTo>
                  <a:lnTo>
                    <a:pt x="228" y="149"/>
                  </a:lnTo>
                  <a:lnTo>
                    <a:pt x="275" y="117"/>
                  </a:lnTo>
                  <a:lnTo>
                    <a:pt x="324" y="86"/>
                  </a:lnTo>
                  <a:lnTo>
                    <a:pt x="374" y="63"/>
                  </a:lnTo>
                  <a:lnTo>
                    <a:pt x="428" y="43"/>
                  </a:lnTo>
                  <a:lnTo>
                    <a:pt x="484" y="29"/>
                  </a:lnTo>
                  <a:lnTo>
                    <a:pt x="544" y="21"/>
                  </a:lnTo>
                  <a:lnTo>
                    <a:pt x="605" y="16"/>
                  </a:lnTo>
                  <a:lnTo>
                    <a:pt x="1305" y="16"/>
                  </a:lnTo>
                  <a:lnTo>
                    <a:pt x="1363" y="21"/>
                  </a:lnTo>
                  <a:lnTo>
                    <a:pt x="1423" y="29"/>
                  </a:lnTo>
                  <a:lnTo>
                    <a:pt x="1478" y="43"/>
                  </a:lnTo>
                  <a:lnTo>
                    <a:pt x="1533" y="63"/>
                  </a:lnTo>
                  <a:lnTo>
                    <a:pt x="1586" y="86"/>
                  </a:lnTo>
                  <a:lnTo>
                    <a:pt x="1631" y="117"/>
                  </a:lnTo>
                  <a:lnTo>
                    <a:pt x="1678" y="149"/>
                  </a:lnTo>
                  <a:lnTo>
                    <a:pt x="1719" y="189"/>
                  </a:lnTo>
                  <a:lnTo>
                    <a:pt x="1759" y="230"/>
                  </a:lnTo>
                  <a:lnTo>
                    <a:pt x="1791" y="277"/>
                  </a:lnTo>
                  <a:lnTo>
                    <a:pt x="1822" y="323"/>
                  </a:lnTo>
                  <a:lnTo>
                    <a:pt x="1846" y="375"/>
                  </a:lnTo>
                  <a:lnTo>
                    <a:pt x="1865" y="430"/>
                  </a:lnTo>
                  <a:lnTo>
                    <a:pt x="1879" y="485"/>
                  </a:lnTo>
                  <a:lnTo>
                    <a:pt x="1887" y="543"/>
                  </a:lnTo>
                  <a:lnTo>
                    <a:pt x="1890" y="602"/>
                  </a:lnTo>
                  <a:lnTo>
                    <a:pt x="1898" y="602"/>
                  </a:lnTo>
                  <a:lnTo>
                    <a:pt x="1907" y="602"/>
                  </a:lnTo>
                  <a:lnTo>
                    <a:pt x="1904" y="543"/>
                  </a:lnTo>
                  <a:lnTo>
                    <a:pt x="1896" y="482"/>
                  </a:lnTo>
                  <a:lnTo>
                    <a:pt x="1882" y="424"/>
                  </a:lnTo>
                  <a:lnTo>
                    <a:pt x="1860" y="370"/>
                  </a:lnTo>
                  <a:lnTo>
                    <a:pt x="1835" y="315"/>
                  </a:lnTo>
                  <a:lnTo>
                    <a:pt x="1805" y="266"/>
                  </a:lnTo>
                  <a:lnTo>
                    <a:pt x="1769" y="219"/>
                  </a:lnTo>
                  <a:lnTo>
                    <a:pt x="1730" y="178"/>
                  </a:lnTo>
                  <a:lnTo>
                    <a:pt x="1687" y="139"/>
                  </a:lnTo>
                  <a:lnTo>
                    <a:pt x="1643" y="104"/>
                  </a:lnTo>
                  <a:lnTo>
                    <a:pt x="1591" y="73"/>
                  </a:lnTo>
                  <a:lnTo>
                    <a:pt x="1539" y="48"/>
                  </a:lnTo>
                  <a:lnTo>
                    <a:pt x="1483" y="27"/>
                  </a:lnTo>
                  <a:lnTo>
                    <a:pt x="1426" y="13"/>
                  </a:lnTo>
                  <a:lnTo>
                    <a:pt x="1365" y="5"/>
                  </a:lnTo>
                  <a:lnTo>
                    <a:pt x="1305" y="0"/>
                  </a:lnTo>
                  <a:lnTo>
                    <a:pt x="605" y="0"/>
                  </a:lnTo>
                  <a:lnTo>
                    <a:pt x="542" y="5"/>
                  </a:lnTo>
                  <a:lnTo>
                    <a:pt x="481" y="13"/>
                  </a:lnTo>
                  <a:lnTo>
                    <a:pt x="423" y="27"/>
                  </a:lnTo>
                  <a:lnTo>
                    <a:pt x="368" y="48"/>
                  </a:lnTo>
                  <a:lnTo>
                    <a:pt x="315" y="73"/>
                  </a:lnTo>
                  <a:lnTo>
                    <a:pt x="266" y="104"/>
                  </a:lnTo>
                  <a:lnTo>
                    <a:pt x="220" y="139"/>
                  </a:lnTo>
                  <a:lnTo>
                    <a:pt x="176" y="178"/>
                  </a:lnTo>
                  <a:lnTo>
                    <a:pt x="137" y="219"/>
                  </a:lnTo>
                  <a:lnTo>
                    <a:pt x="101" y="266"/>
                  </a:lnTo>
                  <a:lnTo>
                    <a:pt x="72" y="315"/>
                  </a:lnTo>
                  <a:lnTo>
                    <a:pt x="47" y="370"/>
                  </a:lnTo>
                  <a:lnTo>
                    <a:pt x="27" y="424"/>
                  </a:lnTo>
                  <a:lnTo>
                    <a:pt x="11" y="482"/>
                  </a:lnTo>
                  <a:lnTo>
                    <a:pt x="3" y="543"/>
                  </a:lnTo>
                  <a:lnTo>
                    <a:pt x="0" y="602"/>
                  </a:lnTo>
                  <a:lnTo>
                    <a:pt x="3" y="665"/>
                  </a:lnTo>
                  <a:lnTo>
                    <a:pt x="11" y="726"/>
                  </a:lnTo>
                  <a:lnTo>
                    <a:pt x="27" y="784"/>
                  </a:lnTo>
                  <a:lnTo>
                    <a:pt x="47" y="839"/>
                  </a:lnTo>
                  <a:lnTo>
                    <a:pt x="72" y="891"/>
                  </a:lnTo>
                  <a:lnTo>
                    <a:pt x="101" y="940"/>
                  </a:lnTo>
                  <a:lnTo>
                    <a:pt x="137" y="987"/>
                  </a:lnTo>
                  <a:lnTo>
                    <a:pt x="176" y="1030"/>
                  </a:lnTo>
                  <a:lnTo>
                    <a:pt x="220" y="1069"/>
                  </a:lnTo>
                  <a:lnTo>
                    <a:pt x="266" y="1105"/>
                  </a:lnTo>
                  <a:lnTo>
                    <a:pt x="315" y="1135"/>
                  </a:lnTo>
                  <a:lnTo>
                    <a:pt x="368" y="1160"/>
                  </a:lnTo>
                  <a:lnTo>
                    <a:pt x="423" y="1179"/>
                  </a:lnTo>
                  <a:lnTo>
                    <a:pt x="481" y="1195"/>
                  </a:lnTo>
                  <a:lnTo>
                    <a:pt x="542" y="1204"/>
                  </a:lnTo>
                  <a:lnTo>
                    <a:pt x="605" y="1206"/>
                  </a:lnTo>
                  <a:lnTo>
                    <a:pt x="1305" y="1206"/>
                  </a:lnTo>
                  <a:lnTo>
                    <a:pt x="1365" y="1204"/>
                  </a:lnTo>
                  <a:lnTo>
                    <a:pt x="1426" y="1195"/>
                  </a:lnTo>
                  <a:lnTo>
                    <a:pt x="1483" y="1179"/>
                  </a:lnTo>
                  <a:lnTo>
                    <a:pt x="1539" y="1160"/>
                  </a:lnTo>
                  <a:lnTo>
                    <a:pt x="1591" y="1135"/>
                  </a:lnTo>
                  <a:lnTo>
                    <a:pt x="1643" y="1105"/>
                  </a:lnTo>
                  <a:lnTo>
                    <a:pt x="1687" y="1069"/>
                  </a:lnTo>
                  <a:lnTo>
                    <a:pt x="1730" y="1030"/>
                  </a:lnTo>
                  <a:lnTo>
                    <a:pt x="1769" y="987"/>
                  </a:lnTo>
                  <a:lnTo>
                    <a:pt x="1805" y="940"/>
                  </a:lnTo>
                  <a:lnTo>
                    <a:pt x="1835" y="891"/>
                  </a:lnTo>
                  <a:lnTo>
                    <a:pt x="1860" y="839"/>
                  </a:lnTo>
                  <a:lnTo>
                    <a:pt x="1882" y="784"/>
                  </a:lnTo>
                  <a:lnTo>
                    <a:pt x="1896" y="726"/>
                  </a:lnTo>
                  <a:lnTo>
                    <a:pt x="1904" y="665"/>
                  </a:lnTo>
                  <a:lnTo>
                    <a:pt x="1907" y="602"/>
                  </a:lnTo>
                  <a:lnTo>
                    <a:pt x="1898" y="602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199"/>
            <p:cNvSpPr>
              <a:spLocks/>
            </p:cNvSpPr>
            <p:nvPr/>
          </p:nvSpPr>
          <p:spPr bwMode="auto">
            <a:xfrm>
              <a:off x="4395788" y="3963988"/>
              <a:ext cx="185738" cy="261938"/>
            </a:xfrm>
            <a:custGeom>
              <a:avLst/>
              <a:gdLst>
                <a:gd name="T0" fmla="*/ 734 w 821"/>
                <a:gd name="T1" fmla="*/ 0 h 1152"/>
                <a:gd name="T2" fmla="*/ 722 w 821"/>
                <a:gd name="T3" fmla="*/ 559 h 1152"/>
                <a:gd name="T4" fmla="*/ 659 w 821"/>
                <a:gd name="T5" fmla="*/ 505 h 1152"/>
                <a:gd name="T6" fmla="*/ 600 w 821"/>
                <a:gd name="T7" fmla="*/ 449 h 1152"/>
                <a:gd name="T8" fmla="*/ 542 w 821"/>
                <a:gd name="T9" fmla="*/ 389 h 1152"/>
                <a:gd name="T10" fmla="*/ 490 w 821"/>
                <a:gd name="T11" fmla="*/ 329 h 1152"/>
                <a:gd name="T12" fmla="*/ 437 w 821"/>
                <a:gd name="T13" fmla="*/ 262 h 1152"/>
                <a:gd name="T14" fmla="*/ 387 w 821"/>
                <a:gd name="T15" fmla="*/ 197 h 1152"/>
                <a:gd name="T16" fmla="*/ 341 w 821"/>
                <a:gd name="T17" fmla="*/ 129 h 1152"/>
                <a:gd name="T18" fmla="*/ 297 w 821"/>
                <a:gd name="T19" fmla="*/ 54 h 1152"/>
                <a:gd name="T20" fmla="*/ 265 w 821"/>
                <a:gd name="T21" fmla="*/ 77 h 1152"/>
                <a:gd name="T22" fmla="*/ 231 w 821"/>
                <a:gd name="T23" fmla="*/ 98 h 1152"/>
                <a:gd name="T24" fmla="*/ 201 w 821"/>
                <a:gd name="T25" fmla="*/ 123 h 1152"/>
                <a:gd name="T26" fmla="*/ 171 w 821"/>
                <a:gd name="T27" fmla="*/ 151 h 1152"/>
                <a:gd name="T28" fmla="*/ 135 w 821"/>
                <a:gd name="T29" fmla="*/ 192 h 1152"/>
                <a:gd name="T30" fmla="*/ 99 w 821"/>
                <a:gd name="T31" fmla="*/ 239 h 1152"/>
                <a:gd name="T32" fmla="*/ 69 w 821"/>
                <a:gd name="T33" fmla="*/ 285 h 1152"/>
                <a:gd name="T34" fmla="*/ 45 w 821"/>
                <a:gd name="T35" fmla="*/ 337 h 1152"/>
                <a:gd name="T36" fmla="*/ 25 w 821"/>
                <a:gd name="T37" fmla="*/ 392 h 1152"/>
                <a:gd name="T38" fmla="*/ 11 w 821"/>
                <a:gd name="T39" fmla="*/ 447 h 1152"/>
                <a:gd name="T40" fmla="*/ 4 w 821"/>
                <a:gd name="T41" fmla="*/ 505 h 1152"/>
                <a:gd name="T42" fmla="*/ 0 w 821"/>
                <a:gd name="T43" fmla="*/ 564 h 1152"/>
                <a:gd name="T44" fmla="*/ 4 w 821"/>
                <a:gd name="T45" fmla="*/ 625 h 1152"/>
                <a:gd name="T46" fmla="*/ 11 w 821"/>
                <a:gd name="T47" fmla="*/ 683 h 1152"/>
                <a:gd name="T48" fmla="*/ 25 w 821"/>
                <a:gd name="T49" fmla="*/ 740 h 1152"/>
                <a:gd name="T50" fmla="*/ 45 w 821"/>
                <a:gd name="T51" fmla="*/ 792 h 1152"/>
                <a:gd name="T52" fmla="*/ 69 w 821"/>
                <a:gd name="T53" fmla="*/ 845 h 1152"/>
                <a:gd name="T54" fmla="*/ 99 w 821"/>
                <a:gd name="T55" fmla="*/ 893 h 1152"/>
                <a:gd name="T56" fmla="*/ 135 w 821"/>
                <a:gd name="T57" fmla="*/ 938 h 1152"/>
                <a:gd name="T58" fmla="*/ 171 w 821"/>
                <a:gd name="T59" fmla="*/ 979 h 1152"/>
                <a:gd name="T60" fmla="*/ 212 w 821"/>
                <a:gd name="T61" fmla="*/ 1017 h 1152"/>
                <a:gd name="T62" fmla="*/ 259 w 821"/>
                <a:gd name="T63" fmla="*/ 1053 h 1152"/>
                <a:gd name="T64" fmla="*/ 308 w 821"/>
                <a:gd name="T65" fmla="*/ 1080 h 1152"/>
                <a:gd name="T66" fmla="*/ 358 w 821"/>
                <a:gd name="T67" fmla="*/ 1105 h 1152"/>
                <a:gd name="T68" fmla="*/ 412 w 821"/>
                <a:gd name="T69" fmla="*/ 1125 h 1152"/>
                <a:gd name="T70" fmla="*/ 468 w 821"/>
                <a:gd name="T71" fmla="*/ 1141 h 1152"/>
                <a:gd name="T72" fmla="*/ 528 w 821"/>
                <a:gd name="T73" fmla="*/ 1149 h 1152"/>
                <a:gd name="T74" fmla="*/ 589 w 821"/>
                <a:gd name="T75" fmla="*/ 1152 h 1152"/>
                <a:gd name="T76" fmla="*/ 704 w 821"/>
                <a:gd name="T77" fmla="*/ 1152 h 1152"/>
                <a:gd name="T78" fmla="*/ 720 w 821"/>
                <a:gd name="T79" fmla="*/ 1127 h 1152"/>
                <a:gd name="T80" fmla="*/ 734 w 821"/>
                <a:gd name="T81" fmla="*/ 1100 h 1152"/>
                <a:gd name="T82" fmla="*/ 762 w 821"/>
                <a:gd name="T83" fmla="*/ 1042 h 1152"/>
                <a:gd name="T84" fmla="*/ 781 w 821"/>
                <a:gd name="T85" fmla="*/ 981 h 1152"/>
                <a:gd name="T86" fmla="*/ 797 w 821"/>
                <a:gd name="T87" fmla="*/ 916 h 1152"/>
                <a:gd name="T88" fmla="*/ 808 w 821"/>
                <a:gd name="T89" fmla="*/ 850 h 1152"/>
                <a:gd name="T90" fmla="*/ 816 w 821"/>
                <a:gd name="T91" fmla="*/ 782 h 1152"/>
                <a:gd name="T92" fmla="*/ 821 w 821"/>
                <a:gd name="T93" fmla="*/ 713 h 1152"/>
                <a:gd name="T94" fmla="*/ 821 w 821"/>
                <a:gd name="T95" fmla="*/ 641 h 1152"/>
                <a:gd name="T96" fmla="*/ 821 w 821"/>
                <a:gd name="T97" fmla="*/ 564 h 1152"/>
                <a:gd name="T98" fmla="*/ 816 w 821"/>
                <a:gd name="T99" fmla="*/ 490 h 1152"/>
                <a:gd name="T100" fmla="*/ 811 w 821"/>
                <a:gd name="T101" fmla="*/ 413 h 1152"/>
                <a:gd name="T102" fmla="*/ 800 w 821"/>
                <a:gd name="T103" fmla="*/ 340 h 1152"/>
                <a:gd name="T104" fmla="*/ 792 w 821"/>
                <a:gd name="T105" fmla="*/ 268 h 1152"/>
                <a:gd name="T106" fmla="*/ 781 w 821"/>
                <a:gd name="T107" fmla="*/ 205 h 1152"/>
                <a:gd name="T108" fmla="*/ 758 w 821"/>
                <a:gd name="T109" fmla="*/ 93 h 1152"/>
                <a:gd name="T110" fmla="*/ 740 w 821"/>
                <a:gd name="T111" fmla="*/ 14 h 1152"/>
                <a:gd name="T112" fmla="*/ 734 w 821"/>
                <a:gd name="T113" fmla="*/ 0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21" h="1152">
                  <a:moveTo>
                    <a:pt x="734" y="0"/>
                  </a:moveTo>
                  <a:lnTo>
                    <a:pt x="722" y="559"/>
                  </a:lnTo>
                  <a:lnTo>
                    <a:pt x="659" y="505"/>
                  </a:lnTo>
                  <a:lnTo>
                    <a:pt x="600" y="449"/>
                  </a:lnTo>
                  <a:lnTo>
                    <a:pt x="542" y="389"/>
                  </a:lnTo>
                  <a:lnTo>
                    <a:pt x="490" y="329"/>
                  </a:lnTo>
                  <a:lnTo>
                    <a:pt x="437" y="262"/>
                  </a:lnTo>
                  <a:lnTo>
                    <a:pt x="387" y="197"/>
                  </a:lnTo>
                  <a:lnTo>
                    <a:pt x="341" y="129"/>
                  </a:lnTo>
                  <a:lnTo>
                    <a:pt x="297" y="54"/>
                  </a:lnTo>
                  <a:lnTo>
                    <a:pt x="265" y="77"/>
                  </a:lnTo>
                  <a:lnTo>
                    <a:pt x="231" y="98"/>
                  </a:lnTo>
                  <a:lnTo>
                    <a:pt x="201" y="123"/>
                  </a:lnTo>
                  <a:lnTo>
                    <a:pt x="171" y="151"/>
                  </a:lnTo>
                  <a:lnTo>
                    <a:pt x="135" y="192"/>
                  </a:lnTo>
                  <a:lnTo>
                    <a:pt x="99" y="239"/>
                  </a:lnTo>
                  <a:lnTo>
                    <a:pt x="69" y="285"/>
                  </a:lnTo>
                  <a:lnTo>
                    <a:pt x="45" y="337"/>
                  </a:lnTo>
                  <a:lnTo>
                    <a:pt x="25" y="392"/>
                  </a:lnTo>
                  <a:lnTo>
                    <a:pt x="11" y="447"/>
                  </a:lnTo>
                  <a:lnTo>
                    <a:pt x="4" y="505"/>
                  </a:lnTo>
                  <a:lnTo>
                    <a:pt x="0" y="564"/>
                  </a:lnTo>
                  <a:lnTo>
                    <a:pt x="4" y="625"/>
                  </a:lnTo>
                  <a:lnTo>
                    <a:pt x="11" y="683"/>
                  </a:lnTo>
                  <a:lnTo>
                    <a:pt x="25" y="740"/>
                  </a:lnTo>
                  <a:lnTo>
                    <a:pt x="45" y="792"/>
                  </a:lnTo>
                  <a:lnTo>
                    <a:pt x="69" y="845"/>
                  </a:lnTo>
                  <a:lnTo>
                    <a:pt x="99" y="893"/>
                  </a:lnTo>
                  <a:lnTo>
                    <a:pt x="135" y="938"/>
                  </a:lnTo>
                  <a:lnTo>
                    <a:pt x="171" y="979"/>
                  </a:lnTo>
                  <a:lnTo>
                    <a:pt x="212" y="1017"/>
                  </a:lnTo>
                  <a:lnTo>
                    <a:pt x="259" y="1053"/>
                  </a:lnTo>
                  <a:lnTo>
                    <a:pt x="308" y="1080"/>
                  </a:lnTo>
                  <a:lnTo>
                    <a:pt x="358" y="1105"/>
                  </a:lnTo>
                  <a:lnTo>
                    <a:pt x="412" y="1125"/>
                  </a:lnTo>
                  <a:lnTo>
                    <a:pt x="468" y="1141"/>
                  </a:lnTo>
                  <a:lnTo>
                    <a:pt x="528" y="1149"/>
                  </a:lnTo>
                  <a:lnTo>
                    <a:pt x="589" y="1152"/>
                  </a:lnTo>
                  <a:lnTo>
                    <a:pt x="704" y="1152"/>
                  </a:lnTo>
                  <a:lnTo>
                    <a:pt x="720" y="1127"/>
                  </a:lnTo>
                  <a:lnTo>
                    <a:pt x="734" y="1100"/>
                  </a:lnTo>
                  <a:lnTo>
                    <a:pt x="762" y="1042"/>
                  </a:lnTo>
                  <a:lnTo>
                    <a:pt x="781" y="981"/>
                  </a:lnTo>
                  <a:lnTo>
                    <a:pt x="797" y="916"/>
                  </a:lnTo>
                  <a:lnTo>
                    <a:pt x="808" y="850"/>
                  </a:lnTo>
                  <a:lnTo>
                    <a:pt x="816" y="782"/>
                  </a:lnTo>
                  <a:lnTo>
                    <a:pt x="821" y="713"/>
                  </a:lnTo>
                  <a:lnTo>
                    <a:pt x="821" y="641"/>
                  </a:lnTo>
                  <a:lnTo>
                    <a:pt x="821" y="564"/>
                  </a:lnTo>
                  <a:lnTo>
                    <a:pt x="816" y="490"/>
                  </a:lnTo>
                  <a:lnTo>
                    <a:pt x="811" y="413"/>
                  </a:lnTo>
                  <a:lnTo>
                    <a:pt x="800" y="340"/>
                  </a:lnTo>
                  <a:lnTo>
                    <a:pt x="792" y="268"/>
                  </a:lnTo>
                  <a:lnTo>
                    <a:pt x="781" y="205"/>
                  </a:lnTo>
                  <a:lnTo>
                    <a:pt x="758" y="93"/>
                  </a:lnTo>
                  <a:lnTo>
                    <a:pt x="740" y="14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200"/>
            <p:cNvSpPr>
              <a:spLocks/>
            </p:cNvSpPr>
            <p:nvPr/>
          </p:nvSpPr>
          <p:spPr bwMode="auto">
            <a:xfrm>
              <a:off x="4394201" y="3975100"/>
              <a:ext cx="160338" cy="252413"/>
            </a:xfrm>
            <a:custGeom>
              <a:avLst/>
              <a:gdLst>
                <a:gd name="T0" fmla="*/ 268 w 711"/>
                <a:gd name="T1" fmla="*/ 20 h 1112"/>
                <a:gd name="T2" fmla="*/ 205 w 711"/>
                <a:gd name="T3" fmla="*/ 67 h 1112"/>
                <a:gd name="T4" fmla="*/ 150 w 711"/>
                <a:gd name="T5" fmla="*/ 122 h 1112"/>
                <a:gd name="T6" fmla="*/ 104 w 711"/>
                <a:gd name="T7" fmla="*/ 182 h 1112"/>
                <a:gd name="T8" fmla="*/ 63 w 711"/>
                <a:gd name="T9" fmla="*/ 248 h 1112"/>
                <a:gd name="T10" fmla="*/ 32 w 711"/>
                <a:gd name="T11" fmla="*/ 319 h 1112"/>
                <a:gd name="T12" fmla="*/ 11 w 711"/>
                <a:gd name="T13" fmla="*/ 396 h 1112"/>
                <a:gd name="T14" fmla="*/ 0 w 711"/>
                <a:gd name="T15" fmla="*/ 475 h 1112"/>
                <a:gd name="T16" fmla="*/ 2 w 711"/>
                <a:gd name="T17" fmla="*/ 577 h 1112"/>
                <a:gd name="T18" fmla="*/ 24 w 711"/>
                <a:gd name="T19" fmla="*/ 694 h 1112"/>
                <a:gd name="T20" fmla="*/ 70 w 711"/>
                <a:gd name="T21" fmla="*/ 802 h 1112"/>
                <a:gd name="T22" fmla="*/ 133 w 711"/>
                <a:gd name="T23" fmla="*/ 895 h 1112"/>
                <a:gd name="T24" fmla="*/ 216 w 711"/>
                <a:gd name="T25" fmla="*/ 978 h 1112"/>
                <a:gd name="T26" fmla="*/ 310 w 711"/>
                <a:gd name="T27" fmla="*/ 1041 h 1112"/>
                <a:gd name="T28" fmla="*/ 417 w 711"/>
                <a:gd name="T29" fmla="*/ 1084 h 1112"/>
                <a:gd name="T30" fmla="*/ 533 w 711"/>
                <a:gd name="T31" fmla="*/ 1109 h 1112"/>
                <a:gd name="T32" fmla="*/ 708 w 711"/>
                <a:gd name="T33" fmla="*/ 1112 h 1112"/>
                <a:gd name="T34" fmla="*/ 711 w 711"/>
                <a:gd name="T35" fmla="*/ 1104 h 1112"/>
                <a:gd name="T36" fmla="*/ 535 w 711"/>
                <a:gd name="T37" fmla="*/ 1101 h 1112"/>
                <a:gd name="T38" fmla="*/ 419 w 711"/>
                <a:gd name="T39" fmla="*/ 1077 h 1112"/>
                <a:gd name="T40" fmla="*/ 315 w 711"/>
                <a:gd name="T41" fmla="*/ 1032 h 1112"/>
                <a:gd name="T42" fmla="*/ 219 w 711"/>
                <a:gd name="T43" fmla="*/ 969 h 1112"/>
                <a:gd name="T44" fmla="*/ 142 w 711"/>
                <a:gd name="T45" fmla="*/ 890 h 1112"/>
                <a:gd name="T46" fmla="*/ 76 w 711"/>
                <a:gd name="T47" fmla="*/ 797 h 1112"/>
                <a:gd name="T48" fmla="*/ 32 w 711"/>
                <a:gd name="T49" fmla="*/ 692 h 1112"/>
                <a:gd name="T50" fmla="*/ 11 w 711"/>
                <a:gd name="T51" fmla="*/ 577 h 1112"/>
                <a:gd name="T52" fmla="*/ 11 w 711"/>
                <a:gd name="T53" fmla="*/ 457 h 1112"/>
                <a:gd name="T54" fmla="*/ 32 w 711"/>
                <a:gd name="T55" fmla="*/ 344 h 1112"/>
                <a:gd name="T56" fmla="*/ 76 w 711"/>
                <a:gd name="T57" fmla="*/ 237 h 1112"/>
                <a:gd name="T58" fmla="*/ 142 w 711"/>
                <a:gd name="T59" fmla="*/ 144 h 1112"/>
                <a:gd name="T60" fmla="*/ 208 w 711"/>
                <a:gd name="T61" fmla="*/ 75 h 1112"/>
                <a:gd name="T62" fmla="*/ 272 w 711"/>
                <a:gd name="T63" fmla="*/ 29 h 1112"/>
                <a:gd name="T64" fmla="*/ 301 w 711"/>
                <a:gd name="T65" fmla="*/ 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1" h="1112">
                  <a:moveTo>
                    <a:pt x="301" y="0"/>
                  </a:moveTo>
                  <a:lnTo>
                    <a:pt x="268" y="20"/>
                  </a:lnTo>
                  <a:lnTo>
                    <a:pt x="236" y="42"/>
                  </a:lnTo>
                  <a:lnTo>
                    <a:pt x="205" y="67"/>
                  </a:lnTo>
                  <a:lnTo>
                    <a:pt x="178" y="92"/>
                  </a:lnTo>
                  <a:lnTo>
                    <a:pt x="150" y="122"/>
                  </a:lnTo>
                  <a:lnTo>
                    <a:pt x="126" y="149"/>
                  </a:lnTo>
                  <a:lnTo>
                    <a:pt x="104" y="182"/>
                  </a:lnTo>
                  <a:lnTo>
                    <a:pt x="81" y="214"/>
                  </a:lnTo>
                  <a:lnTo>
                    <a:pt x="63" y="248"/>
                  </a:lnTo>
                  <a:lnTo>
                    <a:pt x="45" y="284"/>
                  </a:lnTo>
                  <a:lnTo>
                    <a:pt x="32" y="319"/>
                  </a:lnTo>
                  <a:lnTo>
                    <a:pt x="21" y="358"/>
                  </a:lnTo>
                  <a:lnTo>
                    <a:pt x="11" y="396"/>
                  </a:lnTo>
                  <a:lnTo>
                    <a:pt x="5" y="434"/>
                  </a:lnTo>
                  <a:lnTo>
                    <a:pt x="0" y="475"/>
                  </a:lnTo>
                  <a:lnTo>
                    <a:pt x="0" y="516"/>
                  </a:lnTo>
                  <a:lnTo>
                    <a:pt x="2" y="577"/>
                  </a:lnTo>
                  <a:lnTo>
                    <a:pt x="11" y="637"/>
                  </a:lnTo>
                  <a:lnTo>
                    <a:pt x="24" y="694"/>
                  </a:lnTo>
                  <a:lnTo>
                    <a:pt x="45" y="750"/>
                  </a:lnTo>
                  <a:lnTo>
                    <a:pt x="70" y="802"/>
                  </a:lnTo>
                  <a:lnTo>
                    <a:pt x="101" y="849"/>
                  </a:lnTo>
                  <a:lnTo>
                    <a:pt x="133" y="895"/>
                  </a:lnTo>
                  <a:lnTo>
                    <a:pt x="173" y="939"/>
                  </a:lnTo>
                  <a:lnTo>
                    <a:pt x="216" y="978"/>
                  </a:lnTo>
                  <a:lnTo>
                    <a:pt x="261" y="1011"/>
                  </a:lnTo>
                  <a:lnTo>
                    <a:pt x="310" y="1041"/>
                  </a:lnTo>
                  <a:lnTo>
                    <a:pt x="362" y="1066"/>
                  </a:lnTo>
                  <a:lnTo>
                    <a:pt x="417" y="1084"/>
                  </a:lnTo>
                  <a:lnTo>
                    <a:pt x="475" y="1101"/>
                  </a:lnTo>
                  <a:lnTo>
                    <a:pt x="533" y="1109"/>
                  </a:lnTo>
                  <a:lnTo>
                    <a:pt x="596" y="1112"/>
                  </a:lnTo>
                  <a:lnTo>
                    <a:pt x="708" y="1112"/>
                  </a:lnTo>
                  <a:lnTo>
                    <a:pt x="708" y="1106"/>
                  </a:lnTo>
                  <a:lnTo>
                    <a:pt x="711" y="1104"/>
                  </a:lnTo>
                  <a:lnTo>
                    <a:pt x="596" y="1104"/>
                  </a:lnTo>
                  <a:lnTo>
                    <a:pt x="535" y="1101"/>
                  </a:lnTo>
                  <a:lnTo>
                    <a:pt x="475" y="1093"/>
                  </a:lnTo>
                  <a:lnTo>
                    <a:pt x="419" y="1077"/>
                  </a:lnTo>
                  <a:lnTo>
                    <a:pt x="365" y="1057"/>
                  </a:lnTo>
                  <a:lnTo>
                    <a:pt x="315" y="1032"/>
                  </a:lnTo>
                  <a:lnTo>
                    <a:pt x="266" y="1005"/>
                  </a:lnTo>
                  <a:lnTo>
                    <a:pt x="219" y="969"/>
                  </a:lnTo>
                  <a:lnTo>
                    <a:pt x="178" y="931"/>
                  </a:lnTo>
                  <a:lnTo>
                    <a:pt x="142" y="890"/>
                  </a:lnTo>
                  <a:lnTo>
                    <a:pt x="106" y="845"/>
                  </a:lnTo>
                  <a:lnTo>
                    <a:pt x="76" y="797"/>
                  </a:lnTo>
                  <a:lnTo>
                    <a:pt x="52" y="744"/>
                  </a:lnTo>
                  <a:lnTo>
                    <a:pt x="32" y="692"/>
                  </a:lnTo>
                  <a:lnTo>
                    <a:pt x="18" y="635"/>
                  </a:lnTo>
                  <a:lnTo>
                    <a:pt x="11" y="577"/>
                  </a:lnTo>
                  <a:lnTo>
                    <a:pt x="7" y="516"/>
                  </a:lnTo>
                  <a:lnTo>
                    <a:pt x="11" y="457"/>
                  </a:lnTo>
                  <a:lnTo>
                    <a:pt x="18" y="399"/>
                  </a:lnTo>
                  <a:lnTo>
                    <a:pt x="32" y="344"/>
                  </a:lnTo>
                  <a:lnTo>
                    <a:pt x="52" y="289"/>
                  </a:lnTo>
                  <a:lnTo>
                    <a:pt x="76" y="237"/>
                  </a:lnTo>
                  <a:lnTo>
                    <a:pt x="106" y="191"/>
                  </a:lnTo>
                  <a:lnTo>
                    <a:pt x="142" y="144"/>
                  </a:lnTo>
                  <a:lnTo>
                    <a:pt x="178" y="103"/>
                  </a:lnTo>
                  <a:lnTo>
                    <a:pt x="208" y="75"/>
                  </a:lnTo>
                  <a:lnTo>
                    <a:pt x="238" y="50"/>
                  </a:lnTo>
                  <a:lnTo>
                    <a:pt x="272" y="29"/>
                  </a:lnTo>
                  <a:lnTo>
                    <a:pt x="304" y="6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201"/>
            <p:cNvSpPr>
              <a:spLocks/>
            </p:cNvSpPr>
            <p:nvPr/>
          </p:nvSpPr>
          <p:spPr bwMode="auto">
            <a:xfrm>
              <a:off x="4694238" y="4176713"/>
              <a:ext cx="74613" cy="49213"/>
            </a:xfrm>
            <a:custGeom>
              <a:avLst/>
              <a:gdLst>
                <a:gd name="T0" fmla="*/ 57 w 329"/>
                <a:gd name="T1" fmla="*/ 0 h 214"/>
                <a:gd name="T2" fmla="*/ 41 w 329"/>
                <a:gd name="T3" fmla="*/ 74 h 214"/>
                <a:gd name="T4" fmla="*/ 23 w 329"/>
                <a:gd name="T5" fmla="*/ 135 h 214"/>
                <a:gd name="T6" fmla="*/ 0 w 329"/>
                <a:gd name="T7" fmla="*/ 214 h 214"/>
                <a:gd name="T8" fmla="*/ 46 w 329"/>
                <a:gd name="T9" fmla="*/ 209 h 214"/>
                <a:gd name="T10" fmla="*/ 90 w 329"/>
                <a:gd name="T11" fmla="*/ 200 h 214"/>
                <a:gd name="T12" fmla="*/ 133 w 329"/>
                <a:gd name="T13" fmla="*/ 189 h 214"/>
                <a:gd name="T14" fmla="*/ 175 w 329"/>
                <a:gd name="T15" fmla="*/ 176 h 214"/>
                <a:gd name="T16" fmla="*/ 216 w 329"/>
                <a:gd name="T17" fmla="*/ 159 h 214"/>
                <a:gd name="T18" fmla="*/ 255 w 329"/>
                <a:gd name="T19" fmla="*/ 140 h 214"/>
                <a:gd name="T20" fmla="*/ 293 w 329"/>
                <a:gd name="T21" fmla="*/ 115 h 214"/>
                <a:gd name="T22" fmla="*/ 329 w 329"/>
                <a:gd name="T23" fmla="*/ 90 h 214"/>
                <a:gd name="T24" fmla="*/ 261 w 329"/>
                <a:gd name="T25" fmla="*/ 68 h 214"/>
                <a:gd name="T26" fmla="*/ 191 w 329"/>
                <a:gd name="T27" fmla="*/ 47 h 214"/>
                <a:gd name="T28" fmla="*/ 122 w 329"/>
                <a:gd name="T29" fmla="*/ 25 h 214"/>
                <a:gd name="T30" fmla="*/ 57 w 329"/>
                <a:gd name="T31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9" h="214">
                  <a:moveTo>
                    <a:pt x="57" y="0"/>
                  </a:moveTo>
                  <a:lnTo>
                    <a:pt x="41" y="74"/>
                  </a:lnTo>
                  <a:lnTo>
                    <a:pt x="23" y="135"/>
                  </a:lnTo>
                  <a:lnTo>
                    <a:pt x="0" y="214"/>
                  </a:lnTo>
                  <a:lnTo>
                    <a:pt x="46" y="209"/>
                  </a:lnTo>
                  <a:lnTo>
                    <a:pt x="90" y="200"/>
                  </a:lnTo>
                  <a:lnTo>
                    <a:pt x="133" y="189"/>
                  </a:lnTo>
                  <a:lnTo>
                    <a:pt x="175" y="176"/>
                  </a:lnTo>
                  <a:lnTo>
                    <a:pt x="216" y="159"/>
                  </a:lnTo>
                  <a:lnTo>
                    <a:pt x="255" y="140"/>
                  </a:lnTo>
                  <a:lnTo>
                    <a:pt x="293" y="115"/>
                  </a:lnTo>
                  <a:lnTo>
                    <a:pt x="329" y="90"/>
                  </a:lnTo>
                  <a:lnTo>
                    <a:pt x="261" y="68"/>
                  </a:lnTo>
                  <a:lnTo>
                    <a:pt x="191" y="47"/>
                  </a:lnTo>
                  <a:lnTo>
                    <a:pt x="122" y="25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202"/>
            <p:cNvSpPr>
              <a:spLocks/>
            </p:cNvSpPr>
            <p:nvPr/>
          </p:nvSpPr>
          <p:spPr bwMode="auto">
            <a:xfrm>
              <a:off x="4694238" y="4197350"/>
              <a:ext cx="76200" cy="30163"/>
            </a:xfrm>
            <a:custGeom>
              <a:avLst/>
              <a:gdLst>
                <a:gd name="T0" fmla="*/ 333 w 341"/>
                <a:gd name="T1" fmla="*/ 0 h 132"/>
                <a:gd name="T2" fmla="*/ 297 w 341"/>
                <a:gd name="T3" fmla="*/ 25 h 132"/>
                <a:gd name="T4" fmla="*/ 259 w 341"/>
                <a:gd name="T5" fmla="*/ 50 h 132"/>
                <a:gd name="T6" fmla="*/ 220 w 341"/>
                <a:gd name="T7" fmla="*/ 69 h 132"/>
                <a:gd name="T8" fmla="*/ 179 w 341"/>
                <a:gd name="T9" fmla="*/ 86 h 132"/>
                <a:gd name="T10" fmla="*/ 137 w 341"/>
                <a:gd name="T11" fmla="*/ 99 h 132"/>
                <a:gd name="T12" fmla="*/ 94 w 341"/>
                <a:gd name="T13" fmla="*/ 110 h 132"/>
                <a:gd name="T14" fmla="*/ 50 w 341"/>
                <a:gd name="T15" fmla="*/ 119 h 132"/>
                <a:gd name="T16" fmla="*/ 4 w 341"/>
                <a:gd name="T17" fmla="*/ 124 h 132"/>
                <a:gd name="T18" fmla="*/ 0 w 341"/>
                <a:gd name="T19" fmla="*/ 132 h 132"/>
                <a:gd name="T20" fmla="*/ 47 w 341"/>
                <a:gd name="T21" fmla="*/ 126 h 132"/>
                <a:gd name="T22" fmla="*/ 94 w 341"/>
                <a:gd name="T23" fmla="*/ 119 h 132"/>
                <a:gd name="T24" fmla="*/ 141 w 341"/>
                <a:gd name="T25" fmla="*/ 108 h 132"/>
                <a:gd name="T26" fmla="*/ 184 w 341"/>
                <a:gd name="T27" fmla="*/ 94 h 132"/>
                <a:gd name="T28" fmla="*/ 225 w 341"/>
                <a:gd name="T29" fmla="*/ 74 h 132"/>
                <a:gd name="T30" fmla="*/ 267 w 341"/>
                <a:gd name="T31" fmla="*/ 56 h 132"/>
                <a:gd name="T32" fmla="*/ 306 w 341"/>
                <a:gd name="T33" fmla="*/ 31 h 132"/>
                <a:gd name="T34" fmla="*/ 341 w 341"/>
                <a:gd name="T35" fmla="*/ 3 h 132"/>
                <a:gd name="T36" fmla="*/ 333 w 341"/>
                <a:gd name="T3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1" h="132">
                  <a:moveTo>
                    <a:pt x="333" y="0"/>
                  </a:moveTo>
                  <a:lnTo>
                    <a:pt x="297" y="25"/>
                  </a:lnTo>
                  <a:lnTo>
                    <a:pt x="259" y="50"/>
                  </a:lnTo>
                  <a:lnTo>
                    <a:pt x="220" y="69"/>
                  </a:lnTo>
                  <a:lnTo>
                    <a:pt x="179" y="86"/>
                  </a:lnTo>
                  <a:lnTo>
                    <a:pt x="137" y="99"/>
                  </a:lnTo>
                  <a:lnTo>
                    <a:pt x="94" y="110"/>
                  </a:lnTo>
                  <a:lnTo>
                    <a:pt x="50" y="119"/>
                  </a:lnTo>
                  <a:lnTo>
                    <a:pt x="4" y="124"/>
                  </a:lnTo>
                  <a:lnTo>
                    <a:pt x="0" y="132"/>
                  </a:lnTo>
                  <a:lnTo>
                    <a:pt x="47" y="126"/>
                  </a:lnTo>
                  <a:lnTo>
                    <a:pt x="94" y="119"/>
                  </a:lnTo>
                  <a:lnTo>
                    <a:pt x="141" y="108"/>
                  </a:lnTo>
                  <a:lnTo>
                    <a:pt x="184" y="94"/>
                  </a:lnTo>
                  <a:lnTo>
                    <a:pt x="225" y="74"/>
                  </a:lnTo>
                  <a:lnTo>
                    <a:pt x="267" y="56"/>
                  </a:lnTo>
                  <a:lnTo>
                    <a:pt x="306" y="31"/>
                  </a:lnTo>
                  <a:lnTo>
                    <a:pt x="341" y="3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203"/>
            <p:cNvSpPr>
              <a:spLocks/>
            </p:cNvSpPr>
            <p:nvPr/>
          </p:nvSpPr>
          <p:spPr bwMode="auto">
            <a:xfrm>
              <a:off x="4556126" y="3957638"/>
              <a:ext cx="139700" cy="280988"/>
            </a:xfrm>
            <a:custGeom>
              <a:avLst/>
              <a:gdLst>
                <a:gd name="T0" fmla="*/ 31 w 621"/>
                <a:gd name="T1" fmla="*/ 0 h 1241"/>
                <a:gd name="T2" fmla="*/ 41 w 621"/>
                <a:gd name="T3" fmla="*/ 45 h 1241"/>
                <a:gd name="T4" fmla="*/ 66 w 621"/>
                <a:gd name="T5" fmla="*/ 157 h 1241"/>
                <a:gd name="T6" fmla="*/ 83 w 621"/>
                <a:gd name="T7" fmla="*/ 234 h 1241"/>
                <a:gd name="T8" fmla="*/ 97 w 621"/>
                <a:gd name="T9" fmla="*/ 322 h 1241"/>
                <a:gd name="T10" fmla="*/ 110 w 621"/>
                <a:gd name="T11" fmla="*/ 417 h 1241"/>
                <a:gd name="T12" fmla="*/ 119 w 621"/>
                <a:gd name="T13" fmla="*/ 521 h 1241"/>
                <a:gd name="T14" fmla="*/ 124 w 621"/>
                <a:gd name="T15" fmla="*/ 609 h 1241"/>
                <a:gd name="T16" fmla="*/ 124 w 621"/>
                <a:gd name="T17" fmla="*/ 700 h 1241"/>
                <a:gd name="T18" fmla="*/ 121 w 621"/>
                <a:gd name="T19" fmla="*/ 791 h 1241"/>
                <a:gd name="T20" fmla="*/ 110 w 621"/>
                <a:gd name="T21" fmla="*/ 878 h 1241"/>
                <a:gd name="T22" fmla="*/ 105 w 621"/>
                <a:gd name="T23" fmla="*/ 922 h 1241"/>
                <a:gd name="T24" fmla="*/ 97 w 621"/>
                <a:gd name="T25" fmla="*/ 966 h 1241"/>
                <a:gd name="T26" fmla="*/ 86 w 621"/>
                <a:gd name="T27" fmla="*/ 1007 h 1241"/>
                <a:gd name="T28" fmla="*/ 72 w 621"/>
                <a:gd name="T29" fmla="*/ 1046 h 1241"/>
                <a:gd name="T30" fmla="*/ 58 w 621"/>
                <a:gd name="T31" fmla="*/ 1084 h 1241"/>
                <a:gd name="T32" fmla="*/ 41 w 621"/>
                <a:gd name="T33" fmla="*/ 1122 h 1241"/>
                <a:gd name="T34" fmla="*/ 23 w 621"/>
                <a:gd name="T35" fmla="*/ 1158 h 1241"/>
                <a:gd name="T36" fmla="*/ 0 w 621"/>
                <a:gd name="T37" fmla="*/ 1191 h 1241"/>
                <a:gd name="T38" fmla="*/ 11 w 621"/>
                <a:gd name="T39" fmla="*/ 1197 h 1241"/>
                <a:gd name="T40" fmla="*/ 39 w 621"/>
                <a:gd name="T41" fmla="*/ 1208 h 1241"/>
                <a:gd name="T42" fmla="*/ 83 w 621"/>
                <a:gd name="T43" fmla="*/ 1221 h 1241"/>
                <a:gd name="T44" fmla="*/ 110 w 621"/>
                <a:gd name="T45" fmla="*/ 1226 h 1241"/>
                <a:gd name="T46" fmla="*/ 140 w 621"/>
                <a:gd name="T47" fmla="*/ 1232 h 1241"/>
                <a:gd name="T48" fmla="*/ 176 w 621"/>
                <a:gd name="T49" fmla="*/ 1237 h 1241"/>
                <a:gd name="T50" fmla="*/ 214 w 621"/>
                <a:gd name="T51" fmla="*/ 1241 h 1241"/>
                <a:gd name="T52" fmla="*/ 259 w 621"/>
                <a:gd name="T53" fmla="*/ 1241 h 1241"/>
                <a:gd name="T54" fmla="*/ 302 w 621"/>
                <a:gd name="T55" fmla="*/ 1237 h 1241"/>
                <a:gd name="T56" fmla="*/ 352 w 621"/>
                <a:gd name="T57" fmla="*/ 1232 h 1241"/>
                <a:gd name="T58" fmla="*/ 405 w 621"/>
                <a:gd name="T59" fmla="*/ 1224 h 1241"/>
                <a:gd name="T60" fmla="*/ 459 w 621"/>
                <a:gd name="T61" fmla="*/ 1210 h 1241"/>
                <a:gd name="T62" fmla="*/ 517 w 621"/>
                <a:gd name="T63" fmla="*/ 1191 h 1241"/>
                <a:gd name="T64" fmla="*/ 528 w 621"/>
                <a:gd name="T65" fmla="*/ 1161 h 1241"/>
                <a:gd name="T66" fmla="*/ 556 w 621"/>
                <a:gd name="T67" fmla="*/ 1075 h 1241"/>
                <a:gd name="T68" fmla="*/ 569 w 621"/>
                <a:gd name="T69" fmla="*/ 1016 h 1241"/>
                <a:gd name="T70" fmla="*/ 585 w 621"/>
                <a:gd name="T71" fmla="*/ 947 h 1241"/>
                <a:gd name="T72" fmla="*/ 599 w 621"/>
                <a:gd name="T73" fmla="*/ 867 h 1241"/>
                <a:gd name="T74" fmla="*/ 610 w 621"/>
                <a:gd name="T75" fmla="*/ 782 h 1241"/>
                <a:gd name="T76" fmla="*/ 619 w 621"/>
                <a:gd name="T77" fmla="*/ 692 h 1241"/>
                <a:gd name="T78" fmla="*/ 621 w 621"/>
                <a:gd name="T79" fmla="*/ 595 h 1241"/>
                <a:gd name="T80" fmla="*/ 619 w 621"/>
                <a:gd name="T81" fmla="*/ 546 h 1241"/>
                <a:gd name="T82" fmla="*/ 619 w 621"/>
                <a:gd name="T83" fmla="*/ 497 h 1241"/>
                <a:gd name="T84" fmla="*/ 614 w 621"/>
                <a:gd name="T85" fmla="*/ 448 h 1241"/>
                <a:gd name="T86" fmla="*/ 608 w 621"/>
                <a:gd name="T87" fmla="*/ 398 h 1241"/>
                <a:gd name="T88" fmla="*/ 599 w 621"/>
                <a:gd name="T89" fmla="*/ 346 h 1241"/>
                <a:gd name="T90" fmla="*/ 589 w 621"/>
                <a:gd name="T91" fmla="*/ 297 h 1241"/>
                <a:gd name="T92" fmla="*/ 574 w 621"/>
                <a:gd name="T93" fmla="*/ 245 h 1241"/>
                <a:gd name="T94" fmla="*/ 561 w 621"/>
                <a:gd name="T95" fmla="*/ 195 h 1241"/>
                <a:gd name="T96" fmla="*/ 542 w 621"/>
                <a:gd name="T97" fmla="*/ 146 h 1241"/>
                <a:gd name="T98" fmla="*/ 520 w 621"/>
                <a:gd name="T99" fmla="*/ 97 h 1241"/>
                <a:gd name="T100" fmla="*/ 495 w 621"/>
                <a:gd name="T101" fmla="*/ 50 h 1241"/>
                <a:gd name="T102" fmla="*/ 468 w 621"/>
                <a:gd name="T103" fmla="*/ 0 h 1241"/>
                <a:gd name="T104" fmla="*/ 31 w 621"/>
                <a:gd name="T105" fmla="*/ 0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21" h="1241">
                  <a:moveTo>
                    <a:pt x="31" y="0"/>
                  </a:moveTo>
                  <a:lnTo>
                    <a:pt x="41" y="45"/>
                  </a:lnTo>
                  <a:lnTo>
                    <a:pt x="66" y="157"/>
                  </a:lnTo>
                  <a:lnTo>
                    <a:pt x="83" y="234"/>
                  </a:lnTo>
                  <a:lnTo>
                    <a:pt x="97" y="322"/>
                  </a:lnTo>
                  <a:lnTo>
                    <a:pt x="110" y="417"/>
                  </a:lnTo>
                  <a:lnTo>
                    <a:pt x="119" y="521"/>
                  </a:lnTo>
                  <a:lnTo>
                    <a:pt x="124" y="609"/>
                  </a:lnTo>
                  <a:lnTo>
                    <a:pt x="124" y="700"/>
                  </a:lnTo>
                  <a:lnTo>
                    <a:pt x="121" y="791"/>
                  </a:lnTo>
                  <a:lnTo>
                    <a:pt x="110" y="878"/>
                  </a:lnTo>
                  <a:lnTo>
                    <a:pt x="105" y="922"/>
                  </a:lnTo>
                  <a:lnTo>
                    <a:pt x="97" y="966"/>
                  </a:lnTo>
                  <a:lnTo>
                    <a:pt x="86" y="1007"/>
                  </a:lnTo>
                  <a:lnTo>
                    <a:pt x="72" y="1046"/>
                  </a:lnTo>
                  <a:lnTo>
                    <a:pt x="58" y="1084"/>
                  </a:lnTo>
                  <a:lnTo>
                    <a:pt x="41" y="1122"/>
                  </a:lnTo>
                  <a:lnTo>
                    <a:pt x="23" y="1158"/>
                  </a:lnTo>
                  <a:lnTo>
                    <a:pt x="0" y="1191"/>
                  </a:lnTo>
                  <a:lnTo>
                    <a:pt x="11" y="1197"/>
                  </a:lnTo>
                  <a:lnTo>
                    <a:pt x="39" y="1208"/>
                  </a:lnTo>
                  <a:lnTo>
                    <a:pt x="83" y="1221"/>
                  </a:lnTo>
                  <a:lnTo>
                    <a:pt x="110" y="1226"/>
                  </a:lnTo>
                  <a:lnTo>
                    <a:pt x="140" y="1232"/>
                  </a:lnTo>
                  <a:lnTo>
                    <a:pt x="176" y="1237"/>
                  </a:lnTo>
                  <a:lnTo>
                    <a:pt x="214" y="1241"/>
                  </a:lnTo>
                  <a:lnTo>
                    <a:pt x="259" y="1241"/>
                  </a:lnTo>
                  <a:lnTo>
                    <a:pt x="302" y="1237"/>
                  </a:lnTo>
                  <a:lnTo>
                    <a:pt x="352" y="1232"/>
                  </a:lnTo>
                  <a:lnTo>
                    <a:pt x="405" y="1224"/>
                  </a:lnTo>
                  <a:lnTo>
                    <a:pt x="459" y="1210"/>
                  </a:lnTo>
                  <a:lnTo>
                    <a:pt x="517" y="1191"/>
                  </a:lnTo>
                  <a:lnTo>
                    <a:pt x="528" y="1161"/>
                  </a:lnTo>
                  <a:lnTo>
                    <a:pt x="556" y="1075"/>
                  </a:lnTo>
                  <a:lnTo>
                    <a:pt x="569" y="1016"/>
                  </a:lnTo>
                  <a:lnTo>
                    <a:pt x="585" y="947"/>
                  </a:lnTo>
                  <a:lnTo>
                    <a:pt x="599" y="867"/>
                  </a:lnTo>
                  <a:lnTo>
                    <a:pt x="610" y="782"/>
                  </a:lnTo>
                  <a:lnTo>
                    <a:pt x="619" y="692"/>
                  </a:lnTo>
                  <a:lnTo>
                    <a:pt x="621" y="595"/>
                  </a:lnTo>
                  <a:lnTo>
                    <a:pt x="619" y="546"/>
                  </a:lnTo>
                  <a:lnTo>
                    <a:pt x="619" y="497"/>
                  </a:lnTo>
                  <a:lnTo>
                    <a:pt x="614" y="448"/>
                  </a:lnTo>
                  <a:lnTo>
                    <a:pt x="608" y="398"/>
                  </a:lnTo>
                  <a:lnTo>
                    <a:pt x="599" y="346"/>
                  </a:lnTo>
                  <a:lnTo>
                    <a:pt x="589" y="297"/>
                  </a:lnTo>
                  <a:lnTo>
                    <a:pt x="574" y="245"/>
                  </a:lnTo>
                  <a:lnTo>
                    <a:pt x="561" y="195"/>
                  </a:lnTo>
                  <a:lnTo>
                    <a:pt x="542" y="146"/>
                  </a:lnTo>
                  <a:lnTo>
                    <a:pt x="520" y="97"/>
                  </a:lnTo>
                  <a:lnTo>
                    <a:pt x="495" y="50"/>
                  </a:lnTo>
                  <a:lnTo>
                    <a:pt x="468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3D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204"/>
            <p:cNvSpPr>
              <a:spLocks/>
            </p:cNvSpPr>
            <p:nvPr/>
          </p:nvSpPr>
          <p:spPr bwMode="auto">
            <a:xfrm>
              <a:off x="4554538" y="3956050"/>
              <a:ext cx="144463" cy="284163"/>
            </a:xfrm>
            <a:custGeom>
              <a:avLst/>
              <a:gdLst>
                <a:gd name="T0" fmla="*/ 28 w 635"/>
                <a:gd name="T1" fmla="*/ 10 h 1255"/>
                <a:gd name="T2" fmla="*/ 57 w 635"/>
                <a:gd name="T3" fmla="*/ 131 h 1255"/>
                <a:gd name="T4" fmla="*/ 91 w 635"/>
                <a:gd name="T5" fmla="*/ 306 h 1255"/>
                <a:gd name="T6" fmla="*/ 110 w 635"/>
                <a:gd name="T7" fmla="*/ 451 h 1255"/>
                <a:gd name="T8" fmla="*/ 120 w 635"/>
                <a:gd name="T9" fmla="*/ 602 h 1255"/>
                <a:gd name="T10" fmla="*/ 120 w 635"/>
                <a:gd name="T11" fmla="*/ 751 h 1255"/>
                <a:gd name="T12" fmla="*/ 107 w 635"/>
                <a:gd name="T13" fmla="*/ 891 h 1255"/>
                <a:gd name="T14" fmla="*/ 80 w 635"/>
                <a:gd name="T15" fmla="*/ 1023 h 1255"/>
                <a:gd name="T16" fmla="*/ 46 w 635"/>
                <a:gd name="T17" fmla="*/ 1113 h 1255"/>
                <a:gd name="T18" fmla="*/ 16 w 635"/>
                <a:gd name="T19" fmla="*/ 1168 h 1255"/>
                <a:gd name="T20" fmla="*/ 0 w 635"/>
                <a:gd name="T21" fmla="*/ 1201 h 1255"/>
                <a:gd name="T22" fmla="*/ 19 w 635"/>
                <a:gd name="T23" fmla="*/ 1215 h 1255"/>
                <a:gd name="T24" fmla="*/ 68 w 635"/>
                <a:gd name="T25" fmla="*/ 1231 h 1255"/>
                <a:gd name="T26" fmla="*/ 145 w 635"/>
                <a:gd name="T27" fmla="*/ 1248 h 1255"/>
                <a:gd name="T28" fmla="*/ 248 w 635"/>
                <a:gd name="T29" fmla="*/ 1255 h 1255"/>
                <a:gd name="T30" fmla="*/ 376 w 635"/>
                <a:gd name="T31" fmla="*/ 1244 h 1255"/>
                <a:gd name="T32" fmla="*/ 448 w 635"/>
                <a:gd name="T33" fmla="*/ 1231 h 1255"/>
                <a:gd name="T34" fmla="*/ 525 w 635"/>
                <a:gd name="T35" fmla="*/ 1206 h 1255"/>
                <a:gd name="T36" fmla="*/ 547 w 635"/>
                <a:gd name="T37" fmla="*/ 1154 h 1255"/>
                <a:gd name="T38" fmla="*/ 583 w 635"/>
                <a:gd name="T39" fmla="*/ 1023 h 1255"/>
                <a:gd name="T40" fmla="*/ 619 w 635"/>
                <a:gd name="T41" fmla="*/ 834 h 1255"/>
                <a:gd name="T42" fmla="*/ 629 w 635"/>
                <a:gd name="T43" fmla="*/ 721 h 1255"/>
                <a:gd name="T44" fmla="*/ 635 w 635"/>
                <a:gd name="T45" fmla="*/ 600 h 1255"/>
                <a:gd name="T46" fmla="*/ 626 w 635"/>
                <a:gd name="T47" fmla="*/ 451 h 1255"/>
                <a:gd name="T48" fmla="*/ 601 w 635"/>
                <a:gd name="T49" fmla="*/ 300 h 1255"/>
                <a:gd name="T50" fmla="*/ 555 w 635"/>
                <a:gd name="T51" fmla="*/ 149 h 1255"/>
                <a:gd name="T52" fmla="*/ 520 w 635"/>
                <a:gd name="T53" fmla="*/ 76 h 1255"/>
                <a:gd name="T54" fmla="*/ 480 w 635"/>
                <a:gd name="T55" fmla="*/ 5 h 1255"/>
                <a:gd name="T56" fmla="*/ 36 w 635"/>
                <a:gd name="T57" fmla="*/ 0 h 1255"/>
                <a:gd name="T58" fmla="*/ 28 w 635"/>
                <a:gd name="T59" fmla="*/ 10 h 1255"/>
                <a:gd name="T60" fmla="*/ 36 w 635"/>
                <a:gd name="T61" fmla="*/ 16 h 1255"/>
                <a:gd name="T62" fmla="*/ 473 w 635"/>
                <a:gd name="T63" fmla="*/ 7 h 1255"/>
                <a:gd name="T64" fmla="*/ 486 w 635"/>
                <a:gd name="T65" fmla="*/ 48 h 1255"/>
                <a:gd name="T66" fmla="*/ 522 w 635"/>
                <a:gd name="T67" fmla="*/ 120 h 1255"/>
                <a:gd name="T68" fmla="*/ 563 w 635"/>
                <a:gd name="T69" fmla="*/ 230 h 1255"/>
                <a:gd name="T70" fmla="*/ 599 w 635"/>
                <a:gd name="T71" fmla="*/ 378 h 1255"/>
                <a:gd name="T72" fmla="*/ 615 w 635"/>
                <a:gd name="T73" fmla="*/ 528 h 1255"/>
                <a:gd name="T74" fmla="*/ 615 w 635"/>
                <a:gd name="T75" fmla="*/ 660 h 1255"/>
                <a:gd name="T76" fmla="*/ 608 w 635"/>
                <a:gd name="T77" fmla="*/ 775 h 1255"/>
                <a:gd name="T78" fmla="*/ 585 w 635"/>
                <a:gd name="T79" fmla="*/ 931 h 1255"/>
                <a:gd name="T80" fmla="*/ 547 w 635"/>
                <a:gd name="T81" fmla="*/ 1093 h 1255"/>
                <a:gd name="T82" fmla="*/ 520 w 635"/>
                <a:gd name="T83" fmla="*/ 1185 h 1255"/>
                <a:gd name="T84" fmla="*/ 522 w 635"/>
                <a:gd name="T85" fmla="*/ 1198 h 1255"/>
                <a:gd name="T86" fmla="*/ 480 w 635"/>
                <a:gd name="T87" fmla="*/ 1204 h 1255"/>
                <a:gd name="T88" fmla="*/ 374 w 635"/>
                <a:gd name="T89" fmla="*/ 1228 h 1255"/>
                <a:gd name="T90" fmla="*/ 248 w 635"/>
                <a:gd name="T91" fmla="*/ 1239 h 1255"/>
                <a:gd name="T92" fmla="*/ 149 w 635"/>
                <a:gd name="T93" fmla="*/ 1231 h 1255"/>
                <a:gd name="T94" fmla="*/ 71 w 635"/>
                <a:gd name="T95" fmla="*/ 1215 h 1255"/>
                <a:gd name="T96" fmla="*/ 28 w 635"/>
                <a:gd name="T97" fmla="*/ 1198 h 1255"/>
                <a:gd name="T98" fmla="*/ 11 w 635"/>
                <a:gd name="T99" fmla="*/ 1190 h 1255"/>
                <a:gd name="T100" fmla="*/ 14 w 635"/>
                <a:gd name="T101" fmla="*/ 1204 h 1255"/>
                <a:gd name="T102" fmla="*/ 46 w 635"/>
                <a:gd name="T103" fmla="*/ 1149 h 1255"/>
                <a:gd name="T104" fmla="*/ 74 w 635"/>
                <a:gd name="T105" fmla="*/ 1088 h 1255"/>
                <a:gd name="T106" fmla="*/ 113 w 635"/>
                <a:gd name="T107" fmla="*/ 962 h 1255"/>
                <a:gd name="T108" fmla="*/ 132 w 635"/>
                <a:gd name="T109" fmla="*/ 822 h 1255"/>
                <a:gd name="T110" fmla="*/ 138 w 635"/>
                <a:gd name="T111" fmla="*/ 679 h 1255"/>
                <a:gd name="T112" fmla="*/ 132 w 635"/>
                <a:gd name="T113" fmla="*/ 528 h 1255"/>
                <a:gd name="T114" fmla="*/ 110 w 635"/>
                <a:gd name="T115" fmla="*/ 329 h 1255"/>
                <a:gd name="T116" fmla="*/ 80 w 635"/>
                <a:gd name="T117" fmla="*/ 161 h 1255"/>
                <a:gd name="T118" fmla="*/ 41 w 635"/>
                <a:gd name="T119" fmla="*/ 7 h 1255"/>
                <a:gd name="T120" fmla="*/ 36 w 635"/>
                <a:gd name="T121" fmla="*/ 16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35" h="1255">
                  <a:moveTo>
                    <a:pt x="36" y="7"/>
                  </a:moveTo>
                  <a:lnTo>
                    <a:pt x="28" y="10"/>
                  </a:lnTo>
                  <a:lnTo>
                    <a:pt x="39" y="52"/>
                  </a:lnTo>
                  <a:lnTo>
                    <a:pt x="57" y="131"/>
                  </a:lnTo>
                  <a:lnTo>
                    <a:pt x="80" y="243"/>
                  </a:lnTo>
                  <a:lnTo>
                    <a:pt x="91" y="306"/>
                  </a:lnTo>
                  <a:lnTo>
                    <a:pt x="99" y="378"/>
                  </a:lnTo>
                  <a:lnTo>
                    <a:pt x="110" y="451"/>
                  </a:lnTo>
                  <a:lnTo>
                    <a:pt x="115" y="528"/>
                  </a:lnTo>
                  <a:lnTo>
                    <a:pt x="120" y="602"/>
                  </a:lnTo>
                  <a:lnTo>
                    <a:pt x="120" y="679"/>
                  </a:lnTo>
                  <a:lnTo>
                    <a:pt x="120" y="751"/>
                  </a:lnTo>
                  <a:lnTo>
                    <a:pt x="115" y="822"/>
                  </a:lnTo>
                  <a:lnTo>
                    <a:pt x="107" y="891"/>
                  </a:lnTo>
                  <a:lnTo>
                    <a:pt x="96" y="956"/>
                  </a:lnTo>
                  <a:lnTo>
                    <a:pt x="80" y="1023"/>
                  </a:lnTo>
                  <a:lnTo>
                    <a:pt x="57" y="1082"/>
                  </a:lnTo>
                  <a:lnTo>
                    <a:pt x="46" y="1113"/>
                  </a:lnTo>
                  <a:lnTo>
                    <a:pt x="33" y="1140"/>
                  </a:lnTo>
                  <a:lnTo>
                    <a:pt x="16" y="1168"/>
                  </a:lnTo>
                  <a:lnTo>
                    <a:pt x="0" y="1192"/>
                  </a:lnTo>
                  <a:lnTo>
                    <a:pt x="0" y="1201"/>
                  </a:lnTo>
                  <a:lnTo>
                    <a:pt x="3" y="1206"/>
                  </a:lnTo>
                  <a:lnTo>
                    <a:pt x="19" y="1215"/>
                  </a:lnTo>
                  <a:lnTo>
                    <a:pt x="41" y="1223"/>
                  </a:lnTo>
                  <a:lnTo>
                    <a:pt x="68" y="1231"/>
                  </a:lnTo>
                  <a:lnTo>
                    <a:pt x="102" y="1239"/>
                  </a:lnTo>
                  <a:lnTo>
                    <a:pt x="145" y="1248"/>
                  </a:lnTo>
                  <a:lnTo>
                    <a:pt x="192" y="1255"/>
                  </a:lnTo>
                  <a:lnTo>
                    <a:pt x="248" y="1255"/>
                  </a:lnTo>
                  <a:lnTo>
                    <a:pt x="311" y="1253"/>
                  </a:lnTo>
                  <a:lnTo>
                    <a:pt x="376" y="1244"/>
                  </a:lnTo>
                  <a:lnTo>
                    <a:pt x="412" y="1239"/>
                  </a:lnTo>
                  <a:lnTo>
                    <a:pt x="448" y="1231"/>
                  </a:lnTo>
                  <a:lnTo>
                    <a:pt x="486" y="1220"/>
                  </a:lnTo>
                  <a:lnTo>
                    <a:pt x="525" y="1206"/>
                  </a:lnTo>
                  <a:lnTo>
                    <a:pt x="530" y="1201"/>
                  </a:lnTo>
                  <a:lnTo>
                    <a:pt x="547" y="1154"/>
                  </a:lnTo>
                  <a:lnTo>
                    <a:pt x="563" y="1097"/>
                  </a:lnTo>
                  <a:lnTo>
                    <a:pt x="583" y="1023"/>
                  </a:lnTo>
                  <a:lnTo>
                    <a:pt x="601" y="935"/>
                  </a:lnTo>
                  <a:lnTo>
                    <a:pt x="619" y="834"/>
                  </a:lnTo>
                  <a:lnTo>
                    <a:pt x="624" y="778"/>
                  </a:lnTo>
                  <a:lnTo>
                    <a:pt x="629" y="721"/>
                  </a:lnTo>
                  <a:lnTo>
                    <a:pt x="632" y="663"/>
                  </a:lnTo>
                  <a:lnTo>
                    <a:pt x="635" y="600"/>
                  </a:lnTo>
                  <a:lnTo>
                    <a:pt x="632" y="528"/>
                  </a:lnTo>
                  <a:lnTo>
                    <a:pt x="626" y="451"/>
                  </a:lnTo>
                  <a:lnTo>
                    <a:pt x="615" y="375"/>
                  </a:lnTo>
                  <a:lnTo>
                    <a:pt x="601" y="300"/>
                  </a:lnTo>
                  <a:lnTo>
                    <a:pt x="579" y="224"/>
                  </a:lnTo>
                  <a:lnTo>
                    <a:pt x="555" y="149"/>
                  </a:lnTo>
                  <a:lnTo>
                    <a:pt x="538" y="111"/>
                  </a:lnTo>
                  <a:lnTo>
                    <a:pt x="520" y="76"/>
                  </a:lnTo>
                  <a:lnTo>
                    <a:pt x="500" y="40"/>
                  </a:lnTo>
                  <a:lnTo>
                    <a:pt x="480" y="5"/>
                  </a:lnTo>
                  <a:lnTo>
                    <a:pt x="473" y="0"/>
                  </a:lnTo>
                  <a:lnTo>
                    <a:pt x="36" y="0"/>
                  </a:lnTo>
                  <a:lnTo>
                    <a:pt x="28" y="5"/>
                  </a:lnTo>
                  <a:lnTo>
                    <a:pt x="28" y="10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473" y="16"/>
                  </a:lnTo>
                  <a:lnTo>
                    <a:pt x="473" y="7"/>
                  </a:lnTo>
                  <a:lnTo>
                    <a:pt x="467" y="13"/>
                  </a:lnTo>
                  <a:lnTo>
                    <a:pt x="486" y="48"/>
                  </a:lnTo>
                  <a:lnTo>
                    <a:pt x="505" y="84"/>
                  </a:lnTo>
                  <a:lnTo>
                    <a:pt x="522" y="120"/>
                  </a:lnTo>
                  <a:lnTo>
                    <a:pt x="538" y="155"/>
                  </a:lnTo>
                  <a:lnTo>
                    <a:pt x="563" y="230"/>
                  </a:lnTo>
                  <a:lnTo>
                    <a:pt x="585" y="304"/>
                  </a:lnTo>
                  <a:lnTo>
                    <a:pt x="599" y="378"/>
                  </a:lnTo>
                  <a:lnTo>
                    <a:pt x="610" y="455"/>
                  </a:lnTo>
                  <a:lnTo>
                    <a:pt x="615" y="528"/>
                  </a:lnTo>
                  <a:lnTo>
                    <a:pt x="619" y="600"/>
                  </a:lnTo>
                  <a:lnTo>
                    <a:pt x="615" y="660"/>
                  </a:lnTo>
                  <a:lnTo>
                    <a:pt x="613" y="721"/>
                  </a:lnTo>
                  <a:lnTo>
                    <a:pt x="608" y="775"/>
                  </a:lnTo>
                  <a:lnTo>
                    <a:pt x="601" y="830"/>
                  </a:lnTo>
                  <a:lnTo>
                    <a:pt x="585" y="931"/>
                  </a:lnTo>
                  <a:lnTo>
                    <a:pt x="566" y="1019"/>
                  </a:lnTo>
                  <a:lnTo>
                    <a:pt x="547" y="1093"/>
                  </a:lnTo>
                  <a:lnTo>
                    <a:pt x="530" y="1149"/>
                  </a:lnTo>
                  <a:lnTo>
                    <a:pt x="520" y="1185"/>
                  </a:lnTo>
                  <a:lnTo>
                    <a:pt x="516" y="1195"/>
                  </a:lnTo>
                  <a:lnTo>
                    <a:pt x="522" y="1198"/>
                  </a:lnTo>
                  <a:lnTo>
                    <a:pt x="520" y="1190"/>
                  </a:lnTo>
                  <a:lnTo>
                    <a:pt x="480" y="1204"/>
                  </a:lnTo>
                  <a:lnTo>
                    <a:pt x="446" y="1215"/>
                  </a:lnTo>
                  <a:lnTo>
                    <a:pt x="374" y="1228"/>
                  </a:lnTo>
                  <a:lnTo>
                    <a:pt x="307" y="1237"/>
                  </a:lnTo>
                  <a:lnTo>
                    <a:pt x="248" y="1239"/>
                  </a:lnTo>
                  <a:lnTo>
                    <a:pt x="195" y="1239"/>
                  </a:lnTo>
                  <a:lnTo>
                    <a:pt x="149" y="1231"/>
                  </a:lnTo>
                  <a:lnTo>
                    <a:pt x="107" y="1226"/>
                  </a:lnTo>
                  <a:lnTo>
                    <a:pt x="71" y="1215"/>
                  </a:lnTo>
                  <a:lnTo>
                    <a:pt x="46" y="1206"/>
                  </a:lnTo>
                  <a:lnTo>
                    <a:pt x="28" y="1198"/>
                  </a:lnTo>
                  <a:lnTo>
                    <a:pt x="14" y="1192"/>
                  </a:lnTo>
                  <a:lnTo>
                    <a:pt x="11" y="1190"/>
                  </a:lnTo>
                  <a:lnTo>
                    <a:pt x="5" y="1198"/>
                  </a:lnTo>
                  <a:lnTo>
                    <a:pt x="14" y="1204"/>
                  </a:lnTo>
                  <a:lnTo>
                    <a:pt x="30" y="1176"/>
                  </a:lnTo>
                  <a:lnTo>
                    <a:pt x="46" y="1149"/>
                  </a:lnTo>
                  <a:lnTo>
                    <a:pt x="61" y="1118"/>
                  </a:lnTo>
                  <a:lnTo>
                    <a:pt x="74" y="1088"/>
                  </a:lnTo>
                  <a:lnTo>
                    <a:pt x="96" y="1028"/>
                  </a:lnTo>
                  <a:lnTo>
                    <a:pt x="113" y="962"/>
                  </a:lnTo>
                  <a:lnTo>
                    <a:pt x="124" y="893"/>
                  </a:lnTo>
                  <a:lnTo>
                    <a:pt x="132" y="822"/>
                  </a:lnTo>
                  <a:lnTo>
                    <a:pt x="138" y="751"/>
                  </a:lnTo>
                  <a:lnTo>
                    <a:pt x="138" y="679"/>
                  </a:lnTo>
                  <a:lnTo>
                    <a:pt x="138" y="602"/>
                  </a:lnTo>
                  <a:lnTo>
                    <a:pt x="132" y="528"/>
                  </a:lnTo>
                  <a:lnTo>
                    <a:pt x="124" y="424"/>
                  </a:lnTo>
                  <a:lnTo>
                    <a:pt x="110" y="329"/>
                  </a:lnTo>
                  <a:lnTo>
                    <a:pt x="96" y="241"/>
                  </a:lnTo>
                  <a:lnTo>
                    <a:pt x="80" y="161"/>
                  </a:lnTo>
                  <a:lnTo>
                    <a:pt x="52" y="48"/>
                  </a:lnTo>
                  <a:lnTo>
                    <a:pt x="41" y="7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36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205"/>
            <p:cNvSpPr>
              <a:spLocks/>
            </p:cNvSpPr>
            <p:nvPr/>
          </p:nvSpPr>
          <p:spPr bwMode="auto">
            <a:xfrm>
              <a:off x="4572001" y="3957638"/>
              <a:ext cx="142875" cy="282575"/>
            </a:xfrm>
            <a:custGeom>
              <a:avLst/>
              <a:gdLst>
                <a:gd name="T0" fmla="*/ 41 w 632"/>
                <a:gd name="T1" fmla="*/ 0 h 1248"/>
                <a:gd name="T2" fmla="*/ 49 w 632"/>
                <a:gd name="T3" fmla="*/ 38 h 1248"/>
                <a:gd name="T4" fmla="*/ 72 w 632"/>
                <a:gd name="T5" fmla="*/ 137 h 1248"/>
                <a:gd name="T6" fmla="*/ 85 w 632"/>
                <a:gd name="T7" fmla="*/ 207 h 1248"/>
                <a:gd name="T8" fmla="*/ 96 w 632"/>
                <a:gd name="T9" fmla="*/ 286 h 1248"/>
                <a:gd name="T10" fmla="*/ 110 w 632"/>
                <a:gd name="T11" fmla="*/ 374 h 1248"/>
                <a:gd name="T12" fmla="*/ 118 w 632"/>
                <a:gd name="T13" fmla="*/ 467 h 1248"/>
                <a:gd name="T14" fmla="*/ 126 w 632"/>
                <a:gd name="T15" fmla="*/ 565 h 1248"/>
                <a:gd name="T16" fmla="*/ 129 w 632"/>
                <a:gd name="T17" fmla="*/ 667 h 1248"/>
                <a:gd name="T18" fmla="*/ 126 w 632"/>
                <a:gd name="T19" fmla="*/ 768 h 1248"/>
                <a:gd name="T20" fmla="*/ 121 w 632"/>
                <a:gd name="T21" fmla="*/ 818 h 1248"/>
                <a:gd name="T22" fmla="*/ 118 w 632"/>
                <a:gd name="T23" fmla="*/ 867 h 1248"/>
                <a:gd name="T24" fmla="*/ 110 w 632"/>
                <a:gd name="T25" fmla="*/ 917 h 1248"/>
                <a:gd name="T26" fmla="*/ 101 w 632"/>
                <a:gd name="T27" fmla="*/ 964 h 1248"/>
                <a:gd name="T28" fmla="*/ 90 w 632"/>
                <a:gd name="T29" fmla="*/ 1012 h 1248"/>
                <a:gd name="T30" fmla="*/ 77 w 632"/>
                <a:gd name="T31" fmla="*/ 1057 h 1248"/>
                <a:gd name="T32" fmla="*/ 61 w 632"/>
                <a:gd name="T33" fmla="*/ 1100 h 1248"/>
                <a:gd name="T34" fmla="*/ 43 w 632"/>
                <a:gd name="T35" fmla="*/ 1142 h 1248"/>
                <a:gd name="T36" fmla="*/ 25 w 632"/>
                <a:gd name="T37" fmla="*/ 1180 h 1248"/>
                <a:gd name="T38" fmla="*/ 0 w 632"/>
                <a:gd name="T39" fmla="*/ 1219 h 1248"/>
                <a:gd name="T40" fmla="*/ 11 w 632"/>
                <a:gd name="T41" fmla="*/ 1221 h 1248"/>
                <a:gd name="T42" fmla="*/ 38 w 632"/>
                <a:gd name="T43" fmla="*/ 1230 h 1248"/>
                <a:gd name="T44" fmla="*/ 85 w 632"/>
                <a:gd name="T45" fmla="*/ 1241 h 1248"/>
                <a:gd name="T46" fmla="*/ 146 w 632"/>
                <a:gd name="T47" fmla="*/ 1246 h 1248"/>
                <a:gd name="T48" fmla="*/ 184 w 632"/>
                <a:gd name="T49" fmla="*/ 1248 h 1248"/>
                <a:gd name="T50" fmla="*/ 223 w 632"/>
                <a:gd name="T51" fmla="*/ 1248 h 1248"/>
                <a:gd name="T52" fmla="*/ 266 w 632"/>
                <a:gd name="T53" fmla="*/ 1248 h 1248"/>
                <a:gd name="T54" fmla="*/ 313 w 632"/>
                <a:gd name="T55" fmla="*/ 1243 h 1248"/>
                <a:gd name="T56" fmla="*/ 362 w 632"/>
                <a:gd name="T57" fmla="*/ 1235 h 1248"/>
                <a:gd name="T58" fmla="*/ 414 w 632"/>
                <a:gd name="T59" fmla="*/ 1224 h 1248"/>
                <a:gd name="T60" fmla="*/ 472 w 632"/>
                <a:gd name="T61" fmla="*/ 1210 h 1248"/>
                <a:gd name="T62" fmla="*/ 531 w 632"/>
                <a:gd name="T63" fmla="*/ 1191 h 1248"/>
                <a:gd name="T64" fmla="*/ 542 w 632"/>
                <a:gd name="T65" fmla="*/ 1161 h 1248"/>
                <a:gd name="T66" fmla="*/ 565 w 632"/>
                <a:gd name="T67" fmla="*/ 1075 h 1248"/>
                <a:gd name="T68" fmla="*/ 580 w 632"/>
                <a:gd name="T69" fmla="*/ 1016 h 1248"/>
                <a:gd name="T70" fmla="*/ 596 w 632"/>
                <a:gd name="T71" fmla="*/ 947 h 1248"/>
                <a:gd name="T72" fmla="*/ 610 w 632"/>
                <a:gd name="T73" fmla="*/ 867 h 1248"/>
                <a:gd name="T74" fmla="*/ 621 w 632"/>
                <a:gd name="T75" fmla="*/ 782 h 1248"/>
                <a:gd name="T76" fmla="*/ 629 w 632"/>
                <a:gd name="T77" fmla="*/ 692 h 1248"/>
                <a:gd name="T78" fmla="*/ 632 w 632"/>
                <a:gd name="T79" fmla="*/ 595 h 1248"/>
                <a:gd name="T80" fmla="*/ 632 w 632"/>
                <a:gd name="T81" fmla="*/ 546 h 1248"/>
                <a:gd name="T82" fmla="*/ 629 w 632"/>
                <a:gd name="T83" fmla="*/ 497 h 1248"/>
                <a:gd name="T84" fmla="*/ 623 w 632"/>
                <a:gd name="T85" fmla="*/ 448 h 1248"/>
                <a:gd name="T86" fmla="*/ 618 w 632"/>
                <a:gd name="T87" fmla="*/ 398 h 1248"/>
                <a:gd name="T88" fmla="*/ 610 w 632"/>
                <a:gd name="T89" fmla="*/ 346 h 1248"/>
                <a:gd name="T90" fmla="*/ 599 w 632"/>
                <a:gd name="T91" fmla="*/ 297 h 1248"/>
                <a:gd name="T92" fmla="*/ 588 w 632"/>
                <a:gd name="T93" fmla="*/ 245 h 1248"/>
                <a:gd name="T94" fmla="*/ 571 w 632"/>
                <a:gd name="T95" fmla="*/ 195 h 1248"/>
                <a:gd name="T96" fmla="*/ 552 w 632"/>
                <a:gd name="T97" fmla="*/ 146 h 1248"/>
                <a:gd name="T98" fmla="*/ 531 w 632"/>
                <a:gd name="T99" fmla="*/ 97 h 1248"/>
                <a:gd name="T100" fmla="*/ 508 w 632"/>
                <a:gd name="T101" fmla="*/ 50 h 1248"/>
                <a:gd name="T102" fmla="*/ 481 w 632"/>
                <a:gd name="T103" fmla="*/ 0 h 1248"/>
                <a:gd name="T104" fmla="*/ 41 w 632"/>
                <a:gd name="T105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248">
                  <a:moveTo>
                    <a:pt x="41" y="0"/>
                  </a:moveTo>
                  <a:lnTo>
                    <a:pt x="49" y="38"/>
                  </a:lnTo>
                  <a:lnTo>
                    <a:pt x="72" y="137"/>
                  </a:lnTo>
                  <a:lnTo>
                    <a:pt x="85" y="207"/>
                  </a:lnTo>
                  <a:lnTo>
                    <a:pt x="96" y="286"/>
                  </a:lnTo>
                  <a:lnTo>
                    <a:pt x="110" y="374"/>
                  </a:lnTo>
                  <a:lnTo>
                    <a:pt x="118" y="467"/>
                  </a:lnTo>
                  <a:lnTo>
                    <a:pt x="126" y="565"/>
                  </a:lnTo>
                  <a:lnTo>
                    <a:pt x="129" y="667"/>
                  </a:lnTo>
                  <a:lnTo>
                    <a:pt x="126" y="768"/>
                  </a:lnTo>
                  <a:lnTo>
                    <a:pt x="121" y="818"/>
                  </a:lnTo>
                  <a:lnTo>
                    <a:pt x="118" y="867"/>
                  </a:lnTo>
                  <a:lnTo>
                    <a:pt x="110" y="917"/>
                  </a:lnTo>
                  <a:lnTo>
                    <a:pt x="101" y="964"/>
                  </a:lnTo>
                  <a:lnTo>
                    <a:pt x="90" y="1012"/>
                  </a:lnTo>
                  <a:lnTo>
                    <a:pt x="77" y="1057"/>
                  </a:lnTo>
                  <a:lnTo>
                    <a:pt x="61" y="1100"/>
                  </a:lnTo>
                  <a:lnTo>
                    <a:pt x="43" y="1142"/>
                  </a:lnTo>
                  <a:lnTo>
                    <a:pt x="25" y="1180"/>
                  </a:lnTo>
                  <a:lnTo>
                    <a:pt x="0" y="1219"/>
                  </a:lnTo>
                  <a:lnTo>
                    <a:pt x="11" y="1221"/>
                  </a:lnTo>
                  <a:lnTo>
                    <a:pt x="38" y="1230"/>
                  </a:lnTo>
                  <a:lnTo>
                    <a:pt x="85" y="1241"/>
                  </a:lnTo>
                  <a:lnTo>
                    <a:pt x="146" y="1246"/>
                  </a:lnTo>
                  <a:lnTo>
                    <a:pt x="184" y="1248"/>
                  </a:lnTo>
                  <a:lnTo>
                    <a:pt x="223" y="1248"/>
                  </a:lnTo>
                  <a:lnTo>
                    <a:pt x="266" y="1248"/>
                  </a:lnTo>
                  <a:lnTo>
                    <a:pt x="313" y="1243"/>
                  </a:lnTo>
                  <a:lnTo>
                    <a:pt x="362" y="1235"/>
                  </a:lnTo>
                  <a:lnTo>
                    <a:pt x="414" y="1224"/>
                  </a:lnTo>
                  <a:lnTo>
                    <a:pt x="472" y="1210"/>
                  </a:lnTo>
                  <a:lnTo>
                    <a:pt x="531" y="1191"/>
                  </a:lnTo>
                  <a:lnTo>
                    <a:pt x="542" y="1161"/>
                  </a:lnTo>
                  <a:lnTo>
                    <a:pt x="565" y="1075"/>
                  </a:lnTo>
                  <a:lnTo>
                    <a:pt x="580" y="1016"/>
                  </a:lnTo>
                  <a:lnTo>
                    <a:pt x="596" y="947"/>
                  </a:lnTo>
                  <a:lnTo>
                    <a:pt x="610" y="867"/>
                  </a:lnTo>
                  <a:lnTo>
                    <a:pt x="621" y="782"/>
                  </a:lnTo>
                  <a:lnTo>
                    <a:pt x="629" y="692"/>
                  </a:lnTo>
                  <a:lnTo>
                    <a:pt x="632" y="595"/>
                  </a:lnTo>
                  <a:lnTo>
                    <a:pt x="632" y="546"/>
                  </a:lnTo>
                  <a:lnTo>
                    <a:pt x="629" y="497"/>
                  </a:lnTo>
                  <a:lnTo>
                    <a:pt x="623" y="448"/>
                  </a:lnTo>
                  <a:lnTo>
                    <a:pt x="618" y="398"/>
                  </a:lnTo>
                  <a:lnTo>
                    <a:pt x="610" y="346"/>
                  </a:lnTo>
                  <a:lnTo>
                    <a:pt x="599" y="297"/>
                  </a:lnTo>
                  <a:lnTo>
                    <a:pt x="588" y="245"/>
                  </a:lnTo>
                  <a:lnTo>
                    <a:pt x="571" y="195"/>
                  </a:lnTo>
                  <a:lnTo>
                    <a:pt x="552" y="146"/>
                  </a:lnTo>
                  <a:lnTo>
                    <a:pt x="531" y="97"/>
                  </a:lnTo>
                  <a:lnTo>
                    <a:pt x="508" y="50"/>
                  </a:lnTo>
                  <a:lnTo>
                    <a:pt x="481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8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206"/>
            <p:cNvSpPr>
              <a:spLocks/>
            </p:cNvSpPr>
            <p:nvPr/>
          </p:nvSpPr>
          <p:spPr bwMode="auto">
            <a:xfrm>
              <a:off x="4570413" y="3956050"/>
              <a:ext cx="146050" cy="285750"/>
            </a:xfrm>
            <a:custGeom>
              <a:avLst/>
              <a:gdLst>
                <a:gd name="T0" fmla="*/ 42 w 650"/>
                <a:gd name="T1" fmla="*/ 10 h 1264"/>
                <a:gd name="T2" fmla="*/ 77 w 650"/>
                <a:gd name="T3" fmla="*/ 172 h 1264"/>
                <a:gd name="T4" fmla="*/ 102 w 650"/>
                <a:gd name="T5" fmla="*/ 318 h 1264"/>
                <a:gd name="T6" fmla="*/ 122 w 650"/>
                <a:gd name="T7" fmla="*/ 490 h 1264"/>
                <a:gd name="T8" fmla="*/ 130 w 650"/>
                <a:gd name="T9" fmla="*/ 679 h 1264"/>
                <a:gd name="T10" fmla="*/ 122 w 650"/>
                <a:gd name="T11" fmla="*/ 827 h 1264"/>
                <a:gd name="T12" fmla="*/ 102 w 650"/>
                <a:gd name="T13" fmla="*/ 973 h 1264"/>
                <a:gd name="T14" fmla="*/ 64 w 650"/>
                <a:gd name="T15" fmla="*/ 1105 h 1264"/>
                <a:gd name="T16" fmla="*/ 36 w 650"/>
                <a:gd name="T17" fmla="*/ 1165 h 1264"/>
                <a:gd name="T18" fmla="*/ 3 w 650"/>
                <a:gd name="T19" fmla="*/ 1220 h 1264"/>
                <a:gd name="T20" fmla="*/ 6 w 650"/>
                <a:gd name="T21" fmla="*/ 1233 h 1264"/>
                <a:gd name="T22" fmla="*/ 64 w 650"/>
                <a:gd name="T23" fmla="*/ 1250 h 1264"/>
                <a:gd name="T24" fmla="*/ 130 w 650"/>
                <a:gd name="T25" fmla="*/ 1258 h 1264"/>
                <a:gd name="T26" fmla="*/ 218 w 650"/>
                <a:gd name="T27" fmla="*/ 1264 h 1264"/>
                <a:gd name="T28" fmla="*/ 324 w 650"/>
                <a:gd name="T29" fmla="*/ 1258 h 1264"/>
                <a:gd name="T30" fmla="*/ 407 w 650"/>
                <a:gd name="T31" fmla="*/ 1244 h 1264"/>
                <a:gd name="T32" fmla="*/ 495 w 650"/>
                <a:gd name="T33" fmla="*/ 1220 h 1264"/>
                <a:gd name="T34" fmla="*/ 547 w 650"/>
                <a:gd name="T35" fmla="*/ 1201 h 1264"/>
                <a:gd name="T36" fmla="*/ 578 w 650"/>
                <a:gd name="T37" fmla="*/ 1097 h 1264"/>
                <a:gd name="T38" fmla="*/ 616 w 650"/>
                <a:gd name="T39" fmla="*/ 935 h 1264"/>
                <a:gd name="T40" fmla="*/ 641 w 650"/>
                <a:gd name="T41" fmla="*/ 778 h 1264"/>
                <a:gd name="T42" fmla="*/ 650 w 650"/>
                <a:gd name="T43" fmla="*/ 663 h 1264"/>
                <a:gd name="T44" fmla="*/ 646 w 650"/>
                <a:gd name="T45" fmla="*/ 528 h 1264"/>
                <a:gd name="T46" fmla="*/ 632 w 650"/>
                <a:gd name="T47" fmla="*/ 375 h 1264"/>
                <a:gd name="T48" fmla="*/ 597 w 650"/>
                <a:gd name="T49" fmla="*/ 224 h 1264"/>
                <a:gd name="T50" fmla="*/ 553 w 650"/>
                <a:gd name="T51" fmla="*/ 111 h 1264"/>
                <a:gd name="T52" fmla="*/ 517 w 650"/>
                <a:gd name="T53" fmla="*/ 40 h 1264"/>
                <a:gd name="T54" fmla="*/ 490 w 650"/>
                <a:gd name="T55" fmla="*/ 0 h 1264"/>
                <a:gd name="T56" fmla="*/ 42 w 650"/>
                <a:gd name="T57" fmla="*/ 5 h 1264"/>
                <a:gd name="T58" fmla="*/ 50 w 650"/>
                <a:gd name="T59" fmla="*/ 7 h 1264"/>
                <a:gd name="T60" fmla="*/ 490 w 650"/>
                <a:gd name="T61" fmla="*/ 16 h 1264"/>
                <a:gd name="T62" fmla="*/ 481 w 650"/>
                <a:gd name="T63" fmla="*/ 13 h 1264"/>
                <a:gd name="T64" fmla="*/ 520 w 650"/>
                <a:gd name="T65" fmla="*/ 84 h 1264"/>
                <a:gd name="T66" fmla="*/ 553 w 650"/>
                <a:gd name="T67" fmla="*/ 155 h 1264"/>
                <a:gd name="T68" fmla="*/ 599 w 650"/>
                <a:gd name="T69" fmla="*/ 304 h 1264"/>
                <a:gd name="T70" fmla="*/ 624 w 650"/>
                <a:gd name="T71" fmla="*/ 455 h 1264"/>
                <a:gd name="T72" fmla="*/ 632 w 650"/>
                <a:gd name="T73" fmla="*/ 600 h 1264"/>
                <a:gd name="T74" fmla="*/ 627 w 650"/>
                <a:gd name="T75" fmla="*/ 721 h 1264"/>
                <a:gd name="T76" fmla="*/ 616 w 650"/>
                <a:gd name="T77" fmla="*/ 830 h 1264"/>
                <a:gd name="T78" fmla="*/ 583 w 650"/>
                <a:gd name="T79" fmla="*/ 1019 h 1264"/>
                <a:gd name="T80" fmla="*/ 547 w 650"/>
                <a:gd name="T81" fmla="*/ 1149 h 1264"/>
                <a:gd name="T82" fmla="*/ 531 w 650"/>
                <a:gd name="T83" fmla="*/ 1195 h 1264"/>
                <a:gd name="T84" fmla="*/ 536 w 650"/>
                <a:gd name="T85" fmla="*/ 1190 h 1264"/>
                <a:gd name="T86" fmla="*/ 446 w 650"/>
                <a:gd name="T87" fmla="*/ 1217 h 1264"/>
                <a:gd name="T88" fmla="*/ 360 w 650"/>
                <a:gd name="T89" fmla="*/ 1237 h 1264"/>
                <a:gd name="T90" fmla="*/ 286 w 650"/>
                <a:gd name="T91" fmla="*/ 1244 h 1264"/>
                <a:gd name="T92" fmla="*/ 171 w 650"/>
                <a:gd name="T93" fmla="*/ 1248 h 1264"/>
                <a:gd name="T94" fmla="*/ 97 w 650"/>
                <a:gd name="T95" fmla="*/ 1239 h 1264"/>
                <a:gd name="T96" fmla="*/ 25 w 650"/>
                <a:gd name="T97" fmla="*/ 1223 h 1264"/>
                <a:gd name="T98" fmla="*/ 12 w 650"/>
                <a:gd name="T99" fmla="*/ 1217 h 1264"/>
                <a:gd name="T100" fmla="*/ 18 w 650"/>
                <a:gd name="T101" fmla="*/ 1231 h 1264"/>
                <a:gd name="T102" fmla="*/ 50 w 650"/>
                <a:gd name="T103" fmla="*/ 1174 h 1264"/>
                <a:gd name="T104" fmla="*/ 77 w 650"/>
                <a:gd name="T105" fmla="*/ 1111 h 1264"/>
                <a:gd name="T106" fmla="*/ 119 w 650"/>
                <a:gd name="T107" fmla="*/ 976 h 1264"/>
                <a:gd name="T108" fmla="*/ 138 w 650"/>
                <a:gd name="T109" fmla="*/ 830 h 1264"/>
                <a:gd name="T110" fmla="*/ 146 w 650"/>
                <a:gd name="T111" fmla="*/ 679 h 1264"/>
                <a:gd name="T112" fmla="*/ 140 w 650"/>
                <a:gd name="T113" fmla="*/ 550 h 1264"/>
                <a:gd name="T114" fmla="*/ 119 w 650"/>
                <a:gd name="T115" fmla="*/ 315 h 1264"/>
                <a:gd name="T116" fmla="*/ 86 w 650"/>
                <a:gd name="T117" fmla="*/ 128 h 1264"/>
                <a:gd name="T118" fmla="*/ 58 w 650"/>
                <a:gd name="T119" fmla="*/ 7 h 1264"/>
                <a:gd name="T120" fmla="*/ 50 w 650"/>
                <a:gd name="T121" fmla="*/ 16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50" h="1264">
                  <a:moveTo>
                    <a:pt x="50" y="7"/>
                  </a:moveTo>
                  <a:lnTo>
                    <a:pt x="42" y="10"/>
                  </a:lnTo>
                  <a:lnTo>
                    <a:pt x="56" y="68"/>
                  </a:lnTo>
                  <a:lnTo>
                    <a:pt x="77" y="172"/>
                  </a:lnTo>
                  <a:lnTo>
                    <a:pt x="88" y="241"/>
                  </a:lnTo>
                  <a:lnTo>
                    <a:pt x="102" y="318"/>
                  </a:lnTo>
                  <a:lnTo>
                    <a:pt x="110" y="402"/>
                  </a:lnTo>
                  <a:lnTo>
                    <a:pt x="122" y="490"/>
                  </a:lnTo>
                  <a:lnTo>
                    <a:pt x="127" y="584"/>
                  </a:lnTo>
                  <a:lnTo>
                    <a:pt x="130" y="679"/>
                  </a:lnTo>
                  <a:lnTo>
                    <a:pt x="127" y="753"/>
                  </a:lnTo>
                  <a:lnTo>
                    <a:pt x="122" y="827"/>
                  </a:lnTo>
                  <a:lnTo>
                    <a:pt x="113" y="902"/>
                  </a:lnTo>
                  <a:lnTo>
                    <a:pt x="102" y="973"/>
                  </a:lnTo>
                  <a:lnTo>
                    <a:pt x="83" y="1041"/>
                  </a:lnTo>
                  <a:lnTo>
                    <a:pt x="64" y="1105"/>
                  </a:lnTo>
                  <a:lnTo>
                    <a:pt x="50" y="1135"/>
                  </a:lnTo>
                  <a:lnTo>
                    <a:pt x="36" y="1165"/>
                  </a:lnTo>
                  <a:lnTo>
                    <a:pt x="20" y="1192"/>
                  </a:lnTo>
                  <a:lnTo>
                    <a:pt x="3" y="1220"/>
                  </a:lnTo>
                  <a:lnTo>
                    <a:pt x="0" y="1228"/>
                  </a:lnTo>
                  <a:lnTo>
                    <a:pt x="6" y="1233"/>
                  </a:lnTo>
                  <a:lnTo>
                    <a:pt x="20" y="1239"/>
                  </a:lnTo>
                  <a:lnTo>
                    <a:pt x="64" y="1250"/>
                  </a:lnTo>
                  <a:lnTo>
                    <a:pt x="94" y="1255"/>
                  </a:lnTo>
                  <a:lnTo>
                    <a:pt x="130" y="1258"/>
                  </a:lnTo>
                  <a:lnTo>
                    <a:pt x="171" y="1264"/>
                  </a:lnTo>
                  <a:lnTo>
                    <a:pt x="218" y="1264"/>
                  </a:lnTo>
                  <a:lnTo>
                    <a:pt x="286" y="1262"/>
                  </a:lnTo>
                  <a:lnTo>
                    <a:pt x="324" y="1258"/>
                  </a:lnTo>
                  <a:lnTo>
                    <a:pt x="363" y="1253"/>
                  </a:lnTo>
                  <a:lnTo>
                    <a:pt x="407" y="1244"/>
                  </a:lnTo>
                  <a:lnTo>
                    <a:pt x="448" y="1233"/>
                  </a:lnTo>
                  <a:lnTo>
                    <a:pt x="495" y="1220"/>
                  </a:lnTo>
                  <a:lnTo>
                    <a:pt x="542" y="1206"/>
                  </a:lnTo>
                  <a:lnTo>
                    <a:pt x="547" y="1201"/>
                  </a:lnTo>
                  <a:lnTo>
                    <a:pt x="561" y="1154"/>
                  </a:lnTo>
                  <a:lnTo>
                    <a:pt x="578" y="1097"/>
                  </a:lnTo>
                  <a:lnTo>
                    <a:pt x="597" y="1023"/>
                  </a:lnTo>
                  <a:lnTo>
                    <a:pt x="616" y="935"/>
                  </a:lnTo>
                  <a:lnTo>
                    <a:pt x="632" y="834"/>
                  </a:lnTo>
                  <a:lnTo>
                    <a:pt x="641" y="778"/>
                  </a:lnTo>
                  <a:lnTo>
                    <a:pt x="644" y="721"/>
                  </a:lnTo>
                  <a:lnTo>
                    <a:pt x="650" y="663"/>
                  </a:lnTo>
                  <a:lnTo>
                    <a:pt x="650" y="600"/>
                  </a:lnTo>
                  <a:lnTo>
                    <a:pt x="646" y="528"/>
                  </a:lnTo>
                  <a:lnTo>
                    <a:pt x="641" y="451"/>
                  </a:lnTo>
                  <a:lnTo>
                    <a:pt x="632" y="375"/>
                  </a:lnTo>
                  <a:lnTo>
                    <a:pt x="616" y="300"/>
                  </a:lnTo>
                  <a:lnTo>
                    <a:pt x="597" y="224"/>
                  </a:lnTo>
                  <a:lnTo>
                    <a:pt x="569" y="149"/>
                  </a:lnTo>
                  <a:lnTo>
                    <a:pt x="553" y="111"/>
                  </a:lnTo>
                  <a:lnTo>
                    <a:pt x="536" y="76"/>
                  </a:lnTo>
                  <a:lnTo>
                    <a:pt x="517" y="40"/>
                  </a:lnTo>
                  <a:lnTo>
                    <a:pt x="495" y="5"/>
                  </a:lnTo>
                  <a:lnTo>
                    <a:pt x="490" y="0"/>
                  </a:lnTo>
                  <a:lnTo>
                    <a:pt x="50" y="0"/>
                  </a:lnTo>
                  <a:lnTo>
                    <a:pt x="42" y="5"/>
                  </a:lnTo>
                  <a:lnTo>
                    <a:pt x="42" y="10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490" y="16"/>
                  </a:lnTo>
                  <a:lnTo>
                    <a:pt x="490" y="7"/>
                  </a:lnTo>
                  <a:lnTo>
                    <a:pt x="481" y="13"/>
                  </a:lnTo>
                  <a:lnTo>
                    <a:pt x="504" y="48"/>
                  </a:lnTo>
                  <a:lnTo>
                    <a:pt x="520" y="84"/>
                  </a:lnTo>
                  <a:lnTo>
                    <a:pt x="540" y="120"/>
                  </a:lnTo>
                  <a:lnTo>
                    <a:pt x="553" y="155"/>
                  </a:lnTo>
                  <a:lnTo>
                    <a:pt x="580" y="230"/>
                  </a:lnTo>
                  <a:lnTo>
                    <a:pt x="599" y="304"/>
                  </a:lnTo>
                  <a:lnTo>
                    <a:pt x="616" y="378"/>
                  </a:lnTo>
                  <a:lnTo>
                    <a:pt x="624" y="455"/>
                  </a:lnTo>
                  <a:lnTo>
                    <a:pt x="630" y="528"/>
                  </a:lnTo>
                  <a:lnTo>
                    <a:pt x="632" y="600"/>
                  </a:lnTo>
                  <a:lnTo>
                    <a:pt x="632" y="660"/>
                  </a:lnTo>
                  <a:lnTo>
                    <a:pt x="627" y="721"/>
                  </a:lnTo>
                  <a:lnTo>
                    <a:pt x="624" y="775"/>
                  </a:lnTo>
                  <a:lnTo>
                    <a:pt x="616" y="830"/>
                  </a:lnTo>
                  <a:lnTo>
                    <a:pt x="599" y="931"/>
                  </a:lnTo>
                  <a:lnTo>
                    <a:pt x="583" y="1019"/>
                  </a:lnTo>
                  <a:lnTo>
                    <a:pt x="564" y="1093"/>
                  </a:lnTo>
                  <a:lnTo>
                    <a:pt x="547" y="1149"/>
                  </a:lnTo>
                  <a:lnTo>
                    <a:pt x="536" y="1185"/>
                  </a:lnTo>
                  <a:lnTo>
                    <a:pt x="531" y="1195"/>
                  </a:lnTo>
                  <a:lnTo>
                    <a:pt x="540" y="1198"/>
                  </a:lnTo>
                  <a:lnTo>
                    <a:pt x="536" y="1190"/>
                  </a:lnTo>
                  <a:lnTo>
                    <a:pt x="490" y="1206"/>
                  </a:lnTo>
                  <a:lnTo>
                    <a:pt x="446" y="1217"/>
                  </a:lnTo>
                  <a:lnTo>
                    <a:pt x="402" y="1228"/>
                  </a:lnTo>
                  <a:lnTo>
                    <a:pt x="360" y="1237"/>
                  </a:lnTo>
                  <a:lnTo>
                    <a:pt x="322" y="1242"/>
                  </a:lnTo>
                  <a:lnTo>
                    <a:pt x="286" y="1244"/>
                  </a:lnTo>
                  <a:lnTo>
                    <a:pt x="218" y="1248"/>
                  </a:lnTo>
                  <a:lnTo>
                    <a:pt x="171" y="1248"/>
                  </a:lnTo>
                  <a:lnTo>
                    <a:pt x="130" y="1244"/>
                  </a:lnTo>
                  <a:lnTo>
                    <a:pt x="97" y="1239"/>
                  </a:lnTo>
                  <a:lnTo>
                    <a:pt x="67" y="1233"/>
                  </a:lnTo>
                  <a:lnTo>
                    <a:pt x="25" y="1223"/>
                  </a:lnTo>
                  <a:lnTo>
                    <a:pt x="18" y="1220"/>
                  </a:lnTo>
                  <a:lnTo>
                    <a:pt x="12" y="1217"/>
                  </a:lnTo>
                  <a:lnTo>
                    <a:pt x="9" y="1226"/>
                  </a:lnTo>
                  <a:lnTo>
                    <a:pt x="18" y="1231"/>
                  </a:lnTo>
                  <a:lnTo>
                    <a:pt x="34" y="1201"/>
                  </a:lnTo>
                  <a:lnTo>
                    <a:pt x="50" y="1174"/>
                  </a:lnTo>
                  <a:lnTo>
                    <a:pt x="64" y="1143"/>
                  </a:lnTo>
                  <a:lnTo>
                    <a:pt x="77" y="1111"/>
                  </a:lnTo>
                  <a:lnTo>
                    <a:pt x="99" y="1044"/>
                  </a:lnTo>
                  <a:lnTo>
                    <a:pt x="119" y="976"/>
                  </a:lnTo>
                  <a:lnTo>
                    <a:pt x="130" y="904"/>
                  </a:lnTo>
                  <a:lnTo>
                    <a:pt x="138" y="830"/>
                  </a:lnTo>
                  <a:lnTo>
                    <a:pt x="144" y="753"/>
                  </a:lnTo>
                  <a:lnTo>
                    <a:pt x="146" y="679"/>
                  </a:lnTo>
                  <a:lnTo>
                    <a:pt x="144" y="613"/>
                  </a:lnTo>
                  <a:lnTo>
                    <a:pt x="140" y="550"/>
                  </a:lnTo>
                  <a:lnTo>
                    <a:pt x="133" y="430"/>
                  </a:lnTo>
                  <a:lnTo>
                    <a:pt x="119" y="315"/>
                  </a:lnTo>
                  <a:lnTo>
                    <a:pt x="102" y="216"/>
                  </a:lnTo>
                  <a:lnTo>
                    <a:pt x="86" y="128"/>
                  </a:lnTo>
                  <a:lnTo>
                    <a:pt x="72" y="63"/>
                  </a:lnTo>
                  <a:lnTo>
                    <a:pt x="58" y="7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50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207"/>
            <p:cNvSpPr>
              <a:spLocks/>
            </p:cNvSpPr>
            <p:nvPr/>
          </p:nvSpPr>
          <p:spPr bwMode="auto">
            <a:xfrm>
              <a:off x="4575176" y="4108450"/>
              <a:ext cx="138113" cy="130175"/>
            </a:xfrm>
            <a:custGeom>
              <a:avLst/>
              <a:gdLst>
                <a:gd name="T0" fmla="*/ 609 w 609"/>
                <a:gd name="T1" fmla="*/ 0 h 577"/>
                <a:gd name="T2" fmla="*/ 580 w 609"/>
                <a:gd name="T3" fmla="*/ 30 h 577"/>
                <a:gd name="T4" fmla="*/ 549 w 609"/>
                <a:gd name="T5" fmla="*/ 57 h 577"/>
                <a:gd name="T6" fmla="*/ 517 w 609"/>
                <a:gd name="T7" fmla="*/ 82 h 577"/>
                <a:gd name="T8" fmla="*/ 483 w 609"/>
                <a:gd name="T9" fmla="*/ 104 h 577"/>
                <a:gd name="T10" fmla="*/ 450 w 609"/>
                <a:gd name="T11" fmla="*/ 121 h 577"/>
                <a:gd name="T12" fmla="*/ 412 w 609"/>
                <a:gd name="T13" fmla="*/ 134 h 577"/>
                <a:gd name="T14" fmla="*/ 373 w 609"/>
                <a:gd name="T15" fmla="*/ 140 h 577"/>
                <a:gd name="T16" fmla="*/ 335 w 609"/>
                <a:gd name="T17" fmla="*/ 143 h 577"/>
                <a:gd name="T18" fmla="*/ 310 w 609"/>
                <a:gd name="T19" fmla="*/ 143 h 577"/>
                <a:gd name="T20" fmla="*/ 283 w 609"/>
                <a:gd name="T21" fmla="*/ 140 h 577"/>
                <a:gd name="T22" fmla="*/ 256 w 609"/>
                <a:gd name="T23" fmla="*/ 134 h 577"/>
                <a:gd name="T24" fmla="*/ 227 w 609"/>
                <a:gd name="T25" fmla="*/ 127 h 577"/>
                <a:gd name="T26" fmla="*/ 200 w 609"/>
                <a:gd name="T27" fmla="*/ 109 h 577"/>
                <a:gd name="T28" fmla="*/ 173 w 609"/>
                <a:gd name="T29" fmla="*/ 93 h 577"/>
                <a:gd name="T30" fmla="*/ 148 w 609"/>
                <a:gd name="T31" fmla="*/ 75 h 577"/>
                <a:gd name="T32" fmla="*/ 121 w 609"/>
                <a:gd name="T33" fmla="*/ 52 h 577"/>
                <a:gd name="T34" fmla="*/ 117 w 609"/>
                <a:gd name="T35" fmla="*/ 121 h 577"/>
                <a:gd name="T36" fmla="*/ 112 w 609"/>
                <a:gd name="T37" fmla="*/ 187 h 577"/>
                <a:gd name="T38" fmla="*/ 104 w 609"/>
                <a:gd name="T39" fmla="*/ 255 h 577"/>
                <a:gd name="T40" fmla="*/ 90 w 609"/>
                <a:gd name="T41" fmla="*/ 318 h 577"/>
                <a:gd name="T42" fmla="*/ 74 w 609"/>
                <a:gd name="T43" fmla="*/ 382 h 577"/>
                <a:gd name="T44" fmla="*/ 54 w 609"/>
                <a:gd name="T45" fmla="*/ 442 h 577"/>
                <a:gd name="T46" fmla="*/ 29 w 609"/>
                <a:gd name="T47" fmla="*/ 497 h 577"/>
                <a:gd name="T48" fmla="*/ 13 w 609"/>
                <a:gd name="T49" fmla="*/ 524 h 577"/>
                <a:gd name="T50" fmla="*/ 0 w 609"/>
                <a:gd name="T51" fmla="*/ 549 h 577"/>
                <a:gd name="T52" fmla="*/ 2 w 609"/>
                <a:gd name="T53" fmla="*/ 552 h 577"/>
                <a:gd name="T54" fmla="*/ 44 w 609"/>
                <a:gd name="T55" fmla="*/ 562 h 577"/>
                <a:gd name="T56" fmla="*/ 74 w 609"/>
                <a:gd name="T57" fmla="*/ 568 h 577"/>
                <a:gd name="T58" fmla="*/ 107 w 609"/>
                <a:gd name="T59" fmla="*/ 573 h 577"/>
                <a:gd name="T60" fmla="*/ 148 w 609"/>
                <a:gd name="T61" fmla="*/ 577 h 577"/>
                <a:gd name="T62" fmla="*/ 195 w 609"/>
                <a:gd name="T63" fmla="*/ 577 h 577"/>
                <a:gd name="T64" fmla="*/ 261 w 609"/>
                <a:gd name="T65" fmla="*/ 573 h 577"/>
                <a:gd name="T66" fmla="*/ 299 w 609"/>
                <a:gd name="T67" fmla="*/ 571 h 577"/>
                <a:gd name="T68" fmla="*/ 337 w 609"/>
                <a:gd name="T69" fmla="*/ 566 h 577"/>
                <a:gd name="T70" fmla="*/ 379 w 609"/>
                <a:gd name="T71" fmla="*/ 557 h 577"/>
                <a:gd name="T72" fmla="*/ 420 w 609"/>
                <a:gd name="T73" fmla="*/ 549 h 577"/>
                <a:gd name="T74" fmla="*/ 464 w 609"/>
                <a:gd name="T75" fmla="*/ 535 h 577"/>
                <a:gd name="T76" fmla="*/ 508 w 609"/>
                <a:gd name="T77" fmla="*/ 521 h 577"/>
                <a:gd name="T78" fmla="*/ 513 w 609"/>
                <a:gd name="T79" fmla="*/ 514 h 577"/>
                <a:gd name="T80" fmla="*/ 524 w 609"/>
                <a:gd name="T81" fmla="*/ 478 h 577"/>
                <a:gd name="T82" fmla="*/ 541 w 609"/>
                <a:gd name="T83" fmla="*/ 422 h 577"/>
                <a:gd name="T84" fmla="*/ 560 w 609"/>
                <a:gd name="T85" fmla="*/ 348 h 577"/>
                <a:gd name="T86" fmla="*/ 574 w 609"/>
                <a:gd name="T87" fmla="*/ 275 h 577"/>
                <a:gd name="T88" fmla="*/ 591 w 609"/>
                <a:gd name="T89" fmla="*/ 190 h 577"/>
                <a:gd name="T90" fmla="*/ 601 w 609"/>
                <a:gd name="T91" fmla="*/ 96 h 577"/>
                <a:gd name="T92" fmla="*/ 609 w 609"/>
                <a:gd name="T93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09" h="577">
                  <a:moveTo>
                    <a:pt x="609" y="0"/>
                  </a:moveTo>
                  <a:lnTo>
                    <a:pt x="580" y="30"/>
                  </a:lnTo>
                  <a:lnTo>
                    <a:pt x="549" y="57"/>
                  </a:lnTo>
                  <a:lnTo>
                    <a:pt x="517" y="82"/>
                  </a:lnTo>
                  <a:lnTo>
                    <a:pt x="483" y="104"/>
                  </a:lnTo>
                  <a:lnTo>
                    <a:pt x="450" y="121"/>
                  </a:lnTo>
                  <a:lnTo>
                    <a:pt x="412" y="134"/>
                  </a:lnTo>
                  <a:lnTo>
                    <a:pt x="373" y="140"/>
                  </a:lnTo>
                  <a:lnTo>
                    <a:pt x="335" y="143"/>
                  </a:lnTo>
                  <a:lnTo>
                    <a:pt x="310" y="143"/>
                  </a:lnTo>
                  <a:lnTo>
                    <a:pt x="283" y="140"/>
                  </a:lnTo>
                  <a:lnTo>
                    <a:pt x="256" y="134"/>
                  </a:lnTo>
                  <a:lnTo>
                    <a:pt x="227" y="127"/>
                  </a:lnTo>
                  <a:lnTo>
                    <a:pt x="200" y="109"/>
                  </a:lnTo>
                  <a:lnTo>
                    <a:pt x="173" y="93"/>
                  </a:lnTo>
                  <a:lnTo>
                    <a:pt x="148" y="75"/>
                  </a:lnTo>
                  <a:lnTo>
                    <a:pt x="121" y="52"/>
                  </a:lnTo>
                  <a:lnTo>
                    <a:pt x="117" y="121"/>
                  </a:lnTo>
                  <a:lnTo>
                    <a:pt x="112" y="187"/>
                  </a:lnTo>
                  <a:lnTo>
                    <a:pt x="104" y="255"/>
                  </a:lnTo>
                  <a:lnTo>
                    <a:pt x="90" y="318"/>
                  </a:lnTo>
                  <a:lnTo>
                    <a:pt x="74" y="382"/>
                  </a:lnTo>
                  <a:lnTo>
                    <a:pt x="54" y="442"/>
                  </a:lnTo>
                  <a:lnTo>
                    <a:pt x="29" y="497"/>
                  </a:lnTo>
                  <a:lnTo>
                    <a:pt x="13" y="524"/>
                  </a:lnTo>
                  <a:lnTo>
                    <a:pt x="0" y="549"/>
                  </a:lnTo>
                  <a:lnTo>
                    <a:pt x="2" y="552"/>
                  </a:lnTo>
                  <a:lnTo>
                    <a:pt x="44" y="562"/>
                  </a:lnTo>
                  <a:lnTo>
                    <a:pt x="74" y="568"/>
                  </a:lnTo>
                  <a:lnTo>
                    <a:pt x="107" y="573"/>
                  </a:lnTo>
                  <a:lnTo>
                    <a:pt x="148" y="577"/>
                  </a:lnTo>
                  <a:lnTo>
                    <a:pt x="195" y="577"/>
                  </a:lnTo>
                  <a:lnTo>
                    <a:pt x="261" y="573"/>
                  </a:lnTo>
                  <a:lnTo>
                    <a:pt x="299" y="571"/>
                  </a:lnTo>
                  <a:lnTo>
                    <a:pt x="337" y="566"/>
                  </a:lnTo>
                  <a:lnTo>
                    <a:pt x="379" y="557"/>
                  </a:lnTo>
                  <a:lnTo>
                    <a:pt x="420" y="549"/>
                  </a:lnTo>
                  <a:lnTo>
                    <a:pt x="464" y="535"/>
                  </a:lnTo>
                  <a:lnTo>
                    <a:pt x="508" y="521"/>
                  </a:lnTo>
                  <a:lnTo>
                    <a:pt x="513" y="514"/>
                  </a:lnTo>
                  <a:lnTo>
                    <a:pt x="524" y="478"/>
                  </a:lnTo>
                  <a:lnTo>
                    <a:pt x="541" y="422"/>
                  </a:lnTo>
                  <a:lnTo>
                    <a:pt x="560" y="348"/>
                  </a:lnTo>
                  <a:lnTo>
                    <a:pt x="574" y="275"/>
                  </a:lnTo>
                  <a:lnTo>
                    <a:pt x="591" y="190"/>
                  </a:lnTo>
                  <a:lnTo>
                    <a:pt x="601" y="96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2E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208"/>
            <p:cNvSpPr>
              <a:spLocks/>
            </p:cNvSpPr>
            <p:nvPr/>
          </p:nvSpPr>
          <p:spPr bwMode="auto">
            <a:xfrm>
              <a:off x="4572001" y="4105275"/>
              <a:ext cx="142875" cy="134938"/>
            </a:xfrm>
            <a:custGeom>
              <a:avLst/>
              <a:gdLst>
                <a:gd name="T0" fmla="*/ 629 w 629"/>
                <a:gd name="T1" fmla="*/ 0 h 595"/>
                <a:gd name="T2" fmla="*/ 623 w 629"/>
                <a:gd name="T3" fmla="*/ 11 h 595"/>
                <a:gd name="T4" fmla="*/ 615 w 629"/>
                <a:gd name="T5" fmla="*/ 107 h 595"/>
                <a:gd name="T6" fmla="*/ 605 w 629"/>
                <a:gd name="T7" fmla="*/ 201 h 595"/>
                <a:gd name="T8" fmla="*/ 588 w 629"/>
                <a:gd name="T9" fmla="*/ 286 h 595"/>
                <a:gd name="T10" fmla="*/ 574 w 629"/>
                <a:gd name="T11" fmla="*/ 359 h 595"/>
                <a:gd name="T12" fmla="*/ 555 w 629"/>
                <a:gd name="T13" fmla="*/ 433 h 595"/>
                <a:gd name="T14" fmla="*/ 538 w 629"/>
                <a:gd name="T15" fmla="*/ 489 h 595"/>
                <a:gd name="T16" fmla="*/ 527 w 629"/>
                <a:gd name="T17" fmla="*/ 525 h 595"/>
                <a:gd name="T18" fmla="*/ 522 w 629"/>
                <a:gd name="T19" fmla="*/ 532 h 595"/>
                <a:gd name="T20" fmla="*/ 478 w 629"/>
                <a:gd name="T21" fmla="*/ 546 h 595"/>
                <a:gd name="T22" fmla="*/ 434 w 629"/>
                <a:gd name="T23" fmla="*/ 560 h 595"/>
                <a:gd name="T24" fmla="*/ 393 w 629"/>
                <a:gd name="T25" fmla="*/ 568 h 595"/>
                <a:gd name="T26" fmla="*/ 351 w 629"/>
                <a:gd name="T27" fmla="*/ 577 h 595"/>
                <a:gd name="T28" fmla="*/ 313 w 629"/>
                <a:gd name="T29" fmla="*/ 582 h 595"/>
                <a:gd name="T30" fmla="*/ 275 w 629"/>
                <a:gd name="T31" fmla="*/ 584 h 595"/>
                <a:gd name="T32" fmla="*/ 209 w 629"/>
                <a:gd name="T33" fmla="*/ 588 h 595"/>
                <a:gd name="T34" fmla="*/ 162 w 629"/>
                <a:gd name="T35" fmla="*/ 588 h 595"/>
                <a:gd name="T36" fmla="*/ 121 w 629"/>
                <a:gd name="T37" fmla="*/ 584 h 595"/>
                <a:gd name="T38" fmla="*/ 88 w 629"/>
                <a:gd name="T39" fmla="*/ 579 h 595"/>
                <a:gd name="T40" fmla="*/ 58 w 629"/>
                <a:gd name="T41" fmla="*/ 573 h 595"/>
                <a:gd name="T42" fmla="*/ 16 w 629"/>
                <a:gd name="T43" fmla="*/ 563 h 595"/>
                <a:gd name="T44" fmla="*/ 14 w 629"/>
                <a:gd name="T45" fmla="*/ 560 h 595"/>
                <a:gd name="T46" fmla="*/ 27 w 629"/>
                <a:gd name="T47" fmla="*/ 535 h 595"/>
                <a:gd name="T48" fmla="*/ 43 w 629"/>
                <a:gd name="T49" fmla="*/ 508 h 595"/>
                <a:gd name="T50" fmla="*/ 68 w 629"/>
                <a:gd name="T51" fmla="*/ 453 h 595"/>
                <a:gd name="T52" fmla="*/ 88 w 629"/>
                <a:gd name="T53" fmla="*/ 393 h 595"/>
                <a:gd name="T54" fmla="*/ 104 w 629"/>
                <a:gd name="T55" fmla="*/ 329 h 595"/>
                <a:gd name="T56" fmla="*/ 118 w 629"/>
                <a:gd name="T57" fmla="*/ 266 h 595"/>
                <a:gd name="T58" fmla="*/ 126 w 629"/>
                <a:gd name="T59" fmla="*/ 198 h 595"/>
                <a:gd name="T60" fmla="*/ 131 w 629"/>
                <a:gd name="T61" fmla="*/ 132 h 595"/>
                <a:gd name="T62" fmla="*/ 135 w 629"/>
                <a:gd name="T63" fmla="*/ 63 h 595"/>
                <a:gd name="T64" fmla="*/ 126 w 629"/>
                <a:gd name="T65" fmla="*/ 55 h 595"/>
                <a:gd name="T66" fmla="*/ 124 w 629"/>
                <a:gd name="T67" fmla="*/ 127 h 595"/>
                <a:gd name="T68" fmla="*/ 118 w 629"/>
                <a:gd name="T69" fmla="*/ 195 h 595"/>
                <a:gd name="T70" fmla="*/ 110 w 629"/>
                <a:gd name="T71" fmla="*/ 264 h 595"/>
                <a:gd name="T72" fmla="*/ 96 w 629"/>
                <a:gd name="T73" fmla="*/ 332 h 595"/>
                <a:gd name="T74" fmla="*/ 79 w 629"/>
                <a:gd name="T75" fmla="*/ 395 h 595"/>
                <a:gd name="T76" fmla="*/ 58 w 629"/>
                <a:gd name="T77" fmla="*/ 456 h 595"/>
                <a:gd name="T78" fmla="*/ 33 w 629"/>
                <a:gd name="T79" fmla="*/ 514 h 595"/>
                <a:gd name="T80" fmla="*/ 16 w 629"/>
                <a:gd name="T81" fmla="*/ 541 h 595"/>
                <a:gd name="T82" fmla="*/ 0 w 629"/>
                <a:gd name="T83" fmla="*/ 566 h 595"/>
                <a:gd name="T84" fmla="*/ 14 w 629"/>
                <a:gd name="T85" fmla="*/ 571 h 595"/>
                <a:gd name="T86" fmla="*/ 55 w 629"/>
                <a:gd name="T87" fmla="*/ 582 h 595"/>
                <a:gd name="T88" fmla="*/ 85 w 629"/>
                <a:gd name="T89" fmla="*/ 588 h 595"/>
                <a:gd name="T90" fmla="*/ 121 w 629"/>
                <a:gd name="T91" fmla="*/ 593 h 595"/>
                <a:gd name="T92" fmla="*/ 162 w 629"/>
                <a:gd name="T93" fmla="*/ 595 h 595"/>
                <a:gd name="T94" fmla="*/ 209 w 629"/>
                <a:gd name="T95" fmla="*/ 595 h 595"/>
                <a:gd name="T96" fmla="*/ 277 w 629"/>
                <a:gd name="T97" fmla="*/ 593 h 595"/>
                <a:gd name="T98" fmla="*/ 315 w 629"/>
                <a:gd name="T99" fmla="*/ 590 h 595"/>
                <a:gd name="T100" fmla="*/ 354 w 629"/>
                <a:gd name="T101" fmla="*/ 584 h 595"/>
                <a:gd name="T102" fmla="*/ 396 w 629"/>
                <a:gd name="T103" fmla="*/ 577 h 595"/>
                <a:gd name="T104" fmla="*/ 439 w 629"/>
                <a:gd name="T105" fmla="*/ 566 h 595"/>
                <a:gd name="T106" fmla="*/ 484 w 629"/>
                <a:gd name="T107" fmla="*/ 555 h 595"/>
                <a:gd name="T108" fmla="*/ 531 w 629"/>
                <a:gd name="T109" fmla="*/ 538 h 595"/>
                <a:gd name="T110" fmla="*/ 544 w 629"/>
                <a:gd name="T111" fmla="*/ 497 h 595"/>
                <a:gd name="T112" fmla="*/ 558 w 629"/>
                <a:gd name="T113" fmla="*/ 447 h 595"/>
                <a:gd name="T114" fmla="*/ 576 w 629"/>
                <a:gd name="T115" fmla="*/ 381 h 595"/>
                <a:gd name="T116" fmla="*/ 594 w 629"/>
                <a:gd name="T117" fmla="*/ 302 h 595"/>
                <a:gd name="T118" fmla="*/ 610 w 629"/>
                <a:gd name="T119" fmla="*/ 212 h 595"/>
                <a:gd name="T120" fmla="*/ 623 w 629"/>
                <a:gd name="T121" fmla="*/ 110 h 595"/>
                <a:gd name="T122" fmla="*/ 626 w 629"/>
                <a:gd name="T123" fmla="*/ 55 h 595"/>
                <a:gd name="T124" fmla="*/ 629 w 629"/>
                <a:gd name="T125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29" h="595">
                  <a:moveTo>
                    <a:pt x="629" y="0"/>
                  </a:moveTo>
                  <a:lnTo>
                    <a:pt x="623" y="11"/>
                  </a:lnTo>
                  <a:lnTo>
                    <a:pt x="615" y="107"/>
                  </a:lnTo>
                  <a:lnTo>
                    <a:pt x="605" y="201"/>
                  </a:lnTo>
                  <a:lnTo>
                    <a:pt x="588" y="286"/>
                  </a:lnTo>
                  <a:lnTo>
                    <a:pt x="574" y="359"/>
                  </a:lnTo>
                  <a:lnTo>
                    <a:pt x="555" y="433"/>
                  </a:lnTo>
                  <a:lnTo>
                    <a:pt x="538" y="489"/>
                  </a:lnTo>
                  <a:lnTo>
                    <a:pt x="527" y="525"/>
                  </a:lnTo>
                  <a:lnTo>
                    <a:pt x="522" y="532"/>
                  </a:lnTo>
                  <a:lnTo>
                    <a:pt x="478" y="546"/>
                  </a:lnTo>
                  <a:lnTo>
                    <a:pt x="434" y="560"/>
                  </a:lnTo>
                  <a:lnTo>
                    <a:pt x="393" y="568"/>
                  </a:lnTo>
                  <a:lnTo>
                    <a:pt x="351" y="577"/>
                  </a:lnTo>
                  <a:lnTo>
                    <a:pt x="313" y="582"/>
                  </a:lnTo>
                  <a:lnTo>
                    <a:pt x="275" y="584"/>
                  </a:lnTo>
                  <a:lnTo>
                    <a:pt x="209" y="588"/>
                  </a:lnTo>
                  <a:lnTo>
                    <a:pt x="162" y="588"/>
                  </a:lnTo>
                  <a:lnTo>
                    <a:pt x="121" y="584"/>
                  </a:lnTo>
                  <a:lnTo>
                    <a:pt x="88" y="579"/>
                  </a:lnTo>
                  <a:lnTo>
                    <a:pt x="58" y="573"/>
                  </a:lnTo>
                  <a:lnTo>
                    <a:pt x="16" y="563"/>
                  </a:lnTo>
                  <a:lnTo>
                    <a:pt x="14" y="560"/>
                  </a:lnTo>
                  <a:lnTo>
                    <a:pt x="27" y="535"/>
                  </a:lnTo>
                  <a:lnTo>
                    <a:pt x="43" y="508"/>
                  </a:lnTo>
                  <a:lnTo>
                    <a:pt x="68" y="453"/>
                  </a:lnTo>
                  <a:lnTo>
                    <a:pt x="88" y="393"/>
                  </a:lnTo>
                  <a:lnTo>
                    <a:pt x="104" y="329"/>
                  </a:lnTo>
                  <a:lnTo>
                    <a:pt x="118" y="266"/>
                  </a:lnTo>
                  <a:lnTo>
                    <a:pt x="126" y="198"/>
                  </a:lnTo>
                  <a:lnTo>
                    <a:pt x="131" y="132"/>
                  </a:lnTo>
                  <a:lnTo>
                    <a:pt x="135" y="63"/>
                  </a:lnTo>
                  <a:lnTo>
                    <a:pt x="126" y="55"/>
                  </a:lnTo>
                  <a:lnTo>
                    <a:pt x="124" y="127"/>
                  </a:lnTo>
                  <a:lnTo>
                    <a:pt x="118" y="195"/>
                  </a:lnTo>
                  <a:lnTo>
                    <a:pt x="110" y="264"/>
                  </a:lnTo>
                  <a:lnTo>
                    <a:pt x="96" y="332"/>
                  </a:lnTo>
                  <a:lnTo>
                    <a:pt x="79" y="395"/>
                  </a:lnTo>
                  <a:lnTo>
                    <a:pt x="58" y="456"/>
                  </a:lnTo>
                  <a:lnTo>
                    <a:pt x="33" y="514"/>
                  </a:lnTo>
                  <a:lnTo>
                    <a:pt x="16" y="541"/>
                  </a:lnTo>
                  <a:lnTo>
                    <a:pt x="0" y="566"/>
                  </a:lnTo>
                  <a:lnTo>
                    <a:pt x="14" y="571"/>
                  </a:lnTo>
                  <a:lnTo>
                    <a:pt x="55" y="582"/>
                  </a:lnTo>
                  <a:lnTo>
                    <a:pt x="85" y="588"/>
                  </a:lnTo>
                  <a:lnTo>
                    <a:pt x="121" y="593"/>
                  </a:lnTo>
                  <a:lnTo>
                    <a:pt x="162" y="595"/>
                  </a:lnTo>
                  <a:lnTo>
                    <a:pt x="209" y="595"/>
                  </a:lnTo>
                  <a:lnTo>
                    <a:pt x="277" y="593"/>
                  </a:lnTo>
                  <a:lnTo>
                    <a:pt x="315" y="590"/>
                  </a:lnTo>
                  <a:lnTo>
                    <a:pt x="354" y="584"/>
                  </a:lnTo>
                  <a:lnTo>
                    <a:pt x="396" y="577"/>
                  </a:lnTo>
                  <a:lnTo>
                    <a:pt x="439" y="566"/>
                  </a:lnTo>
                  <a:lnTo>
                    <a:pt x="484" y="555"/>
                  </a:lnTo>
                  <a:lnTo>
                    <a:pt x="531" y="538"/>
                  </a:lnTo>
                  <a:lnTo>
                    <a:pt x="544" y="497"/>
                  </a:lnTo>
                  <a:lnTo>
                    <a:pt x="558" y="447"/>
                  </a:lnTo>
                  <a:lnTo>
                    <a:pt x="576" y="381"/>
                  </a:lnTo>
                  <a:lnTo>
                    <a:pt x="594" y="302"/>
                  </a:lnTo>
                  <a:lnTo>
                    <a:pt x="610" y="212"/>
                  </a:lnTo>
                  <a:lnTo>
                    <a:pt x="623" y="110"/>
                  </a:lnTo>
                  <a:lnTo>
                    <a:pt x="626" y="55"/>
                  </a:lnTo>
                  <a:lnTo>
                    <a:pt x="629" y="0"/>
                  </a:lnTo>
                  <a:close/>
                </a:path>
              </a:pathLst>
            </a:custGeom>
            <a:solidFill>
              <a:srgbClr val="753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4074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2"/>
    </mc:Choice>
    <mc:Fallback xmlns="">
      <p:transition spd="slow" advTm="1030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그룹 19"/>
          <p:cNvGrpSpPr/>
          <p:nvPr/>
        </p:nvGrpSpPr>
        <p:grpSpPr>
          <a:xfrm>
            <a:off x="6742371" y="6153520"/>
            <a:ext cx="1052193" cy="503120"/>
            <a:chOff x="4330701" y="3897313"/>
            <a:chExt cx="493713" cy="344487"/>
          </a:xfrm>
        </p:grpSpPr>
        <p:sp>
          <p:nvSpPr>
            <p:cNvPr id="21" name="Freeform 187"/>
            <p:cNvSpPr>
              <a:spLocks/>
            </p:cNvSpPr>
            <p:nvPr/>
          </p:nvSpPr>
          <p:spPr bwMode="auto">
            <a:xfrm>
              <a:off x="4332288" y="3898900"/>
              <a:ext cx="458788" cy="296863"/>
            </a:xfrm>
            <a:custGeom>
              <a:avLst/>
              <a:gdLst>
                <a:gd name="T0" fmla="*/ 2025 w 2028"/>
                <a:gd name="T1" fmla="*/ 688 h 1311"/>
                <a:gd name="T2" fmla="*/ 2014 w 2028"/>
                <a:gd name="T3" fmla="*/ 787 h 1311"/>
                <a:gd name="T4" fmla="*/ 1978 w 2028"/>
                <a:gd name="T5" fmla="*/ 910 h 1311"/>
                <a:gd name="T6" fmla="*/ 1918 w 2028"/>
                <a:gd name="T7" fmla="*/ 1023 h 1311"/>
                <a:gd name="T8" fmla="*/ 1841 w 2028"/>
                <a:gd name="T9" fmla="*/ 1118 h 1311"/>
                <a:gd name="T10" fmla="*/ 1745 w 2028"/>
                <a:gd name="T11" fmla="*/ 1201 h 1311"/>
                <a:gd name="T12" fmla="*/ 1638 w 2028"/>
                <a:gd name="T13" fmla="*/ 1262 h 1311"/>
                <a:gd name="T14" fmla="*/ 1517 w 2028"/>
                <a:gd name="T15" fmla="*/ 1300 h 1311"/>
                <a:gd name="T16" fmla="*/ 1454 w 2028"/>
                <a:gd name="T17" fmla="*/ 1309 h 1311"/>
                <a:gd name="T18" fmla="*/ 1387 w 2028"/>
                <a:gd name="T19" fmla="*/ 1311 h 1311"/>
                <a:gd name="T20" fmla="*/ 604 w 2028"/>
                <a:gd name="T21" fmla="*/ 1311 h 1311"/>
                <a:gd name="T22" fmla="*/ 541 w 2028"/>
                <a:gd name="T23" fmla="*/ 1305 h 1311"/>
                <a:gd name="T24" fmla="*/ 448 w 2028"/>
                <a:gd name="T25" fmla="*/ 1284 h 1311"/>
                <a:gd name="T26" fmla="*/ 332 w 2028"/>
                <a:gd name="T27" fmla="*/ 1231 h 1311"/>
                <a:gd name="T28" fmla="*/ 231 w 2028"/>
                <a:gd name="T29" fmla="*/ 1163 h 1311"/>
                <a:gd name="T30" fmla="*/ 145 w 2028"/>
                <a:gd name="T31" fmla="*/ 1072 h 1311"/>
                <a:gd name="T32" fmla="*/ 77 w 2028"/>
                <a:gd name="T33" fmla="*/ 967 h 1311"/>
                <a:gd name="T34" fmla="*/ 28 w 2028"/>
                <a:gd name="T35" fmla="*/ 850 h 1311"/>
                <a:gd name="T36" fmla="*/ 3 w 2028"/>
                <a:gd name="T37" fmla="*/ 724 h 1311"/>
                <a:gd name="T38" fmla="*/ 0 w 2028"/>
                <a:gd name="T39" fmla="*/ 655 h 1311"/>
                <a:gd name="T40" fmla="*/ 3 w 2028"/>
                <a:gd name="T41" fmla="*/ 590 h 1311"/>
                <a:gd name="T42" fmla="*/ 28 w 2028"/>
                <a:gd name="T43" fmla="*/ 460 h 1311"/>
                <a:gd name="T44" fmla="*/ 77 w 2028"/>
                <a:gd name="T45" fmla="*/ 342 h 1311"/>
                <a:gd name="T46" fmla="*/ 145 w 2028"/>
                <a:gd name="T47" fmla="*/ 238 h 1311"/>
                <a:gd name="T48" fmla="*/ 231 w 2028"/>
                <a:gd name="T49" fmla="*/ 147 h 1311"/>
                <a:gd name="T50" fmla="*/ 332 w 2028"/>
                <a:gd name="T51" fmla="*/ 79 h 1311"/>
                <a:gd name="T52" fmla="*/ 448 w 2028"/>
                <a:gd name="T53" fmla="*/ 29 h 1311"/>
                <a:gd name="T54" fmla="*/ 541 w 2028"/>
                <a:gd name="T55" fmla="*/ 7 h 1311"/>
                <a:gd name="T56" fmla="*/ 604 w 2028"/>
                <a:gd name="T57" fmla="*/ 0 h 1311"/>
                <a:gd name="T58" fmla="*/ 1387 w 2028"/>
                <a:gd name="T59" fmla="*/ 0 h 1311"/>
                <a:gd name="T60" fmla="*/ 1454 w 2028"/>
                <a:gd name="T61" fmla="*/ 2 h 1311"/>
                <a:gd name="T62" fmla="*/ 1517 w 2028"/>
                <a:gd name="T63" fmla="*/ 13 h 1311"/>
                <a:gd name="T64" fmla="*/ 1638 w 2028"/>
                <a:gd name="T65" fmla="*/ 52 h 1311"/>
                <a:gd name="T66" fmla="*/ 1745 w 2028"/>
                <a:gd name="T67" fmla="*/ 112 h 1311"/>
                <a:gd name="T68" fmla="*/ 1841 w 2028"/>
                <a:gd name="T69" fmla="*/ 191 h 1311"/>
                <a:gd name="T70" fmla="*/ 1918 w 2028"/>
                <a:gd name="T71" fmla="*/ 288 h 1311"/>
                <a:gd name="T72" fmla="*/ 1978 w 2028"/>
                <a:gd name="T73" fmla="*/ 399 h 1311"/>
                <a:gd name="T74" fmla="*/ 2014 w 2028"/>
                <a:gd name="T75" fmla="*/ 523 h 1311"/>
                <a:gd name="T76" fmla="*/ 2025 w 2028"/>
                <a:gd name="T77" fmla="*/ 622 h 1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1">
                  <a:moveTo>
                    <a:pt x="2028" y="655"/>
                  </a:moveTo>
                  <a:lnTo>
                    <a:pt x="2025" y="688"/>
                  </a:lnTo>
                  <a:lnTo>
                    <a:pt x="2025" y="724"/>
                  </a:lnTo>
                  <a:lnTo>
                    <a:pt x="2014" y="787"/>
                  </a:lnTo>
                  <a:lnTo>
                    <a:pt x="1998" y="850"/>
                  </a:lnTo>
                  <a:lnTo>
                    <a:pt x="1978" y="910"/>
                  </a:lnTo>
                  <a:lnTo>
                    <a:pt x="1951" y="967"/>
                  </a:lnTo>
                  <a:lnTo>
                    <a:pt x="1918" y="1023"/>
                  </a:lnTo>
                  <a:lnTo>
                    <a:pt x="1882" y="1072"/>
                  </a:lnTo>
                  <a:lnTo>
                    <a:pt x="1841" y="1118"/>
                  </a:lnTo>
                  <a:lnTo>
                    <a:pt x="1794" y="1163"/>
                  </a:lnTo>
                  <a:lnTo>
                    <a:pt x="1745" y="1201"/>
                  </a:lnTo>
                  <a:lnTo>
                    <a:pt x="1693" y="1231"/>
                  </a:lnTo>
                  <a:lnTo>
                    <a:pt x="1638" y="1262"/>
                  </a:lnTo>
                  <a:lnTo>
                    <a:pt x="1577" y="1284"/>
                  </a:lnTo>
                  <a:lnTo>
                    <a:pt x="1517" y="1300"/>
                  </a:lnTo>
                  <a:lnTo>
                    <a:pt x="1486" y="1305"/>
                  </a:lnTo>
                  <a:lnTo>
                    <a:pt x="1454" y="1309"/>
                  </a:lnTo>
                  <a:lnTo>
                    <a:pt x="1420" y="1311"/>
                  </a:lnTo>
                  <a:lnTo>
                    <a:pt x="1387" y="1311"/>
                  </a:lnTo>
                  <a:lnTo>
                    <a:pt x="638" y="1311"/>
                  </a:lnTo>
                  <a:lnTo>
                    <a:pt x="604" y="1311"/>
                  </a:lnTo>
                  <a:lnTo>
                    <a:pt x="572" y="1309"/>
                  </a:lnTo>
                  <a:lnTo>
                    <a:pt x="541" y="1305"/>
                  </a:lnTo>
                  <a:lnTo>
                    <a:pt x="509" y="1300"/>
                  </a:lnTo>
                  <a:lnTo>
                    <a:pt x="448" y="1284"/>
                  </a:lnTo>
                  <a:lnTo>
                    <a:pt x="388" y="1262"/>
                  </a:lnTo>
                  <a:lnTo>
                    <a:pt x="332" y="1231"/>
                  </a:lnTo>
                  <a:lnTo>
                    <a:pt x="280" y="1201"/>
                  </a:lnTo>
                  <a:lnTo>
                    <a:pt x="231" y="1163"/>
                  </a:lnTo>
                  <a:lnTo>
                    <a:pt x="187" y="1118"/>
                  </a:lnTo>
                  <a:lnTo>
                    <a:pt x="145" y="1072"/>
                  </a:lnTo>
                  <a:lnTo>
                    <a:pt x="107" y="1023"/>
                  </a:lnTo>
                  <a:lnTo>
                    <a:pt x="77" y="967"/>
                  </a:lnTo>
                  <a:lnTo>
                    <a:pt x="50" y="910"/>
                  </a:lnTo>
                  <a:lnTo>
                    <a:pt x="28" y="850"/>
                  </a:lnTo>
                  <a:lnTo>
                    <a:pt x="12" y="787"/>
                  </a:lnTo>
                  <a:lnTo>
                    <a:pt x="3" y="724"/>
                  </a:lnTo>
                  <a:lnTo>
                    <a:pt x="0" y="688"/>
                  </a:lnTo>
                  <a:lnTo>
                    <a:pt x="0" y="655"/>
                  </a:lnTo>
                  <a:lnTo>
                    <a:pt x="0" y="622"/>
                  </a:lnTo>
                  <a:lnTo>
                    <a:pt x="3" y="590"/>
                  </a:lnTo>
                  <a:lnTo>
                    <a:pt x="12" y="523"/>
                  </a:lnTo>
                  <a:lnTo>
                    <a:pt x="28" y="460"/>
                  </a:lnTo>
                  <a:lnTo>
                    <a:pt x="50" y="399"/>
                  </a:lnTo>
                  <a:lnTo>
                    <a:pt x="77" y="342"/>
                  </a:lnTo>
                  <a:lnTo>
                    <a:pt x="107" y="288"/>
                  </a:lnTo>
                  <a:lnTo>
                    <a:pt x="145" y="238"/>
                  </a:lnTo>
                  <a:lnTo>
                    <a:pt x="187" y="191"/>
                  </a:lnTo>
                  <a:lnTo>
                    <a:pt x="231" y="147"/>
                  </a:lnTo>
                  <a:lnTo>
                    <a:pt x="280" y="112"/>
                  </a:lnTo>
                  <a:lnTo>
                    <a:pt x="332" y="79"/>
                  </a:lnTo>
                  <a:lnTo>
                    <a:pt x="388" y="52"/>
                  </a:lnTo>
                  <a:lnTo>
                    <a:pt x="448" y="29"/>
                  </a:lnTo>
                  <a:lnTo>
                    <a:pt x="509" y="13"/>
                  </a:lnTo>
                  <a:lnTo>
                    <a:pt x="541" y="7"/>
                  </a:lnTo>
                  <a:lnTo>
                    <a:pt x="572" y="2"/>
                  </a:lnTo>
                  <a:lnTo>
                    <a:pt x="604" y="0"/>
                  </a:lnTo>
                  <a:lnTo>
                    <a:pt x="638" y="0"/>
                  </a:lnTo>
                  <a:lnTo>
                    <a:pt x="1387" y="0"/>
                  </a:lnTo>
                  <a:lnTo>
                    <a:pt x="1420" y="0"/>
                  </a:lnTo>
                  <a:lnTo>
                    <a:pt x="1454" y="2"/>
                  </a:lnTo>
                  <a:lnTo>
                    <a:pt x="1486" y="7"/>
                  </a:lnTo>
                  <a:lnTo>
                    <a:pt x="1517" y="13"/>
                  </a:lnTo>
                  <a:lnTo>
                    <a:pt x="1577" y="29"/>
                  </a:lnTo>
                  <a:lnTo>
                    <a:pt x="1638" y="52"/>
                  </a:lnTo>
                  <a:lnTo>
                    <a:pt x="1693" y="79"/>
                  </a:lnTo>
                  <a:lnTo>
                    <a:pt x="1745" y="112"/>
                  </a:lnTo>
                  <a:lnTo>
                    <a:pt x="1794" y="147"/>
                  </a:lnTo>
                  <a:lnTo>
                    <a:pt x="1841" y="191"/>
                  </a:lnTo>
                  <a:lnTo>
                    <a:pt x="1882" y="238"/>
                  </a:lnTo>
                  <a:lnTo>
                    <a:pt x="1918" y="288"/>
                  </a:lnTo>
                  <a:lnTo>
                    <a:pt x="1951" y="342"/>
                  </a:lnTo>
                  <a:lnTo>
                    <a:pt x="1978" y="399"/>
                  </a:lnTo>
                  <a:lnTo>
                    <a:pt x="1998" y="460"/>
                  </a:lnTo>
                  <a:lnTo>
                    <a:pt x="2014" y="523"/>
                  </a:lnTo>
                  <a:lnTo>
                    <a:pt x="2025" y="590"/>
                  </a:lnTo>
                  <a:lnTo>
                    <a:pt x="2025" y="622"/>
                  </a:lnTo>
                  <a:lnTo>
                    <a:pt x="2028" y="655"/>
                  </a:lnTo>
                  <a:close/>
                </a:path>
              </a:pathLst>
            </a:custGeom>
            <a:solidFill>
              <a:srgbClr val="F3F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88"/>
            <p:cNvSpPr>
              <a:spLocks/>
            </p:cNvSpPr>
            <p:nvPr/>
          </p:nvSpPr>
          <p:spPr bwMode="auto">
            <a:xfrm>
              <a:off x="4330701" y="3897313"/>
              <a:ext cx="463550" cy="301625"/>
            </a:xfrm>
            <a:custGeom>
              <a:avLst/>
              <a:gdLst>
                <a:gd name="T0" fmla="*/ 2025 w 2044"/>
                <a:gd name="T1" fmla="*/ 730 h 1328"/>
                <a:gd name="T2" fmla="*/ 1978 w 2044"/>
                <a:gd name="T3" fmla="*/ 917 h 1328"/>
                <a:gd name="T4" fmla="*/ 1882 w 2044"/>
                <a:gd name="T5" fmla="*/ 1075 h 1328"/>
                <a:gd name="T6" fmla="*/ 1750 w 2044"/>
                <a:gd name="T7" fmla="*/ 1202 h 1328"/>
                <a:gd name="T8" fmla="*/ 1585 w 2044"/>
                <a:gd name="T9" fmla="*/ 1284 h 1328"/>
                <a:gd name="T10" fmla="*/ 1462 w 2044"/>
                <a:gd name="T11" fmla="*/ 1309 h 1328"/>
                <a:gd name="T12" fmla="*/ 646 w 2044"/>
                <a:gd name="T13" fmla="*/ 1312 h 1328"/>
                <a:gd name="T14" fmla="*/ 549 w 2044"/>
                <a:gd name="T15" fmla="*/ 1307 h 1328"/>
                <a:gd name="T16" fmla="*/ 401 w 2044"/>
                <a:gd name="T17" fmla="*/ 1262 h 1328"/>
                <a:gd name="T18" fmla="*/ 245 w 2044"/>
                <a:gd name="T19" fmla="*/ 1163 h 1328"/>
                <a:gd name="T20" fmla="*/ 124 w 2044"/>
                <a:gd name="T21" fmla="*/ 1026 h 1328"/>
                <a:gd name="T22" fmla="*/ 44 w 2044"/>
                <a:gd name="T23" fmla="*/ 856 h 1328"/>
                <a:gd name="T24" fmla="*/ 16 w 2044"/>
                <a:gd name="T25" fmla="*/ 664 h 1328"/>
                <a:gd name="T26" fmla="*/ 44 w 2044"/>
                <a:gd name="T27" fmla="*/ 473 h 1328"/>
                <a:gd name="T28" fmla="*/ 124 w 2044"/>
                <a:gd name="T29" fmla="*/ 302 h 1328"/>
                <a:gd name="T30" fmla="*/ 245 w 2044"/>
                <a:gd name="T31" fmla="*/ 165 h 1328"/>
                <a:gd name="T32" fmla="*/ 401 w 2044"/>
                <a:gd name="T33" fmla="*/ 66 h 1328"/>
                <a:gd name="T34" fmla="*/ 580 w 2044"/>
                <a:gd name="T35" fmla="*/ 20 h 1328"/>
                <a:gd name="T36" fmla="*/ 1395 w 2044"/>
                <a:gd name="T37" fmla="*/ 16 h 1328"/>
                <a:gd name="T38" fmla="*/ 1525 w 2044"/>
                <a:gd name="T39" fmla="*/ 30 h 1328"/>
                <a:gd name="T40" fmla="*/ 1698 w 2044"/>
                <a:gd name="T41" fmla="*/ 93 h 1328"/>
                <a:gd name="T42" fmla="*/ 1844 w 2044"/>
                <a:gd name="T43" fmla="*/ 206 h 1328"/>
                <a:gd name="T44" fmla="*/ 1950 w 2044"/>
                <a:gd name="T45" fmla="*/ 354 h 1328"/>
                <a:gd name="T46" fmla="*/ 2013 w 2044"/>
                <a:gd name="T47" fmla="*/ 532 h 1328"/>
                <a:gd name="T48" fmla="*/ 2036 w 2044"/>
                <a:gd name="T49" fmla="*/ 664 h 1328"/>
                <a:gd name="T50" fmla="*/ 2041 w 2044"/>
                <a:gd name="T51" fmla="*/ 595 h 1328"/>
                <a:gd name="T52" fmla="*/ 1991 w 2044"/>
                <a:gd name="T53" fmla="*/ 406 h 1328"/>
                <a:gd name="T54" fmla="*/ 1896 w 2044"/>
                <a:gd name="T55" fmla="*/ 241 h 1328"/>
                <a:gd name="T56" fmla="*/ 1759 w 2044"/>
                <a:gd name="T57" fmla="*/ 113 h 1328"/>
                <a:gd name="T58" fmla="*/ 1588 w 2044"/>
                <a:gd name="T59" fmla="*/ 30 h 1328"/>
                <a:gd name="T60" fmla="*/ 1494 w 2044"/>
                <a:gd name="T61" fmla="*/ 9 h 1328"/>
                <a:gd name="T62" fmla="*/ 1395 w 2044"/>
                <a:gd name="T63" fmla="*/ 0 h 1328"/>
                <a:gd name="T64" fmla="*/ 580 w 2044"/>
                <a:gd name="T65" fmla="*/ 3 h 1328"/>
                <a:gd name="T66" fmla="*/ 483 w 2044"/>
                <a:gd name="T67" fmla="*/ 20 h 1328"/>
                <a:gd name="T68" fmla="*/ 338 w 2044"/>
                <a:gd name="T69" fmla="*/ 79 h 1328"/>
                <a:gd name="T70" fmla="*/ 187 w 2044"/>
                <a:gd name="T71" fmla="*/ 194 h 1328"/>
                <a:gd name="T72" fmla="*/ 77 w 2044"/>
                <a:gd name="T73" fmla="*/ 349 h 1328"/>
                <a:gd name="T74" fmla="*/ 11 w 2044"/>
                <a:gd name="T75" fmla="*/ 530 h 1328"/>
                <a:gd name="T76" fmla="*/ 0 w 2044"/>
                <a:gd name="T77" fmla="*/ 664 h 1328"/>
                <a:gd name="T78" fmla="*/ 11 w 2044"/>
                <a:gd name="T79" fmla="*/ 798 h 1328"/>
                <a:gd name="T80" fmla="*/ 77 w 2044"/>
                <a:gd name="T81" fmla="*/ 982 h 1328"/>
                <a:gd name="T82" fmla="*/ 187 w 2044"/>
                <a:gd name="T83" fmla="*/ 1133 h 1328"/>
                <a:gd name="T84" fmla="*/ 338 w 2044"/>
                <a:gd name="T85" fmla="*/ 1248 h 1328"/>
                <a:gd name="T86" fmla="*/ 483 w 2044"/>
                <a:gd name="T87" fmla="*/ 1309 h 1328"/>
                <a:gd name="T88" fmla="*/ 580 w 2044"/>
                <a:gd name="T89" fmla="*/ 1325 h 1328"/>
                <a:gd name="T90" fmla="*/ 1395 w 2044"/>
                <a:gd name="T91" fmla="*/ 1328 h 1328"/>
                <a:gd name="T92" fmla="*/ 1494 w 2044"/>
                <a:gd name="T93" fmla="*/ 1323 h 1328"/>
                <a:gd name="T94" fmla="*/ 1588 w 2044"/>
                <a:gd name="T95" fmla="*/ 1298 h 1328"/>
                <a:gd name="T96" fmla="*/ 1759 w 2044"/>
                <a:gd name="T97" fmla="*/ 1215 h 1328"/>
                <a:gd name="T98" fmla="*/ 1896 w 2044"/>
                <a:gd name="T99" fmla="*/ 1086 h 1328"/>
                <a:gd name="T100" fmla="*/ 1991 w 2044"/>
                <a:gd name="T101" fmla="*/ 922 h 1328"/>
                <a:gd name="T102" fmla="*/ 2041 w 2044"/>
                <a:gd name="T103" fmla="*/ 733 h 1328"/>
                <a:gd name="T104" fmla="*/ 2036 w 2044"/>
                <a:gd name="T105" fmla="*/ 664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28">
                  <a:moveTo>
                    <a:pt x="2036" y="664"/>
                  </a:moveTo>
                  <a:lnTo>
                    <a:pt x="2027" y="664"/>
                  </a:lnTo>
                  <a:lnTo>
                    <a:pt x="2025" y="730"/>
                  </a:lnTo>
                  <a:lnTo>
                    <a:pt x="2013" y="796"/>
                  </a:lnTo>
                  <a:lnTo>
                    <a:pt x="1997" y="856"/>
                  </a:lnTo>
                  <a:lnTo>
                    <a:pt x="1978" y="917"/>
                  </a:lnTo>
                  <a:lnTo>
                    <a:pt x="1950" y="974"/>
                  </a:lnTo>
                  <a:lnTo>
                    <a:pt x="1921" y="1026"/>
                  </a:lnTo>
                  <a:lnTo>
                    <a:pt x="1882" y="1075"/>
                  </a:lnTo>
                  <a:lnTo>
                    <a:pt x="1844" y="1122"/>
                  </a:lnTo>
                  <a:lnTo>
                    <a:pt x="1797" y="1163"/>
                  </a:lnTo>
                  <a:lnTo>
                    <a:pt x="1750" y="1202"/>
                  </a:lnTo>
                  <a:lnTo>
                    <a:pt x="1698" y="1235"/>
                  </a:lnTo>
                  <a:lnTo>
                    <a:pt x="1642" y="1262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92" y="1307"/>
                  </a:lnTo>
                  <a:lnTo>
                    <a:pt x="1462" y="1309"/>
                  </a:lnTo>
                  <a:lnTo>
                    <a:pt x="1428" y="1312"/>
                  </a:lnTo>
                  <a:lnTo>
                    <a:pt x="1395" y="1312"/>
                  </a:lnTo>
                  <a:lnTo>
                    <a:pt x="646" y="1312"/>
                  </a:lnTo>
                  <a:lnTo>
                    <a:pt x="612" y="1312"/>
                  </a:lnTo>
                  <a:lnTo>
                    <a:pt x="580" y="1309"/>
                  </a:lnTo>
                  <a:lnTo>
                    <a:pt x="549" y="1307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1" y="1262"/>
                  </a:lnTo>
                  <a:lnTo>
                    <a:pt x="346" y="1235"/>
                  </a:lnTo>
                  <a:lnTo>
                    <a:pt x="294" y="1202"/>
                  </a:lnTo>
                  <a:lnTo>
                    <a:pt x="245" y="1163"/>
                  </a:lnTo>
                  <a:lnTo>
                    <a:pt x="200" y="1122"/>
                  </a:lnTo>
                  <a:lnTo>
                    <a:pt x="159" y="1075"/>
                  </a:lnTo>
                  <a:lnTo>
                    <a:pt x="124" y="1026"/>
                  </a:lnTo>
                  <a:lnTo>
                    <a:pt x="90" y="974"/>
                  </a:lnTo>
                  <a:lnTo>
                    <a:pt x="66" y="917"/>
                  </a:lnTo>
                  <a:lnTo>
                    <a:pt x="44" y="856"/>
                  </a:lnTo>
                  <a:lnTo>
                    <a:pt x="27" y="796"/>
                  </a:lnTo>
                  <a:lnTo>
                    <a:pt x="20" y="730"/>
                  </a:lnTo>
                  <a:lnTo>
                    <a:pt x="16" y="664"/>
                  </a:lnTo>
                  <a:lnTo>
                    <a:pt x="20" y="599"/>
                  </a:lnTo>
                  <a:lnTo>
                    <a:pt x="27" y="532"/>
                  </a:lnTo>
                  <a:lnTo>
                    <a:pt x="44" y="473"/>
                  </a:lnTo>
                  <a:lnTo>
                    <a:pt x="66" y="412"/>
                  </a:lnTo>
                  <a:lnTo>
                    <a:pt x="90" y="354"/>
                  </a:lnTo>
                  <a:lnTo>
                    <a:pt x="124" y="302"/>
                  </a:lnTo>
                  <a:lnTo>
                    <a:pt x="159" y="252"/>
                  </a:lnTo>
                  <a:lnTo>
                    <a:pt x="200" y="206"/>
                  </a:lnTo>
                  <a:lnTo>
                    <a:pt x="245" y="165"/>
                  </a:lnTo>
                  <a:lnTo>
                    <a:pt x="294" y="126"/>
                  </a:lnTo>
                  <a:lnTo>
                    <a:pt x="346" y="93"/>
                  </a:lnTo>
                  <a:lnTo>
                    <a:pt x="401" y="66"/>
                  </a:lnTo>
                  <a:lnTo>
                    <a:pt x="459" y="43"/>
                  </a:lnTo>
                  <a:lnTo>
                    <a:pt x="519" y="30"/>
                  </a:lnTo>
                  <a:lnTo>
                    <a:pt x="580" y="20"/>
                  </a:lnTo>
                  <a:lnTo>
                    <a:pt x="612" y="16"/>
                  </a:lnTo>
                  <a:lnTo>
                    <a:pt x="646" y="16"/>
                  </a:lnTo>
                  <a:lnTo>
                    <a:pt x="1395" y="16"/>
                  </a:lnTo>
                  <a:lnTo>
                    <a:pt x="1428" y="16"/>
                  </a:lnTo>
                  <a:lnTo>
                    <a:pt x="1462" y="20"/>
                  </a:lnTo>
                  <a:lnTo>
                    <a:pt x="1525" y="30"/>
                  </a:lnTo>
                  <a:lnTo>
                    <a:pt x="1585" y="43"/>
                  </a:lnTo>
                  <a:lnTo>
                    <a:pt x="1642" y="66"/>
                  </a:lnTo>
                  <a:lnTo>
                    <a:pt x="1698" y="93"/>
                  </a:lnTo>
                  <a:lnTo>
                    <a:pt x="1750" y="126"/>
                  </a:lnTo>
                  <a:lnTo>
                    <a:pt x="1797" y="165"/>
                  </a:lnTo>
                  <a:lnTo>
                    <a:pt x="1844" y="206"/>
                  </a:lnTo>
                  <a:lnTo>
                    <a:pt x="1882" y="252"/>
                  </a:lnTo>
                  <a:lnTo>
                    <a:pt x="1921" y="302"/>
                  </a:lnTo>
                  <a:lnTo>
                    <a:pt x="1950" y="354"/>
                  </a:lnTo>
                  <a:lnTo>
                    <a:pt x="1978" y="412"/>
                  </a:lnTo>
                  <a:lnTo>
                    <a:pt x="1997" y="473"/>
                  </a:lnTo>
                  <a:lnTo>
                    <a:pt x="2013" y="532"/>
                  </a:lnTo>
                  <a:lnTo>
                    <a:pt x="2025" y="599"/>
                  </a:lnTo>
                  <a:lnTo>
                    <a:pt x="2027" y="664"/>
                  </a:lnTo>
                  <a:lnTo>
                    <a:pt x="2036" y="664"/>
                  </a:lnTo>
                  <a:lnTo>
                    <a:pt x="2044" y="664"/>
                  </a:lnTo>
                  <a:lnTo>
                    <a:pt x="2044" y="631"/>
                  </a:lnTo>
                  <a:lnTo>
                    <a:pt x="2041" y="595"/>
                  </a:lnTo>
                  <a:lnTo>
                    <a:pt x="2031" y="530"/>
                  </a:lnTo>
                  <a:lnTo>
                    <a:pt x="2013" y="467"/>
                  </a:lnTo>
                  <a:lnTo>
                    <a:pt x="1991" y="406"/>
                  </a:lnTo>
                  <a:lnTo>
                    <a:pt x="1964" y="349"/>
                  </a:lnTo>
                  <a:lnTo>
                    <a:pt x="1934" y="293"/>
                  </a:lnTo>
                  <a:lnTo>
                    <a:pt x="1896" y="241"/>
                  </a:lnTo>
                  <a:lnTo>
                    <a:pt x="1854" y="194"/>
                  </a:lnTo>
                  <a:lnTo>
                    <a:pt x="1808" y="151"/>
                  </a:lnTo>
                  <a:lnTo>
                    <a:pt x="1759" y="113"/>
                  </a:lnTo>
                  <a:lnTo>
                    <a:pt x="1707" y="79"/>
                  </a:lnTo>
                  <a:lnTo>
                    <a:pt x="1649" y="52"/>
                  </a:lnTo>
                  <a:lnTo>
                    <a:pt x="1588" y="30"/>
                  </a:lnTo>
                  <a:lnTo>
                    <a:pt x="1557" y="20"/>
                  </a:lnTo>
                  <a:lnTo>
                    <a:pt x="1527" y="14"/>
                  </a:lnTo>
                  <a:lnTo>
                    <a:pt x="1494" y="9"/>
                  </a:lnTo>
                  <a:lnTo>
                    <a:pt x="1462" y="3"/>
                  </a:lnTo>
                  <a:lnTo>
                    <a:pt x="1428" y="0"/>
                  </a:lnTo>
                  <a:lnTo>
                    <a:pt x="1395" y="0"/>
                  </a:lnTo>
                  <a:lnTo>
                    <a:pt x="646" y="0"/>
                  </a:lnTo>
                  <a:lnTo>
                    <a:pt x="612" y="0"/>
                  </a:lnTo>
                  <a:lnTo>
                    <a:pt x="580" y="3"/>
                  </a:lnTo>
                  <a:lnTo>
                    <a:pt x="547" y="9"/>
                  </a:lnTo>
                  <a:lnTo>
                    <a:pt x="513" y="14"/>
                  </a:lnTo>
                  <a:lnTo>
                    <a:pt x="483" y="20"/>
                  </a:lnTo>
                  <a:lnTo>
                    <a:pt x="454" y="30"/>
                  </a:lnTo>
                  <a:lnTo>
                    <a:pt x="393" y="52"/>
                  </a:lnTo>
                  <a:lnTo>
                    <a:pt x="338" y="79"/>
                  </a:lnTo>
                  <a:lnTo>
                    <a:pt x="283" y="113"/>
                  </a:lnTo>
                  <a:lnTo>
                    <a:pt x="234" y="151"/>
                  </a:lnTo>
                  <a:lnTo>
                    <a:pt x="187" y="194"/>
                  </a:lnTo>
                  <a:lnTo>
                    <a:pt x="146" y="241"/>
                  </a:lnTo>
                  <a:lnTo>
                    <a:pt x="110" y="293"/>
                  </a:lnTo>
                  <a:lnTo>
                    <a:pt x="77" y="349"/>
                  </a:lnTo>
                  <a:lnTo>
                    <a:pt x="49" y="406"/>
                  </a:lnTo>
                  <a:lnTo>
                    <a:pt x="27" y="467"/>
                  </a:lnTo>
                  <a:lnTo>
                    <a:pt x="11" y="530"/>
                  </a:lnTo>
                  <a:lnTo>
                    <a:pt x="2" y="595"/>
                  </a:lnTo>
                  <a:lnTo>
                    <a:pt x="0" y="631"/>
                  </a:lnTo>
                  <a:lnTo>
                    <a:pt x="0" y="664"/>
                  </a:lnTo>
                  <a:lnTo>
                    <a:pt x="0" y="700"/>
                  </a:lnTo>
                  <a:lnTo>
                    <a:pt x="2" y="733"/>
                  </a:lnTo>
                  <a:lnTo>
                    <a:pt x="11" y="798"/>
                  </a:lnTo>
                  <a:lnTo>
                    <a:pt x="27" y="861"/>
                  </a:lnTo>
                  <a:lnTo>
                    <a:pt x="49" y="922"/>
                  </a:lnTo>
                  <a:lnTo>
                    <a:pt x="77" y="982"/>
                  </a:lnTo>
                  <a:lnTo>
                    <a:pt x="110" y="1037"/>
                  </a:lnTo>
                  <a:lnTo>
                    <a:pt x="146" y="1086"/>
                  </a:lnTo>
                  <a:lnTo>
                    <a:pt x="187" y="1133"/>
                  </a:lnTo>
                  <a:lnTo>
                    <a:pt x="234" y="1177"/>
                  </a:lnTo>
                  <a:lnTo>
                    <a:pt x="283" y="1215"/>
                  </a:lnTo>
                  <a:lnTo>
                    <a:pt x="338" y="1248"/>
                  </a:lnTo>
                  <a:lnTo>
                    <a:pt x="393" y="1276"/>
                  </a:lnTo>
                  <a:lnTo>
                    <a:pt x="454" y="1298"/>
                  </a:lnTo>
                  <a:lnTo>
                    <a:pt x="483" y="1309"/>
                  </a:lnTo>
                  <a:lnTo>
                    <a:pt x="513" y="1314"/>
                  </a:lnTo>
                  <a:lnTo>
                    <a:pt x="547" y="1323"/>
                  </a:lnTo>
                  <a:lnTo>
                    <a:pt x="580" y="1325"/>
                  </a:lnTo>
                  <a:lnTo>
                    <a:pt x="612" y="1328"/>
                  </a:lnTo>
                  <a:lnTo>
                    <a:pt x="646" y="1328"/>
                  </a:lnTo>
                  <a:lnTo>
                    <a:pt x="1395" y="1328"/>
                  </a:lnTo>
                  <a:lnTo>
                    <a:pt x="1428" y="1328"/>
                  </a:lnTo>
                  <a:lnTo>
                    <a:pt x="1462" y="1325"/>
                  </a:lnTo>
                  <a:lnTo>
                    <a:pt x="1494" y="1323"/>
                  </a:lnTo>
                  <a:lnTo>
                    <a:pt x="1527" y="1314"/>
                  </a:lnTo>
                  <a:lnTo>
                    <a:pt x="1557" y="1309"/>
                  </a:lnTo>
                  <a:lnTo>
                    <a:pt x="1588" y="1298"/>
                  </a:lnTo>
                  <a:lnTo>
                    <a:pt x="1649" y="1276"/>
                  </a:lnTo>
                  <a:lnTo>
                    <a:pt x="1707" y="1248"/>
                  </a:lnTo>
                  <a:lnTo>
                    <a:pt x="1759" y="1215"/>
                  </a:lnTo>
                  <a:lnTo>
                    <a:pt x="1808" y="1177"/>
                  </a:lnTo>
                  <a:lnTo>
                    <a:pt x="1854" y="1133"/>
                  </a:lnTo>
                  <a:lnTo>
                    <a:pt x="1896" y="1086"/>
                  </a:lnTo>
                  <a:lnTo>
                    <a:pt x="1934" y="1037"/>
                  </a:lnTo>
                  <a:lnTo>
                    <a:pt x="1964" y="982"/>
                  </a:lnTo>
                  <a:lnTo>
                    <a:pt x="1991" y="922"/>
                  </a:lnTo>
                  <a:lnTo>
                    <a:pt x="2013" y="861"/>
                  </a:lnTo>
                  <a:lnTo>
                    <a:pt x="2031" y="798"/>
                  </a:lnTo>
                  <a:lnTo>
                    <a:pt x="2041" y="733"/>
                  </a:lnTo>
                  <a:lnTo>
                    <a:pt x="2044" y="700"/>
                  </a:lnTo>
                  <a:lnTo>
                    <a:pt x="2044" y="664"/>
                  </a:lnTo>
                  <a:lnTo>
                    <a:pt x="2036" y="664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89"/>
            <p:cNvSpPr>
              <a:spLocks/>
            </p:cNvSpPr>
            <p:nvPr/>
          </p:nvSpPr>
          <p:spPr bwMode="auto">
            <a:xfrm>
              <a:off x="4333876" y="3917950"/>
              <a:ext cx="379413" cy="241300"/>
            </a:xfrm>
            <a:custGeom>
              <a:avLst/>
              <a:gdLst>
                <a:gd name="T0" fmla="*/ 682 w 1676"/>
                <a:gd name="T1" fmla="*/ 0 h 1065"/>
                <a:gd name="T2" fmla="*/ 585 w 1676"/>
                <a:gd name="T3" fmla="*/ 6 h 1065"/>
                <a:gd name="T4" fmla="*/ 497 w 1676"/>
                <a:gd name="T5" fmla="*/ 25 h 1065"/>
                <a:gd name="T6" fmla="*/ 415 w 1676"/>
                <a:gd name="T7" fmla="*/ 58 h 1065"/>
                <a:gd name="T8" fmla="*/ 339 w 1676"/>
                <a:gd name="T9" fmla="*/ 107 h 1065"/>
                <a:gd name="T10" fmla="*/ 305 w 1676"/>
                <a:gd name="T11" fmla="*/ 119 h 1065"/>
                <a:gd name="T12" fmla="*/ 286 w 1676"/>
                <a:gd name="T13" fmla="*/ 110 h 1065"/>
                <a:gd name="T14" fmla="*/ 276 w 1676"/>
                <a:gd name="T15" fmla="*/ 91 h 1065"/>
                <a:gd name="T16" fmla="*/ 286 w 1676"/>
                <a:gd name="T17" fmla="*/ 55 h 1065"/>
                <a:gd name="T18" fmla="*/ 319 w 1676"/>
                <a:gd name="T19" fmla="*/ 6 h 1065"/>
                <a:gd name="T20" fmla="*/ 247 w 1676"/>
                <a:gd name="T21" fmla="*/ 55 h 1065"/>
                <a:gd name="T22" fmla="*/ 184 w 1676"/>
                <a:gd name="T23" fmla="*/ 113 h 1065"/>
                <a:gd name="T24" fmla="*/ 108 w 1676"/>
                <a:gd name="T25" fmla="*/ 209 h 1065"/>
                <a:gd name="T26" fmla="*/ 50 w 1676"/>
                <a:gd name="T27" fmla="*/ 319 h 1065"/>
                <a:gd name="T28" fmla="*/ 11 w 1676"/>
                <a:gd name="T29" fmla="*/ 439 h 1065"/>
                <a:gd name="T30" fmla="*/ 0 w 1676"/>
                <a:gd name="T31" fmla="*/ 571 h 1065"/>
                <a:gd name="T32" fmla="*/ 11 w 1676"/>
                <a:gd name="T33" fmla="*/ 703 h 1065"/>
                <a:gd name="T34" fmla="*/ 50 w 1676"/>
                <a:gd name="T35" fmla="*/ 824 h 1065"/>
                <a:gd name="T36" fmla="*/ 108 w 1676"/>
                <a:gd name="T37" fmla="*/ 933 h 1065"/>
                <a:gd name="T38" fmla="*/ 184 w 1676"/>
                <a:gd name="T39" fmla="*/ 1029 h 1065"/>
                <a:gd name="T40" fmla="*/ 198 w 1676"/>
                <a:gd name="T41" fmla="*/ 1024 h 1065"/>
                <a:gd name="T42" fmla="*/ 160 w 1676"/>
                <a:gd name="T43" fmla="*/ 941 h 1065"/>
                <a:gd name="T44" fmla="*/ 135 w 1676"/>
                <a:gd name="T45" fmla="*/ 851 h 1065"/>
                <a:gd name="T46" fmla="*/ 121 w 1676"/>
                <a:gd name="T47" fmla="*/ 757 h 1065"/>
                <a:gd name="T48" fmla="*/ 121 w 1676"/>
                <a:gd name="T49" fmla="*/ 673 h 1065"/>
                <a:gd name="T50" fmla="*/ 132 w 1676"/>
                <a:gd name="T51" fmla="*/ 574 h 1065"/>
                <a:gd name="T52" fmla="*/ 171 w 1676"/>
                <a:gd name="T53" fmla="*/ 448 h 1065"/>
                <a:gd name="T54" fmla="*/ 229 w 1676"/>
                <a:gd name="T55" fmla="*/ 335 h 1065"/>
                <a:gd name="T56" fmla="*/ 308 w 1676"/>
                <a:gd name="T57" fmla="*/ 236 h 1065"/>
                <a:gd name="T58" fmla="*/ 404 w 1676"/>
                <a:gd name="T59" fmla="*/ 157 h 1065"/>
                <a:gd name="T60" fmla="*/ 514 w 1676"/>
                <a:gd name="T61" fmla="*/ 96 h 1065"/>
                <a:gd name="T62" fmla="*/ 605 w 1676"/>
                <a:gd name="T63" fmla="*/ 63 h 1065"/>
                <a:gd name="T64" fmla="*/ 668 w 1676"/>
                <a:gd name="T65" fmla="*/ 49 h 1065"/>
                <a:gd name="T66" fmla="*/ 731 w 1676"/>
                <a:gd name="T67" fmla="*/ 44 h 1065"/>
                <a:gd name="T68" fmla="*/ 1516 w 1676"/>
                <a:gd name="T69" fmla="*/ 42 h 1065"/>
                <a:gd name="T70" fmla="*/ 1597 w 1676"/>
                <a:gd name="T71" fmla="*/ 47 h 1065"/>
                <a:gd name="T72" fmla="*/ 1676 w 1676"/>
                <a:gd name="T73" fmla="*/ 63 h 1065"/>
                <a:gd name="T74" fmla="*/ 1613 w 1676"/>
                <a:gd name="T75" fmla="*/ 36 h 1065"/>
                <a:gd name="T76" fmla="*/ 1547 w 1676"/>
                <a:gd name="T77" fmla="*/ 17 h 1065"/>
                <a:gd name="T78" fmla="*/ 1476 w 1676"/>
                <a:gd name="T79" fmla="*/ 3 h 1065"/>
                <a:gd name="T80" fmla="*/ 1404 w 1676"/>
                <a:gd name="T81" fmla="*/ 0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76" h="1065">
                  <a:moveTo>
                    <a:pt x="1404" y="0"/>
                  </a:moveTo>
                  <a:lnTo>
                    <a:pt x="682" y="0"/>
                  </a:lnTo>
                  <a:lnTo>
                    <a:pt x="632" y="0"/>
                  </a:lnTo>
                  <a:lnTo>
                    <a:pt x="585" y="6"/>
                  </a:lnTo>
                  <a:lnTo>
                    <a:pt x="542" y="15"/>
                  </a:lnTo>
                  <a:lnTo>
                    <a:pt x="497" y="25"/>
                  </a:lnTo>
                  <a:lnTo>
                    <a:pt x="456" y="42"/>
                  </a:lnTo>
                  <a:lnTo>
                    <a:pt x="415" y="58"/>
                  </a:lnTo>
                  <a:lnTo>
                    <a:pt x="377" y="83"/>
                  </a:lnTo>
                  <a:lnTo>
                    <a:pt x="339" y="107"/>
                  </a:lnTo>
                  <a:lnTo>
                    <a:pt x="322" y="116"/>
                  </a:lnTo>
                  <a:lnTo>
                    <a:pt x="305" y="119"/>
                  </a:lnTo>
                  <a:lnTo>
                    <a:pt x="294" y="116"/>
                  </a:lnTo>
                  <a:lnTo>
                    <a:pt x="286" y="110"/>
                  </a:lnTo>
                  <a:lnTo>
                    <a:pt x="278" y="101"/>
                  </a:lnTo>
                  <a:lnTo>
                    <a:pt x="276" y="91"/>
                  </a:lnTo>
                  <a:lnTo>
                    <a:pt x="278" y="74"/>
                  </a:lnTo>
                  <a:lnTo>
                    <a:pt x="286" y="55"/>
                  </a:lnTo>
                  <a:lnTo>
                    <a:pt x="299" y="33"/>
                  </a:lnTo>
                  <a:lnTo>
                    <a:pt x="319" y="6"/>
                  </a:lnTo>
                  <a:lnTo>
                    <a:pt x="283" y="31"/>
                  </a:lnTo>
                  <a:lnTo>
                    <a:pt x="247" y="55"/>
                  </a:lnTo>
                  <a:lnTo>
                    <a:pt x="215" y="83"/>
                  </a:lnTo>
                  <a:lnTo>
                    <a:pt x="184" y="113"/>
                  </a:lnTo>
                  <a:lnTo>
                    <a:pt x="143" y="159"/>
                  </a:lnTo>
                  <a:lnTo>
                    <a:pt x="108" y="209"/>
                  </a:lnTo>
                  <a:lnTo>
                    <a:pt x="74" y="261"/>
                  </a:lnTo>
                  <a:lnTo>
                    <a:pt x="50" y="319"/>
                  </a:lnTo>
                  <a:lnTo>
                    <a:pt x="28" y="380"/>
                  </a:lnTo>
                  <a:lnTo>
                    <a:pt x="11" y="439"/>
                  </a:lnTo>
                  <a:lnTo>
                    <a:pt x="4" y="506"/>
                  </a:lnTo>
                  <a:lnTo>
                    <a:pt x="0" y="571"/>
                  </a:lnTo>
                  <a:lnTo>
                    <a:pt x="4" y="637"/>
                  </a:lnTo>
                  <a:lnTo>
                    <a:pt x="11" y="703"/>
                  </a:lnTo>
                  <a:lnTo>
                    <a:pt x="28" y="763"/>
                  </a:lnTo>
                  <a:lnTo>
                    <a:pt x="50" y="824"/>
                  </a:lnTo>
                  <a:lnTo>
                    <a:pt x="74" y="881"/>
                  </a:lnTo>
                  <a:lnTo>
                    <a:pt x="108" y="933"/>
                  </a:lnTo>
                  <a:lnTo>
                    <a:pt x="143" y="982"/>
                  </a:lnTo>
                  <a:lnTo>
                    <a:pt x="184" y="1029"/>
                  </a:lnTo>
                  <a:lnTo>
                    <a:pt x="220" y="1065"/>
                  </a:lnTo>
                  <a:lnTo>
                    <a:pt x="198" y="1024"/>
                  </a:lnTo>
                  <a:lnTo>
                    <a:pt x="177" y="982"/>
                  </a:lnTo>
                  <a:lnTo>
                    <a:pt x="160" y="941"/>
                  </a:lnTo>
                  <a:lnTo>
                    <a:pt x="146" y="898"/>
                  </a:lnTo>
                  <a:lnTo>
                    <a:pt x="135" y="851"/>
                  </a:lnTo>
                  <a:lnTo>
                    <a:pt x="126" y="804"/>
                  </a:lnTo>
                  <a:lnTo>
                    <a:pt x="121" y="757"/>
                  </a:lnTo>
                  <a:lnTo>
                    <a:pt x="119" y="709"/>
                  </a:lnTo>
                  <a:lnTo>
                    <a:pt x="121" y="673"/>
                  </a:lnTo>
                  <a:lnTo>
                    <a:pt x="121" y="640"/>
                  </a:lnTo>
                  <a:lnTo>
                    <a:pt x="132" y="574"/>
                  </a:lnTo>
                  <a:lnTo>
                    <a:pt x="148" y="511"/>
                  </a:lnTo>
                  <a:lnTo>
                    <a:pt x="171" y="448"/>
                  </a:lnTo>
                  <a:lnTo>
                    <a:pt x="198" y="390"/>
                  </a:lnTo>
                  <a:lnTo>
                    <a:pt x="229" y="335"/>
                  </a:lnTo>
                  <a:lnTo>
                    <a:pt x="267" y="286"/>
                  </a:lnTo>
                  <a:lnTo>
                    <a:pt x="308" y="236"/>
                  </a:lnTo>
                  <a:lnTo>
                    <a:pt x="355" y="195"/>
                  </a:lnTo>
                  <a:lnTo>
                    <a:pt x="404" y="157"/>
                  </a:lnTo>
                  <a:lnTo>
                    <a:pt x="456" y="124"/>
                  </a:lnTo>
                  <a:lnTo>
                    <a:pt x="514" y="96"/>
                  </a:lnTo>
                  <a:lnTo>
                    <a:pt x="575" y="72"/>
                  </a:lnTo>
                  <a:lnTo>
                    <a:pt x="605" y="63"/>
                  </a:lnTo>
                  <a:lnTo>
                    <a:pt x="636" y="55"/>
                  </a:lnTo>
                  <a:lnTo>
                    <a:pt x="668" y="49"/>
                  </a:lnTo>
                  <a:lnTo>
                    <a:pt x="701" y="47"/>
                  </a:lnTo>
                  <a:lnTo>
                    <a:pt x="731" y="44"/>
                  </a:lnTo>
                  <a:lnTo>
                    <a:pt x="767" y="42"/>
                  </a:lnTo>
                  <a:lnTo>
                    <a:pt x="1516" y="42"/>
                  </a:lnTo>
                  <a:lnTo>
                    <a:pt x="1558" y="44"/>
                  </a:lnTo>
                  <a:lnTo>
                    <a:pt x="1597" y="47"/>
                  </a:lnTo>
                  <a:lnTo>
                    <a:pt x="1638" y="55"/>
                  </a:lnTo>
                  <a:lnTo>
                    <a:pt x="1676" y="63"/>
                  </a:lnTo>
                  <a:lnTo>
                    <a:pt x="1644" y="49"/>
                  </a:lnTo>
                  <a:lnTo>
                    <a:pt x="1613" y="36"/>
                  </a:lnTo>
                  <a:lnTo>
                    <a:pt x="1581" y="25"/>
                  </a:lnTo>
                  <a:lnTo>
                    <a:pt x="1547" y="17"/>
                  </a:lnTo>
                  <a:lnTo>
                    <a:pt x="1511" y="9"/>
                  </a:lnTo>
                  <a:lnTo>
                    <a:pt x="1476" y="3"/>
                  </a:lnTo>
                  <a:lnTo>
                    <a:pt x="1440" y="0"/>
                  </a:lnTo>
                  <a:lnTo>
                    <a:pt x="1404" y="0"/>
                  </a:lnTo>
                  <a:close/>
                </a:path>
              </a:pathLst>
            </a:custGeom>
            <a:solidFill>
              <a:srgbClr val="C9CA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90"/>
            <p:cNvSpPr>
              <a:spLocks/>
            </p:cNvSpPr>
            <p:nvPr/>
          </p:nvSpPr>
          <p:spPr bwMode="auto">
            <a:xfrm>
              <a:off x="4332288" y="3914775"/>
              <a:ext cx="77788" cy="249238"/>
            </a:xfrm>
            <a:custGeom>
              <a:avLst/>
              <a:gdLst>
                <a:gd name="T0" fmla="*/ 347 w 347"/>
                <a:gd name="T1" fmla="*/ 0 h 1101"/>
                <a:gd name="T2" fmla="*/ 307 w 347"/>
                <a:gd name="T3" fmla="*/ 23 h 1101"/>
                <a:gd name="T4" fmla="*/ 273 w 347"/>
                <a:gd name="T5" fmla="*/ 47 h 1101"/>
                <a:gd name="T6" fmla="*/ 237 w 347"/>
                <a:gd name="T7" fmla="*/ 75 h 1101"/>
                <a:gd name="T8" fmla="*/ 203 w 347"/>
                <a:gd name="T9" fmla="*/ 102 h 1101"/>
                <a:gd name="T10" fmla="*/ 174 w 347"/>
                <a:gd name="T11" fmla="*/ 135 h 1101"/>
                <a:gd name="T12" fmla="*/ 145 w 347"/>
                <a:gd name="T13" fmla="*/ 168 h 1101"/>
                <a:gd name="T14" fmla="*/ 118 w 347"/>
                <a:gd name="T15" fmla="*/ 203 h 1101"/>
                <a:gd name="T16" fmla="*/ 96 w 347"/>
                <a:gd name="T17" fmla="*/ 239 h 1101"/>
                <a:gd name="T18" fmla="*/ 75 w 347"/>
                <a:gd name="T19" fmla="*/ 277 h 1101"/>
                <a:gd name="T20" fmla="*/ 55 w 347"/>
                <a:gd name="T21" fmla="*/ 319 h 1101"/>
                <a:gd name="T22" fmla="*/ 39 w 347"/>
                <a:gd name="T23" fmla="*/ 360 h 1101"/>
                <a:gd name="T24" fmla="*/ 25 w 347"/>
                <a:gd name="T25" fmla="*/ 401 h 1101"/>
                <a:gd name="T26" fmla="*/ 14 w 347"/>
                <a:gd name="T27" fmla="*/ 448 h 1101"/>
                <a:gd name="T28" fmla="*/ 6 w 347"/>
                <a:gd name="T29" fmla="*/ 492 h 1101"/>
                <a:gd name="T30" fmla="*/ 0 w 347"/>
                <a:gd name="T31" fmla="*/ 538 h 1101"/>
                <a:gd name="T32" fmla="*/ 0 w 347"/>
                <a:gd name="T33" fmla="*/ 585 h 1101"/>
                <a:gd name="T34" fmla="*/ 0 w 347"/>
                <a:gd name="T35" fmla="*/ 624 h 1101"/>
                <a:gd name="T36" fmla="*/ 3 w 347"/>
                <a:gd name="T37" fmla="*/ 662 h 1101"/>
                <a:gd name="T38" fmla="*/ 8 w 347"/>
                <a:gd name="T39" fmla="*/ 700 h 1101"/>
                <a:gd name="T40" fmla="*/ 17 w 347"/>
                <a:gd name="T41" fmla="*/ 739 h 1101"/>
                <a:gd name="T42" fmla="*/ 25 w 347"/>
                <a:gd name="T43" fmla="*/ 775 h 1101"/>
                <a:gd name="T44" fmla="*/ 36 w 347"/>
                <a:gd name="T45" fmla="*/ 811 h 1101"/>
                <a:gd name="T46" fmla="*/ 50 w 347"/>
                <a:gd name="T47" fmla="*/ 843 h 1101"/>
                <a:gd name="T48" fmla="*/ 66 w 347"/>
                <a:gd name="T49" fmla="*/ 879 h 1101"/>
                <a:gd name="T50" fmla="*/ 82 w 347"/>
                <a:gd name="T51" fmla="*/ 908 h 1101"/>
                <a:gd name="T52" fmla="*/ 102 w 347"/>
                <a:gd name="T53" fmla="*/ 942 h 1101"/>
                <a:gd name="T54" fmla="*/ 121 w 347"/>
                <a:gd name="T55" fmla="*/ 972 h 1101"/>
                <a:gd name="T56" fmla="*/ 143 w 347"/>
                <a:gd name="T57" fmla="*/ 1000 h 1101"/>
                <a:gd name="T58" fmla="*/ 165 w 347"/>
                <a:gd name="T59" fmla="*/ 1027 h 1101"/>
                <a:gd name="T60" fmla="*/ 190 w 347"/>
                <a:gd name="T61" fmla="*/ 1054 h 1101"/>
                <a:gd name="T62" fmla="*/ 217 w 347"/>
                <a:gd name="T63" fmla="*/ 1079 h 1101"/>
                <a:gd name="T64" fmla="*/ 244 w 347"/>
                <a:gd name="T65" fmla="*/ 1101 h 1101"/>
                <a:gd name="T66" fmla="*/ 228 w 347"/>
                <a:gd name="T67" fmla="*/ 1079 h 1101"/>
                <a:gd name="T68" fmla="*/ 192 w 347"/>
                <a:gd name="T69" fmla="*/ 1043 h 1101"/>
                <a:gd name="T70" fmla="*/ 151 w 347"/>
                <a:gd name="T71" fmla="*/ 996 h 1101"/>
                <a:gd name="T72" fmla="*/ 116 w 347"/>
                <a:gd name="T73" fmla="*/ 947 h 1101"/>
                <a:gd name="T74" fmla="*/ 82 w 347"/>
                <a:gd name="T75" fmla="*/ 895 h 1101"/>
                <a:gd name="T76" fmla="*/ 58 w 347"/>
                <a:gd name="T77" fmla="*/ 838 h 1101"/>
                <a:gd name="T78" fmla="*/ 36 w 347"/>
                <a:gd name="T79" fmla="*/ 777 h 1101"/>
                <a:gd name="T80" fmla="*/ 19 w 347"/>
                <a:gd name="T81" fmla="*/ 717 h 1101"/>
                <a:gd name="T82" fmla="*/ 12 w 347"/>
                <a:gd name="T83" fmla="*/ 651 h 1101"/>
                <a:gd name="T84" fmla="*/ 8 w 347"/>
                <a:gd name="T85" fmla="*/ 585 h 1101"/>
                <a:gd name="T86" fmla="*/ 12 w 347"/>
                <a:gd name="T87" fmla="*/ 520 h 1101"/>
                <a:gd name="T88" fmla="*/ 19 w 347"/>
                <a:gd name="T89" fmla="*/ 453 h 1101"/>
                <a:gd name="T90" fmla="*/ 36 w 347"/>
                <a:gd name="T91" fmla="*/ 394 h 1101"/>
                <a:gd name="T92" fmla="*/ 58 w 347"/>
                <a:gd name="T93" fmla="*/ 333 h 1101"/>
                <a:gd name="T94" fmla="*/ 82 w 347"/>
                <a:gd name="T95" fmla="*/ 275 h 1101"/>
                <a:gd name="T96" fmla="*/ 116 w 347"/>
                <a:gd name="T97" fmla="*/ 223 h 1101"/>
                <a:gd name="T98" fmla="*/ 151 w 347"/>
                <a:gd name="T99" fmla="*/ 173 h 1101"/>
                <a:gd name="T100" fmla="*/ 192 w 347"/>
                <a:gd name="T101" fmla="*/ 127 h 1101"/>
                <a:gd name="T102" fmla="*/ 223 w 347"/>
                <a:gd name="T103" fmla="*/ 97 h 1101"/>
                <a:gd name="T104" fmla="*/ 255 w 347"/>
                <a:gd name="T105" fmla="*/ 69 h 1101"/>
                <a:gd name="T106" fmla="*/ 291 w 347"/>
                <a:gd name="T107" fmla="*/ 45 h 1101"/>
                <a:gd name="T108" fmla="*/ 327 w 347"/>
                <a:gd name="T109" fmla="*/ 20 h 1101"/>
                <a:gd name="T110" fmla="*/ 347 w 347"/>
                <a:gd name="T111" fmla="*/ 0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7" h="1101">
                  <a:moveTo>
                    <a:pt x="347" y="0"/>
                  </a:moveTo>
                  <a:lnTo>
                    <a:pt x="307" y="23"/>
                  </a:lnTo>
                  <a:lnTo>
                    <a:pt x="273" y="47"/>
                  </a:lnTo>
                  <a:lnTo>
                    <a:pt x="237" y="75"/>
                  </a:lnTo>
                  <a:lnTo>
                    <a:pt x="203" y="102"/>
                  </a:lnTo>
                  <a:lnTo>
                    <a:pt x="174" y="135"/>
                  </a:lnTo>
                  <a:lnTo>
                    <a:pt x="145" y="168"/>
                  </a:lnTo>
                  <a:lnTo>
                    <a:pt x="118" y="203"/>
                  </a:lnTo>
                  <a:lnTo>
                    <a:pt x="96" y="239"/>
                  </a:lnTo>
                  <a:lnTo>
                    <a:pt x="75" y="277"/>
                  </a:lnTo>
                  <a:lnTo>
                    <a:pt x="55" y="319"/>
                  </a:lnTo>
                  <a:lnTo>
                    <a:pt x="39" y="360"/>
                  </a:lnTo>
                  <a:lnTo>
                    <a:pt x="25" y="401"/>
                  </a:lnTo>
                  <a:lnTo>
                    <a:pt x="14" y="448"/>
                  </a:lnTo>
                  <a:lnTo>
                    <a:pt x="6" y="492"/>
                  </a:lnTo>
                  <a:lnTo>
                    <a:pt x="0" y="538"/>
                  </a:lnTo>
                  <a:lnTo>
                    <a:pt x="0" y="585"/>
                  </a:lnTo>
                  <a:lnTo>
                    <a:pt x="0" y="624"/>
                  </a:lnTo>
                  <a:lnTo>
                    <a:pt x="3" y="662"/>
                  </a:lnTo>
                  <a:lnTo>
                    <a:pt x="8" y="700"/>
                  </a:lnTo>
                  <a:lnTo>
                    <a:pt x="17" y="739"/>
                  </a:lnTo>
                  <a:lnTo>
                    <a:pt x="25" y="775"/>
                  </a:lnTo>
                  <a:lnTo>
                    <a:pt x="36" y="811"/>
                  </a:lnTo>
                  <a:lnTo>
                    <a:pt x="50" y="843"/>
                  </a:lnTo>
                  <a:lnTo>
                    <a:pt x="66" y="879"/>
                  </a:lnTo>
                  <a:lnTo>
                    <a:pt x="82" y="908"/>
                  </a:lnTo>
                  <a:lnTo>
                    <a:pt x="102" y="942"/>
                  </a:lnTo>
                  <a:lnTo>
                    <a:pt x="121" y="972"/>
                  </a:lnTo>
                  <a:lnTo>
                    <a:pt x="143" y="1000"/>
                  </a:lnTo>
                  <a:lnTo>
                    <a:pt x="165" y="1027"/>
                  </a:lnTo>
                  <a:lnTo>
                    <a:pt x="190" y="1054"/>
                  </a:lnTo>
                  <a:lnTo>
                    <a:pt x="217" y="1079"/>
                  </a:lnTo>
                  <a:lnTo>
                    <a:pt x="244" y="1101"/>
                  </a:lnTo>
                  <a:lnTo>
                    <a:pt x="228" y="1079"/>
                  </a:lnTo>
                  <a:lnTo>
                    <a:pt x="192" y="1043"/>
                  </a:lnTo>
                  <a:lnTo>
                    <a:pt x="151" y="996"/>
                  </a:lnTo>
                  <a:lnTo>
                    <a:pt x="116" y="947"/>
                  </a:lnTo>
                  <a:lnTo>
                    <a:pt x="82" y="895"/>
                  </a:lnTo>
                  <a:lnTo>
                    <a:pt x="58" y="838"/>
                  </a:lnTo>
                  <a:lnTo>
                    <a:pt x="36" y="777"/>
                  </a:lnTo>
                  <a:lnTo>
                    <a:pt x="19" y="717"/>
                  </a:lnTo>
                  <a:lnTo>
                    <a:pt x="12" y="651"/>
                  </a:lnTo>
                  <a:lnTo>
                    <a:pt x="8" y="585"/>
                  </a:lnTo>
                  <a:lnTo>
                    <a:pt x="12" y="520"/>
                  </a:lnTo>
                  <a:lnTo>
                    <a:pt x="19" y="453"/>
                  </a:lnTo>
                  <a:lnTo>
                    <a:pt x="36" y="394"/>
                  </a:lnTo>
                  <a:lnTo>
                    <a:pt x="58" y="333"/>
                  </a:lnTo>
                  <a:lnTo>
                    <a:pt x="82" y="275"/>
                  </a:lnTo>
                  <a:lnTo>
                    <a:pt x="116" y="223"/>
                  </a:lnTo>
                  <a:lnTo>
                    <a:pt x="151" y="173"/>
                  </a:lnTo>
                  <a:lnTo>
                    <a:pt x="192" y="127"/>
                  </a:lnTo>
                  <a:lnTo>
                    <a:pt x="223" y="97"/>
                  </a:lnTo>
                  <a:lnTo>
                    <a:pt x="255" y="69"/>
                  </a:lnTo>
                  <a:lnTo>
                    <a:pt x="291" y="45"/>
                  </a:lnTo>
                  <a:lnTo>
                    <a:pt x="327" y="20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6437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191"/>
            <p:cNvSpPr>
              <a:spLocks/>
            </p:cNvSpPr>
            <p:nvPr/>
          </p:nvSpPr>
          <p:spPr bwMode="auto">
            <a:xfrm>
              <a:off x="4362451" y="3929063"/>
              <a:ext cx="460375" cy="298450"/>
            </a:xfrm>
            <a:custGeom>
              <a:avLst/>
              <a:gdLst>
                <a:gd name="T0" fmla="*/ 2028 w 2028"/>
                <a:gd name="T1" fmla="*/ 692 h 1315"/>
                <a:gd name="T2" fmla="*/ 2017 w 2028"/>
                <a:gd name="T3" fmla="*/ 791 h 1315"/>
                <a:gd name="T4" fmla="*/ 1979 w 2028"/>
                <a:gd name="T5" fmla="*/ 915 h 1315"/>
                <a:gd name="T6" fmla="*/ 1921 w 2028"/>
                <a:gd name="T7" fmla="*/ 1027 h 1315"/>
                <a:gd name="T8" fmla="*/ 1842 w 2028"/>
                <a:gd name="T9" fmla="*/ 1123 h 1315"/>
                <a:gd name="T10" fmla="*/ 1748 w 2028"/>
                <a:gd name="T11" fmla="*/ 1203 h 1315"/>
                <a:gd name="T12" fmla="*/ 1638 w 2028"/>
                <a:gd name="T13" fmla="*/ 1262 h 1315"/>
                <a:gd name="T14" fmla="*/ 1520 w 2028"/>
                <a:gd name="T15" fmla="*/ 1302 h 1315"/>
                <a:gd name="T16" fmla="*/ 1457 w 2028"/>
                <a:gd name="T17" fmla="*/ 1312 h 1315"/>
                <a:gd name="T18" fmla="*/ 1390 w 2028"/>
                <a:gd name="T19" fmla="*/ 1315 h 1315"/>
                <a:gd name="T20" fmla="*/ 608 w 2028"/>
                <a:gd name="T21" fmla="*/ 1315 h 1315"/>
                <a:gd name="T22" fmla="*/ 542 w 2028"/>
                <a:gd name="T23" fmla="*/ 1307 h 1315"/>
                <a:gd name="T24" fmla="*/ 452 w 2028"/>
                <a:gd name="T25" fmla="*/ 1285 h 1315"/>
                <a:gd name="T26" fmla="*/ 335 w 2028"/>
                <a:gd name="T27" fmla="*/ 1235 h 1315"/>
                <a:gd name="T28" fmla="*/ 234 w 2028"/>
                <a:gd name="T29" fmla="*/ 1165 h 1315"/>
                <a:gd name="T30" fmla="*/ 146 w 2028"/>
                <a:gd name="T31" fmla="*/ 1077 h 1315"/>
                <a:gd name="T32" fmla="*/ 78 w 2028"/>
                <a:gd name="T33" fmla="*/ 972 h 1315"/>
                <a:gd name="T34" fmla="*/ 31 w 2028"/>
                <a:gd name="T35" fmla="*/ 854 h 1315"/>
                <a:gd name="T36" fmla="*/ 4 w 2028"/>
                <a:gd name="T37" fmla="*/ 725 h 1315"/>
                <a:gd name="T38" fmla="*/ 0 w 2028"/>
                <a:gd name="T39" fmla="*/ 660 h 1315"/>
                <a:gd name="T40" fmla="*/ 4 w 2028"/>
                <a:gd name="T41" fmla="*/ 591 h 1315"/>
                <a:gd name="T42" fmla="*/ 31 w 2028"/>
                <a:gd name="T43" fmla="*/ 464 h 1315"/>
                <a:gd name="T44" fmla="*/ 78 w 2028"/>
                <a:gd name="T45" fmla="*/ 347 h 1315"/>
                <a:gd name="T46" fmla="*/ 146 w 2028"/>
                <a:gd name="T47" fmla="*/ 243 h 1315"/>
                <a:gd name="T48" fmla="*/ 234 w 2028"/>
                <a:gd name="T49" fmla="*/ 151 h 1315"/>
                <a:gd name="T50" fmla="*/ 335 w 2028"/>
                <a:gd name="T51" fmla="*/ 81 h 1315"/>
                <a:gd name="T52" fmla="*/ 452 w 2028"/>
                <a:gd name="T53" fmla="*/ 31 h 1315"/>
                <a:gd name="T54" fmla="*/ 542 w 2028"/>
                <a:gd name="T55" fmla="*/ 9 h 1315"/>
                <a:gd name="T56" fmla="*/ 608 w 2028"/>
                <a:gd name="T57" fmla="*/ 4 h 1315"/>
                <a:gd name="T58" fmla="*/ 1390 w 2028"/>
                <a:gd name="T59" fmla="*/ 0 h 1315"/>
                <a:gd name="T60" fmla="*/ 1457 w 2028"/>
                <a:gd name="T61" fmla="*/ 6 h 1315"/>
                <a:gd name="T62" fmla="*/ 1520 w 2028"/>
                <a:gd name="T63" fmla="*/ 14 h 1315"/>
                <a:gd name="T64" fmla="*/ 1638 w 2028"/>
                <a:gd name="T65" fmla="*/ 52 h 1315"/>
                <a:gd name="T66" fmla="*/ 1748 w 2028"/>
                <a:gd name="T67" fmla="*/ 113 h 1315"/>
                <a:gd name="T68" fmla="*/ 1842 w 2028"/>
                <a:gd name="T69" fmla="*/ 196 h 1315"/>
                <a:gd name="T70" fmla="*/ 1921 w 2028"/>
                <a:gd name="T71" fmla="*/ 291 h 1315"/>
                <a:gd name="T72" fmla="*/ 1979 w 2028"/>
                <a:gd name="T73" fmla="*/ 404 h 1315"/>
                <a:gd name="T74" fmla="*/ 2017 w 2028"/>
                <a:gd name="T75" fmla="*/ 527 h 1315"/>
                <a:gd name="T76" fmla="*/ 2028 w 2028"/>
                <a:gd name="T77" fmla="*/ 626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5">
                  <a:moveTo>
                    <a:pt x="2028" y="660"/>
                  </a:moveTo>
                  <a:lnTo>
                    <a:pt x="2028" y="692"/>
                  </a:lnTo>
                  <a:lnTo>
                    <a:pt x="2026" y="725"/>
                  </a:lnTo>
                  <a:lnTo>
                    <a:pt x="2017" y="791"/>
                  </a:lnTo>
                  <a:lnTo>
                    <a:pt x="2001" y="854"/>
                  </a:lnTo>
                  <a:lnTo>
                    <a:pt x="1979" y="915"/>
                  </a:lnTo>
                  <a:lnTo>
                    <a:pt x="1952" y="972"/>
                  </a:lnTo>
                  <a:lnTo>
                    <a:pt x="1921" y="1027"/>
                  </a:lnTo>
                  <a:lnTo>
                    <a:pt x="1883" y="1077"/>
                  </a:lnTo>
                  <a:lnTo>
                    <a:pt x="1842" y="1123"/>
                  </a:lnTo>
                  <a:lnTo>
                    <a:pt x="1797" y="1165"/>
                  </a:lnTo>
                  <a:lnTo>
                    <a:pt x="1748" y="1203"/>
                  </a:lnTo>
                  <a:lnTo>
                    <a:pt x="1696" y="1235"/>
                  </a:lnTo>
                  <a:lnTo>
                    <a:pt x="1638" y="1262"/>
                  </a:lnTo>
                  <a:lnTo>
                    <a:pt x="1581" y="1285"/>
                  </a:lnTo>
                  <a:lnTo>
                    <a:pt x="1520" y="1302"/>
                  </a:lnTo>
                  <a:lnTo>
                    <a:pt x="1487" y="1307"/>
                  </a:lnTo>
                  <a:lnTo>
                    <a:pt x="1457" y="1312"/>
                  </a:lnTo>
                  <a:lnTo>
                    <a:pt x="1424" y="1315"/>
                  </a:lnTo>
                  <a:lnTo>
                    <a:pt x="1390" y="1315"/>
                  </a:lnTo>
                  <a:lnTo>
                    <a:pt x="641" y="1315"/>
                  </a:lnTo>
                  <a:lnTo>
                    <a:pt x="608" y="1315"/>
                  </a:lnTo>
                  <a:lnTo>
                    <a:pt x="575" y="1312"/>
                  </a:lnTo>
                  <a:lnTo>
                    <a:pt x="542" y="1307"/>
                  </a:lnTo>
                  <a:lnTo>
                    <a:pt x="512" y="1302"/>
                  </a:lnTo>
                  <a:lnTo>
                    <a:pt x="452" y="1285"/>
                  </a:lnTo>
                  <a:lnTo>
                    <a:pt x="391" y="1262"/>
                  </a:lnTo>
                  <a:lnTo>
                    <a:pt x="335" y="1235"/>
                  </a:lnTo>
                  <a:lnTo>
                    <a:pt x="283" y="1203"/>
                  </a:lnTo>
                  <a:lnTo>
                    <a:pt x="234" y="1165"/>
                  </a:lnTo>
                  <a:lnTo>
                    <a:pt x="188" y="1123"/>
                  </a:lnTo>
                  <a:lnTo>
                    <a:pt x="146" y="1077"/>
                  </a:lnTo>
                  <a:lnTo>
                    <a:pt x="110" y="1027"/>
                  </a:lnTo>
                  <a:lnTo>
                    <a:pt x="78" y="972"/>
                  </a:lnTo>
                  <a:lnTo>
                    <a:pt x="53" y="915"/>
                  </a:lnTo>
                  <a:lnTo>
                    <a:pt x="31" y="854"/>
                  </a:lnTo>
                  <a:lnTo>
                    <a:pt x="15" y="791"/>
                  </a:lnTo>
                  <a:lnTo>
                    <a:pt x="4" y="725"/>
                  </a:lnTo>
                  <a:lnTo>
                    <a:pt x="4" y="692"/>
                  </a:lnTo>
                  <a:lnTo>
                    <a:pt x="0" y="660"/>
                  </a:lnTo>
                  <a:lnTo>
                    <a:pt x="4" y="626"/>
                  </a:lnTo>
                  <a:lnTo>
                    <a:pt x="4" y="591"/>
                  </a:lnTo>
                  <a:lnTo>
                    <a:pt x="15" y="527"/>
                  </a:lnTo>
                  <a:lnTo>
                    <a:pt x="31" y="464"/>
                  </a:lnTo>
                  <a:lnTo>
                    <a:pt x="53" y="404"/>
                  </a:lnTo>
                  <a:lnTo>
                    <a:pt x="78" y="347"/>
                  </a:lnTo>
                  <a:lnTo>
                    <a:pt x="110" y="291"/>
                  </a:lnTo>
                  <a:lnTo>
                    <a:pt x="146" y="243"/>
                  </a:lnTo>
                  <a:lnTo>
                    <a:pt x="188" y="196"/>
                  </a:lnTo>
                  <a:lnTo>
                    <a:pt x="234" y="151"/>
                  </a:lnTo>
                  <a:lnTo>
                    <a:pt x="283" y="113"/>
                  </a:lnTo>
                  <a:lnTo>
                    <a:pt x="335" y="81"/>
                  </a:lnTo>
                  <a:lnTo>
                    <a:pt x="391" y="52"/>
                  </a:lnTo>
                  <a:lnTo>
                    <a:pt x="452" y="31"/>
                  </a:lnTo>
                  <a:lnTo>
                    <a:pt x="512" y="14"/>
                  </a:lnTo>
                  <a:lnTo>
                    <a:pt x="542" y="9"/>
                  </a:lnTo>
                  <a:lnTo>
                    <a:pt x="575" y="6"/>
                  </a:lnTo>
                  <a:lnTo>
                    <a:pt x="608" y="4"/>
                  </a:lnTo>
                  <a:lnTo>
                    <a:pt x="641" y="0"/>
                  </a:lnTo>
                  <a:lnTo>
                    <a:pt x="1390" y="0"/>
                  </a:lnTo>
                  <a:lnTo>
                    <a:pt x="1424" y="4"/>
                  </a:lnTo>
                  <a:lnTo>
                    <a:pt x="1457" y="6"/>
                  </a:lnTo>
                  <a:lnTo>
                    <a:pt x="1487" y="9"/>
                  </a:lnTo>
                  <a:lnTo>
                    <a:pt x="1520" y="14"/>
                  </a:lnTo>
                  <a:lnTo>
                    <a:pt x="1581" y="31"/>
                  </a:lnTo>
                  <a:lnTo>
                    <a:pt x="1638" y="52"/>
                  </a:lnTo>
                  <a:lnTo>
                    <a:pt x="1696" y="81"/>
                  </a:lnTo>
                  <a:lnTo>
                    <a:pt x="1748" y="113"/>
                  </a:lnTo>
                  <a:lnTo>
                    <a:pt x="1797" y="151"/>
                  </a:lnTo>
                  <a:lnTo>
                    <a:pt x="1842" y="196"/>
                  </a:lnTo>
                  <a:lnTo>
                    <a:pt x="1883" y="243"/>
                  </a:lnTo>
                  <a:lnTo>
                    <a:pt x="1921" y="291"/>
                  </a:lnTo>
                  <a:lnTo>
                    <a:pt x="1952" y="347"/>
                  </a:lnTo>
                  <a:lnTo>
                    <a:pt x="1979" y="404"/>
                  </a:lnTo>
                  <a:lnTo>
                    <a:pt x="2001" y="464"/>
                  </a:lnTo>
                  <a:lnTo>
                    <a:pt x="2017" y="527"/>
                  </a:lnTo>
                  <a:lnTo>
                    <a:pt x="2026" y="591"/>
                  </a:lnTo>
                  <a:lnTo>
                    <a:pt x="2028" y="626"/>
                  </a:lnTo>
                  <a:lnTo>
                    <a:pt x="2028" y="660"/>
                  </a:lnTo>
                  <a:close/>
                </a:path>
              </a:pathLst>
            </a:custGeom>
            <a:solidFill>
              <a:srgbClr val="D9E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192"/>
            <p:cNvSpPr>
              <a:spLocks/>
            </p:cNvSpPr>
            <p:nvPr/>
          </p:nvSpPr>
          <p:spPr bwMode="auto">
            <a:xfrm>
              <a:off x="4360863" y="3927475"/>
              <a:ext cx="463550" cy="301625"/>
            </a:xfrm>
            <a:custGeom>
              <a:avLst/>
              <a:gdLst>
                <a:gd name="T0" fmla="*/ 2024 w 2044"/>
                <a:gd name="T1" fmla="*/ 732 h 1330"/>
                <a:gd name="T2" fmla="*/ 1977 w 2044"/>
                <a:gd name="T3" fmla="*/ 919 h 1330"/>
                <a:gd name="T4" fmla="*/ 1885 w 2044"/>
                <a:gd name="T5" fmla="*/ 1078 h 1330"/>
                <a:gd name="T6" fmla="*/ 1750 w 2044"/>
                <a:gd name="T7" fmla="*/ 1204 h 1330"/>
                <a:gd name="T8" fmla="*/ 1585 w 2044"/>
                <a:gd name="T9" fmla="*/ 1284 h 1330"/>
                <a:gd name="T10" fmla="*/ 1431 w 2044"/>
                <a:gd name="T11" fmla="*/ 1314 h 1330"/>
                <a:gd name="T12" fmla="*/ 615 w 2044"/>
                <a:gd name="T13" fmla="*/ 1314 h 1330"/>
                <a:gd name="T14" fmla="*/ 459 w 2044"/>
                <a:gd name="T15" fmla="*/ 1284 h 1330"/>
                <a:gd name="T16" fmla="*/ 294 w 2044"/>
                <a:gd name="T17" fmla="*/ 1204 h 1330"/>
                <a:gd name="T18" fmla="*/ 162 w 2044"/>
                <a:gd name="T19" fmla="*/ 1078 h 1330"/>
                <a:gd name="T20" fmla="*/ 65 w 2044"/>
                <a:gd name="T21" fmla="*/ 919 h 1330"/>
                <a:gd name="T22" fmla="*/ 18 w 2044"/>
                <a:gd name="T23" fmla="*/ 732 h 1330"/>
                <a:gd name="T24" fmla="*/ 29 w 2044"/>
                <a:gd name="T25" fmla="*/ 534 h 1330"/>
                <a:gd name="T26" fmla="*/ 93 w 2044"/>
                <a:gd name="T27" fmla="*/ 356 h 1330"/>
                <a:gd name="T28" fmla="*/ 200 w 2044"/>
                <a:gd name="T29" fmla="*/ 208 h 1330"/>
                <a:gd name="T30" fmla="*/ 346 w 2044"/>
                <a:gd name="T31" fmla="*/ 95 h 1330"/>
                <a:gd name="T32" fmla="*/ 519 w 2044"/>
                <a:gd name="T33" fmla="*/ 30 h 1330"/>
                <a:gd name="T34" fmla="*/ 615 w 2044"/>
                <a:gd name="T35" fmla="*/ 19 h 1330"/>
                <a:gd name="T36" fmla="*/ 1431 w 2044"/>
                <a:gd name="T37" fmla="*/ 19 h 1330"/>
                <a:gd name="T38" fmla="*/ 1525 w 2044"/>
                <a:gd name="T39" fmla="*/ 30 h 1330"/>
                <a:gd name="T40" fmla="*/ 1698 w 2044"/>
                <a:gd name="T41" fmla="*/ 95 h 1330"/>
                <a:gd name="T42" fmla="*/ 1843 w 2044"/>
                <a:gd name="T43" fmla="*/ 208 h 1330"/>
                <a:gd name="T44" fmla="*/ 1953 w 2044"/>
                <a:gd name="T45" fmla="*/ 356 h 1330"/>
                <a:gd name="T46" fmla="*/ 2016 w 2044"/>
                <a:gd name="T47" fmla="*/ 534 h 1330"/>
                <a:gd name="T48" fmla="*/ 2035 w 2044"/>
                <a:gd name="T49" fmla="*/ 667 h 1330"/>
                <a:gd name="T50" fmla="*/ 2041 w 2044"/>
                <a:gd name="T51" fmla="*/ 598 h 1330"/>
                <a:gd name="T52" fmla="*/ 1995 w 2044"/>
                <a:gd name="T53" fmla="*/ 406 h 1330"/>
                <a:gd name="T54" fmla="*/ 1898 w 2044"/>
                <a:gd name="T55" fmla="*/ 244 h 1330"/>
                <a:gd name="T56" fmla="*/ 1761 w 2044"/>
                <a:gd name="T57" fmla="*/ 115 h 1330"/>
                <a:gd name="T58" fmla="*/ 1590 w 2044"/>
                <a:gd name="T59" fmla="*/ 30 h 1330"/>
                <a:gd name="T60" fmla="*/ 1496 w 2044"/>
                <a:gd name="T61" fmla="*/ 7 h 1330"/>
                <a:gd name="T62" fmla="*/ 1397 w 2044"/>
                <a:gd name="T63" fmla="*/ 0 h 1330"/>
                <a:gd name="T64" fmla="*/ 582 w 2044"/>
                <a:gd name="T65" fmla="*/ 5 h 1330"/>
                <a:gd name="T66" fmla="*/ 486 w 2044"/>
                <a:gd name="T67" fmla="*/ 21 h 1330"/>
                <a:gd name="T68" fmla="*/ 337 w 2044"/>
                <a:gd name="T69" fmla="*/ 82 h 1330"/>
                <a:gd name="T70" fmla="*/ 189 w 2044"/>
                <a:gd name="T71" fmla="*/ 194 h 1330"/>
                <a:gd name="T72" fmla="*/ 79 w 2044"/>
                <a:gd name="T73" fmla="*/ 348 h 1330"/>
                <a:gd name="T74" fmla="*/ 13 w 2044"/>
                <a:gd name="T75" fmla="*/ 532 h 1330"/>
                <a:gd name="T76" fmla="*/ 0 w 2044"/>
                <a:gd name="T77" fmla="*/ 667 h 1330"/>
                <a:gd name="T78" fmla="*/ 13 w 2044"/>
                <a:gd name="T79" fmla="*/ 800 h 1330"/>
                <a:gd name="T80" fmla="*/ 79 w 2044"/>
                <a:gd name="T81" fmla="*/ 982 h 1330"/>
                <a:gd name="T82" fmla="*/ 189 w 2044"/>
                <a:gd name="T83" fmla="*/ 1136 h 1330"/>
                <a:gd name="T84" fmla="*/ 337 w 2044"/>
                <a:gd name="T85" fmla="*/ 1251 h 1330"/>
                <a:gd name="T86" fmla="*/ 486 w 2044"/>
                <a:gd name="T87" fmla="*/ 1309 h 1330"/>
                <a:gd name="T88" fmla="*/ 582 w 2044"/>
                <a:gd name="T89" fmla="*/ 1328 h 1330"/>
                <a:gd name="T90" fmla="*/ 1397 w 2044"/>
                <a:gd name="T91" fmla="*/ 1330 h 1330"/>
                <a:gd name="T92" fmla="*/ 1496 w 2044"/>
                <a:gd name="T93" fmla="*/ 1322 h 1330"/>
                <a:gd name="T94" fmla="*/ 1590 w 2044"/>
                <a:gd name="T95" fmla="*/ 1300 h 1330"/>
                <a:gd name="T96" fmla="*/ 1761 w 2044"/>
                <a:gd name="T97" fmla="*/ 1217 h 1330"/>
                <a:gd name="T98" fmla="*/ 1898 w 2044"/>
                <a:gd name="T99" fmla="*/ 1089 h 1330"/>
                <a:gd name="T100" fmla="*/ 1995 w 2044"/>
                <a:gd name="T101" fmla="*/ 924 h 1330"/>
                <a:gd name="T102" fmla="*/ 2041 w 2044"/>
                <a:gd name="T103" fmla="*/ 735 h 1330"/>
                <a:gd name="T104" fmla="*/ 2035 w 2044"/>
                <a:gd name="T105" fmla="*/ 667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30">
                  <a:moveTo>
                    <a:pt x="2035" y="667"/>
                  </a:moveTo>
                  <a:lnTo>
                    <a:pt x="2027" y="667"/>
                  </a:lnTo>
                  <a:lnTo>
                    <a:pt x="2024" y="732"/>
                  </a:lnTo>
                  <a:lnTo>
                    <a:pt x="2016" y="795"/>
                  </a:lnTo>
                  <a:lnTo>
                    <a:pt x="2000" y="859"/>
                  </a:lnTo>
                  <a:lnTo>
                    <a:pt x="1977" y="919"/>
                  </a:lnTo>
                  <a:lnTo>
                    <a:pt x="1953" y="974"/>
                  </a:lnTo>
                  <a:lnTo>
                    <a:pt x="1920" y="1028"/>
                  </a:lnTo>
                  <a:lnTo>
                    <a:pt x="1885" y="1078"/>
                  </a:lnTo>
                  <a:lnTo>
                    <a:pt x="1843" y="1125"/>
                  </a:lnTo>
                  <a:lnTo>
                    <a:pt x="1799" y="1165"/>
                  </a:lnTo>
                  <a:lnTo>
                    <a:pt x="1750" y="1204"/>
                  </a:lnTo>
                  <a:lnTo>
                    <a:pt x="1698" y="1237"/>
                  </a:lnTo>
                  <a:lnTo>
                    <a:pt x="1642" y="1264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64" y="1311"/>
                  </a:lnTo>
                  <a:lnTo>
                    <a:pt x="1431" y="1314"/>
                  </a:lnTo>
                  <a:lnTo>
                    <a:pt x="1397" y="1314"/>
                  </a:lnTo>
                  <a:lnTo>
                    <a:pt x="648" y="1314"/>
                  </a:lnTo>
                  <a:lnTo>
                    <a:pt x="615" y="1314"/>
                  </a:lnTo>
                  <a:lnTo>
                    <a:pt x="582" y="1311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0" y="1264"/>
                  </a:lnTo>
                  <a:lnTo>
                    <a:pt x="346" y="1237"/>
                  </a:lnTo>
                  <a:lnTo>
                    <a:pt x="294" y="1204"/>
                  </a:lnTo>
                  <a:lnTo>
                    <a:pt x="247" y="1165"/>
                  </a:lnTo>
                  <a:lnTo>
                    <a:pt x="200" y="1125"/>
                  </a:lnTo>
                  <a:lnTo>
                    <a:pt x="162" y="1078"/>
                  </a:lnTo>
                  <a:lnTo>
                    <a:pt x="123" y="1028"/>
                  </a:lnTo>
                  <a:lnTo>
                    <a:pt x="93" y="974"/>
                  </a:lnTo>
                  <a:lnTo>
                    <a:pt x="65" y="919"/>
                  </a:lnTo>
                  <a:lnTo>
                    <a:pt x="47" y="859"/>
                  </a:lnTo>
                  <a:lnTo>
                    <a:pt x="29" y="795"/>
                  </a:lnTo>
                  <a:lnTo>
                    <a:pt x="18" y="732"/>
                  </a:lnTo>
                  <a:lnTo>
                    <a:pt x="16" y="667"/>
                  </a:lnTo>
                  <a:lnTo>
                    <a:pt x="18" y="600"/>
                  </a:lnTo>
                  <a:lnTo>
                    <a:pt x="29" y="534"/>
                  </a:lnTo>
                  <a:lnTo>
                    <a:pt x="47" y="471"/>
                  </a:lnTo>
                  <a:lnTo>
                    <a:pt x="65" y="414"/>
                  </a:lnTo>
                  <a:lnTo>
                    <a:pt x="93" y="356"/>
                  </a:lnTo>
                  <a:lnTo>
                    <a:pt x="123" y="304"/>
                  </a:lnTo>
                  <a:lnTo>
                    <a:pt x="162" y="252"/>
                  </a:lnTo>
                  <a:lnTo>
                    <a:pt x="200" y="208"/>
                  </a:lnTo>
                  <a:lnTo>
                    <a:pt x="247" y="164"/>
                  </a:lnTo>
                  <a:lnTo>
                    <a:pt x="294" y="129"/>
                  </a:lnTo>
                  <a:lnTo>
                    <a:pt x="346" y="95"/>
                  </a:lnTo>
                  <a:lnTo>
                    <a:pt x="400" y="68"/>
                  </a:lnTo>
                  <a:lnTo>
                    <a:pt x="459" y="46"/>
                  </a:lnTo>
                  <a:lnTo>
                    <a:pt x="519" y="30"/>
                  </a:lnTo>
                  <a:lnTo>
                    <a:pt x="551" y="25"/>
                  </a:lnTo>
                  <a:lnTo>
                    <a:pt x="582" y="21"/>
                  </a:lnTo>
                  <a:lnTo>
                    <a:pt x="615" y="19"/>
                  </a:lnTo>
                  <a:lnTo>
                    <a:pt x="648" y="16"/>
                  </a:lnTo>
                  <a:lnTo>
                    <a:pt x="1397" y="16"/>
                  </a:lnTo>
                  <a:lnTo>
                    <a:pt x="1431" y="19"/>
                  </a:lnTo>
                  <a:lnTo>
                    <a:pt x="1464" y="21"/>
                  </a:lnTo>
                  <a:lnTo>
                    <a:pt x="1494" y="25"/>
                  </a:lnTo>
                  <a:lnTo>
                    <a:pt x="1525" y="30"/>
                  </a:lnTo>
                  <a:lnTo>
                    <a:pt x="1585" y="46"/>
                  </a:lnTo>
                  <a:lnTo>
                    <a:pt x="1642" y="68"/>
                  </a:lnTo>
                  <a:lnTo>
                    <a:pt x="1698" y="95"/>
                  </a:lnTo>
                  <a:lnTo>
                    <a:pt x="1750" y="129"/>
                  </a:lnTo>
                  <a:lnTo>
                    <a:pt x="1799" y="164"/>
                  </a:lnTo>
                  <a:lnTo>
                    <a:pt x="1843" y="208"/>
                  </a:lnTo>
                  <a:lnTo>
                    <a:pt x="1885" y="252"/>
                  </a:lnTo>
                  <a:lnTo>
                    <a:pt x="1920" y="304"/>
                  </a:lnTo>
                  <a:lnTo>
                    <a:pt x="1953" y="356"/>
                  </a:lnTo>
                  <a:lnTo>
                    <a:pt x="1977" y="414"/>
                  </a:lnTo>
                  <a:lnTo>
                    <a:pt x="2000" y="471"/>
                  </a:lnTo>
                  <a:lnTo>
                    <a:pt x="2016" y="534"/>
                  </a:lnTo>
                  <a:lnTo>
                    <a:pt x="2024" y="600"/>
                  </a:lnTo>
                  <a:lnTo>
                    <a:pt x="2027" y="667"/>
                  </a:lnTo>
                  <a:lnTo>
                    <a:pt x="2035" y="667"/>
                  </a:lnTo>
                  <a:lnTo>
                    <a:pt x="2044" y="667"/>
                  </a:lnTo>
                  <a:lnTo>
                    <a:pt x="2044" y="631"/>
                  </a:lnTo>
                  <a:lnTo>
                    <a:pt x="2041" y="598"/>
                  </a:lnTo>
                  <a:lnTo>
                    <a:pt x="2033" y="532"/>
                  </a:lnTo>
                  <a:lnTo>
                    <a:pt x="2016" y="469"/>
                  </a:lnTo>
                  <a:lnTo>
                    <a:pt x="1995" y="406"/>
                  </a:lnTo>
                  <a:lnTo>
                    <a:pt x="1966" y="348"/>
                  </a:lnTo>
                  <a:lnTo>
                    <a:pt x="1934" y="293"/>
                  </a:lnTo>
                  <a:lnTo>
                    <a:pt x="1898" y="244"/>
                  </a:lnTo>
                  <a:lnTo>
                    <a:pt x="1856" y="194"/>
                  </a:lnTo>
                  <a:lnTo>
                    <a:pt x="1810" y="153"/>
                  </a:lnTo>
                  <a:lnTo>
                    <a:pt x="1761" y="115"/>
                  </a:lnTo>
                  <a:lnTo>
                    <a:pt x="1705" y="82"/>
                  </a:lnTo>
                  <a:lnTo>
                    <a:pt x="1651" y="54"/>
                  </a:lnTo>
                  <a:lnTo>
                    <a:pt x="1590" y="30"/>
                  </a:lnTo>
                  <a:lnTo>
                    <a:pt x="1560" y="21"/>
                  </a:lnTo>
                  <a:lnTo>
                    <a:pt x="1527" y="13"/>
                  </a:lnTo>
                  <a:lnTo>
                    <a:pt x="1496" y="7"/>
                  </a:lnTo>
                  <a:lnTo>
                    <a:pt x="1464" y="5"/>
                  </a:lnTo>
                  <a:lnTo>
                    <a:pt x="1431" y="2"/>
                  </a:lnTo>
                  <a:lnTo>
                    <a:pt x="1397" y="0"/>
                  </a:lnTo>
                  <a:lnTo>
                    <a:pt x="648" y="0"/>
                  </a:lnTo>
                  <a:lnTo>
                    <a:pt x="612" y="2"/>
                  </a:lnTo>
                  <a:lnTo>
                    <a:pt x="582" y="5"/>
                  </a:lnTo>
                  <a:lnTo>
                    <a:pt x="549" y="7"/>
                  </a:lnTo>
                  <a:lnTo>
                    <a:pt x="517" y="13"/>
                  </a:lnTo>
                  <a:lnTo>
                    <a:pt x="486" y="21"/>
                  </a:lnTo>
                  <a:lnTo>
                    <a:pt x="456" y="30"/>
                  </a:lnTo>
                  <a:lnTo>
                    <a:pt x="395" y="54"/>
                  </a:lnTo>
                  <a:lnTo>
                    <a:pt x="337" y="82"/>
                  </a:lnTo>
                  <a:lnTo>
                    <a:pt x="285" y="115"/>
                  </a:lnTo>
                  <a:lnTo>
                    <a:pt x="236" y="153"/>
                  </a:lnTo>
                  <a:lnTo>
                    <a:pt x="189" y="194"/>
                  </a:lnTo>
                  <a:lnTo>
                    <a:pt x="148" y="244"/>
                  </a:lnTo>
                  <a:lnTo>
                    <a:pt x="110" y="293"/>
                  </a:lnTo>
                  <a:lnTo>
                    <a:pt x="79" y="348"/>
                  </a:lnTo>
                  <a:lnTo>
                    <a:pt x="52" y="406"/>
                  </a:lnTo>
                  <a:lnTo>
                    <a:pt x="29" y="469"/>
                  </a:lnTo>
                  <a:lnTo>
                    <a:pt x="13" y="532"/>
                  </a:lnTo>
                  <a:lnTo>
                    <a:pt x="2" y="598"/>
                  </a:lnTo>
                  <a:lnTo>
                    <a:pt x="2" y="631"/>
                  </a:lnTo>
                  <a:lnTo>
                    <a:pt x="0" y="667"/>
                  </a:lnTo>
                  <a:lnTo>
                    <a:pt x="2" y="699"/>
                  </a:lnTo>
                  <a:lnTo>
                    <a:pt x="2" y="735"/>
                  </a:lnTo>
                  <a:lnTo>
                    <a:pt x="13" y="800"/>
                  </a:lnTo>
                  <a:lnTo>
                    <a:pt x="29" y="864"/>
                  </a:lnTo>
                  <a:lnTo>
                    <a:pt x="52" y="924"/>
                  </a:lnTo>
                  <a:lnTo>
                    <a:pt x="79" y="982"/>
                  </a:lnTo>
                  <a:lnTo>
                    <a:pt x="110" y="1037"/>
                  </a:lnTo>
                  <a:lnTo>
                    <a:pt x="148" y="1089"/>
                  </a:lnTo>
                  <a:lnTo>
                    <a:pt x="189" y="1136"/>
                  </a:lnTo>
                  <a:lnTo>
                    <a:pt x="236" y="1179"/>
                  </a:lnTo>
                  <a:lnTo>
                    <a:pt x="285" y="1217"/>
                  </a:lnTo>
                  <a:lnTo>
                    <a:pt x="337" y="1251"/>
                  </a:lnTo>
                  <a:lnTo>
                    <a:pt x="395" y="1278"/>
                  </a:lnTo>
                  <a:lnTo>
                    <a:pt x="456" y="1300"/>
                  </a:lnTo>
                  <a:lnTo>
                    <a:pt x="486" y="1309"/>
                  </a:lnTo>
                  <a:lnTo>
                    <a:pt x="517" y="1316"/>
                  </a:lnTo>
                  <a:lnTo>
                    <a:pt x="549" y="1322"/>
                  </a:lnTo>
                  <a:lnTo>
                    <a:pt x="582" y="1328"/>
                  </a:lnTo>
                  <a:lnTo>
                    <a:pt x="612" y="1330"/>
                  </a:lnTo>
                  <a:lnTo>
                    <a:pt x="648" y="1330"/>
                  </a:lnTo>
                  <a:lnTo>
                    <a:pt x="1397" y="1330"/>
                  </a:lnTo>
                  <a:lnTo>
                    <a:pt x="1431" y="1330"/>
                  </a:lnTo>
                  <a:lnTo>
                    <a:pt x="1464" y="1328"/>
                  </a:lnTo>
                  <a:lnTo>
                    <a:pt x="1496" y="1322"/>
                  </a:lnTo>
                  <a:lnTo>
                    <a:pt x="1527" y="1316"/>
                  </a:lnTo>
                  <a:lnTo>
                    <a:pt x="1560" y="1309"/>
                  </a:lnTo>
                  <a:lnTo>
                    <a:pt x="1590" y="1300"/>
                  </a:lnTo>
                  <a:lnTo>
                    <a:pt x="1651" y="1278"/>
                  </a:lnTo>
                  <a:lnTo>
                    <a:pt x="1705" y="1251"/>
                  </a:lnTo>
                  <a:lnTo>
                    <a:pt x="1761" y="1217"/>
                  </a:lnTo>
                  <a:lnTo>
                    <a:pt x="1810" y="1179"/>
                  </a:lnTo>
                  <a:lnTo>
                    <a:pt x="1856" y="1136"/>
                  </a:lnTo>
                  <a:lnTo>
                    <a:pt x="1898" y="1089"/>
                  </a:lnTo>
                  <a:lnTo>
                    <a:pt x="1934" y="1037"/>
                  </a:lnTo>
                  <a:lnTo>
                    <a:pt x="1966" y="982"/>
                  </a:lnTo>
                  <a:lnTo>
                    <a:pt x="1995" y="924"/>
                  </a:lnTo>
                  <a:lnTo>
                    <a:pt x="2016" y="864"/>
                  </a:lnTo>
                  <a:lnTo>
                    <a:pt x="2033" y="800"/>
                  </a:lnTo>
                  <a:lnTo>
                    <a:pt x="2041" y="735"/>
                  </a:lnTo>
                  <a:lnTo>
                    <a:pt x="2044" y="699"/>
                  </a:lnTo>
                  <a:lnTo>
                    <a:pt x="2044" y="667"/>
                  </a:lnTo>
                  <a:lnTo>
                    <a:pt x="2035" y="66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193"/>
            <p:cNvSpPr>
              <a:spLocks/>
            </p:cNvSpPr>
            <p:nvPr/>
          </p:nvSpPr>
          <p:spPr bwMode="auto">
            <a:xfrm>
              <a:off x="4364038" y="3989388"/>
              <a:ext cx="130175" cy="234950"/>
            </a:xfrm>
            <a:custGeom>
              <a:avLst/>
              <a:gdLst>
                <a:gd name="T0" fmla="*/ 132 w 571"/>
                <a:gd name="T1" fmla="*/ 0 h 1040"/>
                <a:gd name="T2" fmla="*/ 101 w 571"/>
                <a:gd name="T3" fmla="*/ 42 h 1040"/>
                <a:gd name="T4" fmla="*/ 77 w 571"/>
                <a:gd name="T5" fmla="*/ 85 h 1040"/>
                <a:gd name="T6" fmla="*/ 55 w 571"/>
                <a:gd name="T7" fmla="*/ 135 h 1040"/>
                <a:gd name="T8" fmla="*/ 36 w 571"/>
                <a:gd name="T9" fmla="*/ 182 h 1040"/>
                <a:gd name="T10" fmla="*/ 19 w 571"/>
                <a:gd name="T11" fmla="*/ 234 h 1040"/>
                <a:gd name="T12" fmla="*/ 8 w 571"/>
                <a:gd name="T13" fmla="*/ 286 h 1040"/>
                <a:gd name="T14" fmla="*/ 2 w 571"/>
                <a:gd name="T15" fmla="*/ 340 h 1040"/>
                <a:gd name="T16" fmla="*/ 0 w 571"/>
                <a:gd name="T17" fmla="*/ 396 h 1040"/>
                <a:gd name="T18" fmla="*/ 2 w 571"/>
                <a:gd name="T19" fmla="*/ 461 h 1040"/>
                <a:gd name="T20" fmla="*/ 13 w 571"/>
                <a:gd name="T21" fmla="*/ 524 h 1040"/>
                <a:gd name="T22" fmla="*/ 31 w 571"/>
                <a:gd name="T23" fmla="*/ 588 h 1040"/>
                <a:gd name="T24" fmla="*/ 49 w 571"/>
                <a:gd name="T25" fmla="*/ 648 h 1040"/>
                <a:gd name="T26" fmla="*/ 77 w 571"/>
                <a:gd name="T27" fmla="*/ 703 h 1040"/>
                <a:gd name="T28" fmla="*/ 107 w 571"/>
                <a:gd name="T29" fmla="*/ 757 h 1040"/>
                <a:gd name="T30" fmla="*/ 146 w 571"/>
                <a:gd name="T31" fmla="*/ 807 h 1040"/>
                <a:gd name="T32" fmla="*/ 184 w 571"/>
                <a:gd name="T33" fmla="*/ 854 h 1040"/>
                <a:gd name="T34" fmla="*/ 225 w 571"/>
                <a:gd name="T35" fmla="*/ 889 h 1040"/>
                <a:gd name="T36" fmla="*/ 267 w 571"/>
                <a:gd name="T37" fmla="*/ 925 h 1040"/>
                <a:gd name="T38" fmla="*/ 313 w 571"/>
                <a:gd name="T39" fmla="*/ 955 h 1040"/>
                <a:gd name="T40" fmla="*/ 360 w 571"/>
                <a:gd name="T41" fmla="*/ 980 h 1040"/>
                <a:gd name="T42" fmla="*/ 409 w 571"/>
                <a:gd name="T43" fmla="*/ 1002 h 1040"/>
                <a:gd name="T44" fmla="*/ 461 w 571"/>
                <a:gd name="T45" fmla="*/ 1018 h 1040"/>
                <a:gd name="T46" fmla="*/ 517 w 571"/>
                <a:gd name="T47" fmla="*/ 1032 h 1040"/>
                <a:gd name="T48" fmla="*/ 571 w 571"/>
                <a:gd name="T49" fmla="*/ 1040 h 1040"/>
                <a:gd name="T50" fmla="*/ 522 w 571"/>
                <a:gd name="T51" fmla="*/ 1027 h 1040"/>
                <a:gd name="T52" fmla="*/ 478 w 571"/>
                <a:gd name="T53" fmla="*/ 1007 h 1040"/>
                <a:gd name="T54" fmla="*/ 434 w 571"/>
                <a:gd name="T55" fmla="*/ 985 h 1040"/>
                <a:gd name="T56" fmla="*/ 391 w 571"/>
                <a:gd name="T57" fmla="*/ 960 h 1040"/>
                <a:gd name="T58" fmla="*/ 352 w 571"/>
                <a:gd name="T59" fmla="*/ 930 h 1040"/>
                <a:gd name="T60" fmla="*/ 313 w 571"/>
                <a:gd name="T61" fmla="*/ 901 h 1040"/>
                <a:gd name="T62" fmla="*/ 280 w 571"/>
                <a:gd name="T63" fmla="*/ 865 h 1040"/>
                <a:gd name="T64" fmla="*/ 247 w 571"/>
                <a:gd name="T65" fmla="*/ 829 h 1040"/>
                <a:gd name="T66" fmla="*/ 220 w 571"/>
                <a:gd name="T67" fmla="*/ 788 h 1040"/>
                <a:gd name="T68" fmla="*/ 195 w 571"/>
                <a:gd name="T69" fmla="*/ 746 h 1040"/>
                <a:gd name="T70" fmla="*/ 173 w 571"/>
                <a:gd name="T71" fmla="*/ 703 h 1040"/>
                <a:gd name="T72" fmla="*/ 154 w 571"/>
                <a:gd name="T73" fmla="*/ 656 h 1040"/>
                <a:gd name="T74" fmla="*/ 141 w 571"/>
                <a:gd name="T75" fmla="*/ 610 h 1040"/>
                <a:gd name="T76" fmla="*/ 130 w 571"/>
                <a:gd name="T77" fmla="*/ 560 h 1040"/>
                <a:gd name="T78" fmla="*/ 121 w 571"/>
                <a:gd name="T79" fmla="*/ 507 h 1040"/>
                <a:gd name="T80" fmla="*/ 121 w 571"/>
                <a:gd name="T81" fmla="*/ 455 h 1040"/>
                <a:gd name="T82" fmla="*/ 121 w 571"/>
                <a:gd name="T83" fmla="*/ 403 h 1040"/>
                <a:gd name="T84" fmla="*/ 130 w 571"/>
                <a:gd name="T85" fmla="*/ 354 h 1040"/>
                <a:gd name="T86" fmla="*/ 137 w 571"/>
                <a:gd name="T87" fmla="*/ 304 h 1040"/>
                <a:gd name="T88" fmla="*/ 154 w 571"/>
                <a:gd name="T89" fmla="*/ 258 h 1040"/>
                <a:gd name="T90" fmla="*/ 170 w 571"/>
                <a:gd name="T91" fmla="*/ 214 h 1040"/>
                <a:gd name="T92" fmla="*/ 193 w 571"/>
                <a:gd name="T93" fmla="*/ 171 h 1040"/>
                <a:gd name="T94" fmla="*/ 217 w 571"/>
                <a:gd name="T95" fmla="*/ 130 h 1040"/>
                <a:gd name="T96" fmla="*/ 245 w 571"/>
                <a:gd name="T97" fmla="*/ 88 h 1040"/>
                <a:gd name="T98" fmla="*/ 187 w 571"/>
                <a:gd name="T99" fmla="*/ 47 h 1040"/>
                <a:gd name="T100" fmla="*/ 132 w 571"/>
                <a:gd name="T101" fmla="*/ 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71" h="1040">
                  <a:moveTo>
                    <a:pt x="132" y="0"/>
                  </a:moveTo>
                  <a:lnTo>
                    <a:pt x="101" y="42"/>
                  </a:lnTo>
                  <a:lnTo>
                    <a:pt x="77" y="85"/>
                  </a:lnTo>
                  <a:lnTo>
                    <a:pt x="55" y="135"/>
                  </a:lnTo>
                  <a:lnTo>
                    <a:pt x="36" y="182"/>
                  </a:lnTo>
                  <a:lnTo>
                    <a:pt x="19" y="234"/>
                  </a:lnTo>
                  <a:lnTo>
                    <a:pt x="8" y="286"/>
                  </a:lnTo>
                  <a:lnTo>
                    <a:pt x="2" y="340"/>
                  </a:lnTo>
                  <a:lnTo>
                    <a:pt x="0" y="396"/>
                  </a:lnTo>
                  <a:lnTo>
                    <a:pt x="2" y="461"/>
                  </a:lnTo>
                  <a:lnTo>
                    <a:pt x="13" y="524"/>
                  </a:lnTo>
                  <a:lnTo>
                    <a:pt x="31" y="588"/>
                  </a:lnTo>
                  <a:lnTo>
                    <a:pt x="49" y="648"/>
                  </a:lnTo>
                  <a:lnTo>
                    <a:pt x="77" y="703"/>
                  </a:lnTo>
                  <a:lnTo>
                    <a:pt x="107" y="757"/>
                  </a:lnTo>
                  <a:lnTo>
                    <a:pt x="146" y="807"/>
                  </a:lnTo>
                  <a:lnTo>
                    <a:pt x="184" y="854"/>
                  </a:lnTo>
                  <a:lnTo>
                    <a:pt x="225" y="889"/>
                  </a:lnTo>
                  <a:lnTo>
                    <a:pt x="267" y="925"/>
                  </a:lnTo>
                  <a:lnTo>
                    <a:pt x="313" y="955"/>
                  </a:lnTo>
                  <a:lnTo>
                    <a:pt x="360" y="980"/>
                  </a:lnTo>
                  <a:lnTo>
                    <a:pt x="409" y="1002"/>
                  </a:lnTo>
                  <a:lnTo>
                    <a:pt x="461" y="1018"/>
                  </a:lnTo>
                  <a:lnTo>
                    <a:pt x="517" y="1032"/>
                  </a:lnTo>
                  <a:lnTo>
                    <a:pt x="571" y="1040"/>
                  </a:lnTo>
                  <a:lnTo>
                    <a:pt x="522" y="1027"/>
                  </a:lnTo>
                  <a:lnTo>
                    <a:pt x="478" y="1007"/>
                  </a:lnTo>
                  <a:lnTo>
                    <a:pt x="434" y="985"/>
                  </a:lnTo>
                  <a:lnTo>
                    <a:pt x="391" y="960"/>
                  </a:lnTo>
                  <a:lnTo>
                    <a:pt x="352" y="930"/>
                  </a:lnTo>
                  <a:lnTo>
                    <a:pt x="313" y="901"/>
                  </a:lnTo>
                  <a:lnTo>
                    <a:pt x="280" y="865"/>
                  </a:lnTo>
                  <a:lnTo>
                    <a:pt x="247" y="829"/>
                  </a:lnTo>
                  <a:lnTo>
                    <a:pt x="220" y="788"/>
                  </a:lnTo>
                  <a:lnTo>
                    <a:pt x="195" y="746"/>
                  </a:lnTo>
                  <a:lnTo>
                    <a:pt x="173" y="703"/>
                  </a:lnTo>
                  <a:lnTo>
                    <a:pt x="154" y="656"/>
                  </a:lnTo>
                  <a:lnTo>
                    <a:pt x="141" y="610"/>
                  </a:lnTo>
                  <a:lnTo>
                    <a:pt x="130" y="560"/>
                  </a:lnTo>
                  <a:lnTo>
                    <a:pt x="121" y="507"/>
                  </a:lnTo>
                  <a:lnTo>
                    <a:pt x="121" y="455"/>
                  </a:lnTo>
                  <a:lnTo>
                    <a:pt x="121" y="403"/>
                  </a:lnTo>
                  <a:lnTo>
                    <a:pt x="130" y="354"/>
                  </a:lnTo>
                  <a:lnTo>
                    <a:pt x="137" y="304"/>
                  </a:lnTo>
                  <a:lnTo>
                    <a:pt x="154" y="258"/>
                  </a:lnTo>
                  <a:lnTo>
                    <a:pt x="170" y="214"/>
                  </a:lnTo>
                  <a:lnTo>
                    <a:pt x="193" y="171"/>
                  </a:lnTo>
                  <a:lnTo>
                    <a:pt x="217" y="130"/>
                  </a:lnTo>
                  <a:lnTo>
                    <a:pt x="245" y="88"/>
                  </a:lnTo>
                  <a:lnTo>
                    <a:pt x="187" y="47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194"/>
            <p:cNvSpPr>
              <a:spLocks/>
            </p:cNvSpPr>
            <p:nvPr/>
          </p:nvSpPr>
          <p:spPr bwMode="auto">
            <a:xfrm>
              <a:off x="4362451" y="3987800"/>
              <a:ext cx="142875" cy="239713"/>
            </a:xfrm>
            <a:custGeom>
              <a:avLst/>
              <a:gdLst>
                <a:gd name="T0" fmla="*/ 135 w 632"/>
                <a:gd name="T1" fmla="*/ 0 h 1059"/>
                <a:gd name="T2" fmla="*/ 105 w 632"/>
                <a:gd name="T3" fmla="*/ 44 h 1059"/>
                <a:gd name="T4" fmla="*/ 81 w 632"/>
                <a:gd name="T5" fmla="*/ 91 h 1059"/>
                <a:gd name="T6" fmla="*/ 56 w 632"/>
                <a:gd name="T7" fmla="*/ 138 h 1059"/>
                <a:gd name="T8" fmla="*/ 36 w 632"/>
                <a:gd name="T9" fmla="*/ 186 h 1059"/>
                <a:gd name="T10" fmla="*/ 22 w 632"/>
                <a:gd name="T11" fmla="*/ 239 h 1059"/>
                <a:gd name="T12" fmla="*/ 11 w 632"/>
                <a:gd name="T13" fmla="*/ 291 h 1059"/>
                <a:gd name="T14" fmla="*/ 4 w 632"/>
                <a:gd name="T15" fmla="*/ 346 h 1059"/>
                <a:gd name="T16" fmla="*/ 0 w 632"/>
                <a:gd name="T17" fmla="*/ 404 h 1059"/>
                <a:gd name="T18" fmla="*/ 4 w 632"/>
                <a:gd name="T19" fmla="*/ 469 h 1059"/>
                <a:gd name="T20" fmla="*/ 15 w 632"/>
                <a:gd name="T21" fmla="*/ 535 h 1059"/>
                <a:gd name="T22" fmla="*/ 31 w 632"/>
                <a:gd name="T23" fmla="*/ 596 h 1059"/>
                <a:gd name="T24" fmla="*/ 51 w 632"/>
                <a:gd name="T25" fmla="*/ 656 h 1059"/>
                <a:gd name="T26" fmla="*/ 78 w 632"/>
                <a:gd name="T27" fmla="*/ 713 h 1059"/>
                <a:gd name="T28" fmla="*/ 108 w 632"/>
                <a:gd name="T29" fmla="*/ 769 h 1059"/>
                <a:gd name="T30" fmla="*/ 146 w 632"/>
                <a:gd name="T31" fmla="*/ 817 h 1059"/>
                <a:gd name="T32" fmla="*/ 184 w 632"/>
                <a:gd name="T33" fmla="*/ 864 h 1059"/>
                <a:gd name="T34" fmla="*/ 231 w 632"/>
                <a:gd name="T35" fmla="*/ 905 h 1059"/>
                <a:gd name="T36" fmla="*/ 278 w 632"/>
                <a:gd name="T37" fmla="*/ 943 h 1059"/>
                <a:gd name="T38" fmla="*/ 330 w 632"/>
                <a:gd name="T39" fmla="*/ 977 h 1059"/>
                <a:gd name="T40" fmla="*/ 386 w 632"/>
                <a:gd name="T41" fmla="*/ 1004 h 1059"/>
                <a:gd name="T42" fmla="*/ 443 w 632"/>
                <a:gd name="T43" fmla="*/ 1029 h 1059"/>
                <a:gd name="T44" fmla="*/ 506 w 632"/>
                <a:gd name="T45" fmla="*/ 1046 h 1059"/>
                <a:gd name="T46" fmla="*/ 567 w 632"/>
                <a:gd name="T47" fmla="*/ 1056 h 1059"/>
                <a:gd name="T48" fmla="*/ 600 w 632"/>
                <a:gd name="T49" fmla="*/ 1059 h 1059"/>
                <a:gd name="T50" fmla="*/ 632 w 632"/>
                <a:gd name="T51" fmla="*/ 1059 h 1059"/>
                <a:gd name="T52" fmla="*/ 580 w 632"/>
                <a:gd name="T53" fmla="*/ 1048 h 1059"/>
                <a:gd name="T54" fmla="*/ 526 w 632"/>
                <a:gd name="T55" fmla="*/ 1040 h 1059"/>
                <a:gd name="T56" fmla="*/ 470 w 632"/>
                <a:gd name="T57" fmla="*/ 1026 h 1059"/>
                <a:gd name="T58" fmla="*/ 418 w 632"/>
                <a:gd name="T59" fmla="*/ 1010 h 1059"/>
                <a:gd name="T60" fmla="*/ 369 w 632"/>
                <a:gd name="T61" fmla="*/ 988 h 1059"/>
                <a:gd name="T62" fmla="*/ 322 w 632"/>
                <a:gd name="T63" fmla="*/ 963 h 1059"/>
                <a:gd name="T64" fmla="*/ 276 w 632"/>
                <a:gd name="T65" fmla="*/ 933 h 1059"/>
                <a:gd name="T66" fmla="*/ 234 w 632"/>
                <a:gd name="T67" fmla="*/ 897 h 1059"/>
                <a:gd name="T68" fmla="*/ 193 w 632"/>
                <a:gd name="T69" fmla="*/ 862 h 1059"/>
                <a:gd name="T70" fmla="*/ 155 w 632"/>
                <a:gd name="T71" fmla="*/ 815 h 1059"/>
                <a:gd name="T72" fmla="*/ 116 w 632"/>
                <a:gd name="T73" fmla="*/ 765 h 1059"/>
                <a:gd name="T74" fmla="*/ 86 w 632"/>
                <a:gd name="T75" fmla="*/ 711 h 1059"/>
                <a:gd name="T76" fmla="*/ 58 w 632"/>
                <a:gd name="T77" fmla="*/ 656 h 1059"/>
                <a:gd name="T78" fmla="*/ 40 w 632"/>
                <a:gd name="T79" fmla="*/ 596 h 1059"/>
                <a:gd name="T80" fmla="*/ 22 w 632"/>
                <a:gd name="T81" fmla="*/ 532 h 1059"/>
                <a:gd name="T82" fmla="*/ 11 w 632"/>
                <a:gd name="T83" fmla="*/ 469 h 1059"/>
                <a:gd name="T84" fmla="*/ 9 w 632"/>
                <a:gd name="T85" fmla="*/ 404 h 1059"/>
                <a:gd name="T86" fmla="*/ 11 w 632"/>
                <a:gd name="T87" fmla="*/ 348 h 1059"/>
                <a:gd name="T88" fmla="*/ 17 w 632"/>
                <a:gd name="T89" fmla="*/ 294 h 1059"/>
                <a:gd name="T90" fmla="*/ 28 w 632"/>
                <a:gd name="T91" fmla="*/ 242 h 1059"/>
                <a:gd name="T92" fmla="*/ 45 w 632"/>
                <a:gd name="T93" fmla="*/ 190 h 1059"/>
                <a:gd name="T94" fmla="*/ 64 w 632"/>
                <a:gd name="T95" fmla="*/ 143 h 1059"/>
                <a:gd name="T96" fmla="*/ 86 w 632"/>
                <a:gd name="T97" fmla="*/ 93 h 1059"/>
                <a:gd name="T98" fmla="*/ 110 w 632"/>
                <a:gd name="T99" fmla="*/ 50 h 1059"/>
                <a:gd name="T100" fmla="*/ 141 w 632"/>
                <a:gd name="T101" fmla="*/ 8 h 1059"/>
                <a:gd name="T102" fmla="*/ 139 w 632"/>
                <a:gd name="T103" fmla="*/ 5 h 1059"/>
                <a:gd name="T104" fmla="*/ 135 w 632"/>
                <a:gd name="T105" fmla="*/ 0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059">
                  <a:moveTo>
                    <a:pt x="135" y="0"/>
                  </a:moveTo>
                  <a:lnTo>
                    <a:pt x="105" y="44"/>
                  </a:lnTo>
                  <a:lnTo>
                    <a:pt x="81" y="91"/>
                  </a:lnTo>
                  <a:lnTo>
                    <a:pt x="56" y="138"/>
                  </a:lnTo>
                  <a:lnTo>
                    <a:pt x="36" y="186"/>
                  </a:lnTo>
                  <a:lnTo>
                    <a:pt x="22" y="239"/>
                  </a:lnTo>
                  <a:lnTo>
                    <a:pt x="11" y="291"/>
                  </a:lnTo>
                  <a:lnTo>
                    <a:pt x="4" y="346"/>
                  </a:lnTo>
                  <a:lnTo>
                    <a:pt x="0" y="404"/>
                  </a:lnTo>
                  <a:lnTo>
                    <a:pt x="4" y="469"/>
                  </a:lnTo>
                  <a:lnTo>
                    <a:pt x="15" y="535"/>
                  </a:lnTo>
                  <a:lnTo>
                    <a:pt x="31" y="596"/>
                  </a:lnTo>
                  <a:lnTo>
                    <a:pt x="51" y="656"/>
                  </a:lnTo>
                  <a:lnTo>
                    <a:pt x="78" y="713"/>
                  </a:lnTo>
                  <a:lnTo>
                    <a:pt x="108" y="769"/>
                  </a:lnTo>
                  <a:lnTo>
                    <a:pt x="146" y="817"/>
                  </a:lnTo>
                  <a:lnTo>
                    <a:pt x="184" y="864"/>
                  </a:lnTo>
                  <a:lnTo>
                    <a:pt x="231" y="905"/>
                  </a:lnTo>
                  <a:lnTo>
                    <a:pt x="278" y="943"/>
                  </a:lnTo>
                  <a:lnTo>
                    <a:pt x="330" y="977"/>
                  </a:lnTo>
                  <a:lnTo>
                    <a:pt x="386" y="1004"/>
                  </a:lnTo>
                  <a:lnTo>
                    <a:pt x="443" y="1029"/>
                  </a:lnTo>
                  <a:lnTo>
                    <a:pt x="506" y="1046"/>
                  </a:lnTo>
                  <a:lnTo>
                    <a:pt x="567" y="1056"/>
                  </a:lnTo>
                  <a:lnTo>
                    <a:pt x="600" y="1059"/>
                  </a:lnTo>
                  <a:lnTo>
                    <a:pt x="632" y="1059"/>
                  </a:lnTo>
                  <a:lnTo>
                    <a:pt x="580" y="1048"/>
                  </a:lnTo>
                  <a:lnTo>
                    <a:pt x="526" y="1040"/>
                  </a:lnTo>
                  <a:lnTo>
                    <a:pt x="470" y="1026"/>
                  </a:lnTo>
                  <a:lnTo>
                    <a:pt x="418" y="1010"/>
                  </a:lnTo>
                  <a:lnTo>
                    <a:pt x="369" y="988"/>
                  </a:lnTo>
                  <a:lnTo>
                    <a:pt x="322" y="963"/>
                  </a:lnTo>
                  <a:lnTo>
                    <a:pt x="276" y="933"/>
                  </a:lnTo>
                  <a:lnTo>
                    <a:pt x="234" y="897"/>
                  </a:lnTo>
                  <a:lnTo>
                    <a:pt x="193" y="862"/>
                  </a:lnTo>
                  <a:lnTo>
                    <a:pt x="155" y="815"/>
                  </a:lnTo>
                  <a:lnTo>
                    <a:pt x="116" y="765"/>
                  </a:lnTo>
                  <a:lnTo>
                    <a:pt x="86" y="711"/>
                  </a:lnTo>
                  <a:lnTo>
                    <a:pt x="58" y="656"/>
                  </a:lnTo>
                  <a:lnTo>
                    <a:pt x="40" y="596"/>
                  </a:lnTo>
                  <a:lnTo>
                    <a:pt x="22" y="532"/>
                  </a:lnTo>
                  <a:lnTo>
                    <a:pt x="11" y="469"/>
                  </a:lnTo>
                  <a:lnTo>
                    <a:pt x="9" y="404"/>
                  </a:lnTo>
                  <a:lnTo>
                    <a:pt x="11" y="348"/>
                  </a:lnTo>
                  <a:lnTo>
                    <a:pt x="17" y="294"/>
                  </a:lnTo>
                  <a:lnTo>
                    <a:pt x="28" y="242"/>
                  </a:lnTo>
                  <a:lnTo>
                    <a:pt x="45" y="190"/>
                  </a:lnTo>
                  <a:lnTo>
                    <a:pt x="64" y="143"/>
                  </a:lnTo>
                  <a:lnTo>
                    <a:pt x="86" y="93"/>
                  </a:lnTo>
                  <a:lnTo>
                    <a:pt x="110" y="50"/>
                  </a:lnTo>
                  <a:lnTo>
                    <a:pt x="141" y="8"/>
                  </a:lnTo>
                  <a:lnTo>
                    <a:pt x="139" y="5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195"/>
            <p:cNvSpPr>
              <a:spLocks/>
            </p:cNvSpPr>
            <p:nvPr/>
          </p:nvSpPr>
          <p:spPr bwMode="auto">
            <a:xfrm>
              <a:off x="4800601" y="4011613"/>
              <a:ext cx="17463" cy="39688"/>
            </a:xfrm>
            <a:custGeom>
              <a:avLst/>
              <a:gdLst>
                <a:gd name="T0" fmla="*/ 24 w 82"/>
                <a:gd name="T1" fmla="*/ 0 h 176"/>
                <a:gd name="T2" fmla="*/ 0 w 82"/>
                <a:gd name="T3" fmla="*/ 11 h 176"/>
                <a:gd name="T4" fmla="*/ 24 w 82"/>
                <a:gd name="T5" fmla="*/ 50 h 176"/>
                <a:gd name="T6" fmla="*/ 46 w 82"/>
                <a:gd name="T7" fmla="*/ 92 h 176"/>
                <a:gd name="T8" fmla="*/ 65 w 82"/>
                <a:gd name="T9" fmla="*/ 133 h 176"/>
                <a:gd name="T10" fmla="*/ 82 w 82"/>
                <a:gd name="T11" fmla="*/ 176 h 176"/>
                <a:gd name="T12" fmla="*/ 71 w 82"/>
                <a:gd name="T13" fmla="*/ 130 h 176"/>
                <a:gd name="T14" fmla="*/ 58 w 82"/>
                <a:gd name="T15" fmla="*/ 86 h 176"/>
                <a:gd name="T16" fmla="*/ 43 w 82"/>
                <a:gd name="T17" fmla="*/ 42 h 176"/>
                <a:gd name="T18" fmla="*/ 24 w 82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176">
                  <a:moveTo>
                    <a:pt x="24" y="0"/>
                  </a:moveTo>
                  <a:lnTo>
                    <a:pt x="0" y="11"/>
                  </a:lnTo>
                  <a:lnTo>
                    <a:pt x="24" y="50"/>
                  </a:lnTo>
                  <a:lnTo>
                    <a:pt x="46" y="92"/>
                  </a:lnTo>
                  <a:lnTo>
                    <a:pt x="65" y="133"/>
                  </a:lnTo>
                  <a:lnTo>
                    <a:pt x="82" y="176"/>
                  </a:lnTo>
                  <a:lnTo>
                    <a:pt x="71" y="130"/>
                  </a:lnTo>
                  <a:lnTo>
                    <a:pt x="58" y="86"/>
                  </a:lnTo>
                  <a:lnTo>
                    <a:pt x="43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196"/>
            <p:cNvSpPr>
              <a:spLocks/>
            </p:cNvSpPr>
            <p:nvPr/>
          </p:nvSpPr>
          <p:spPr bwMode="auto">
            <a:xfrm>
              <a:off x="4805363" y="4011613"/>
              <a:ext cx="17463" cy="55563"/>
            </a:xfrm>
            <a:custGeom>
              <a:avLst/>
              <a:gdLst>
                <a:gd name="T0" fmla="*/ 5 w 74"/>
                <a:gd name="T1" fmla="*/ 0 h 250"/>
                <a:gd name="T2" fmla="*/ 0 w 74"/>
                <a:gd name="T3" fmla="*/ 5 h 250"/>
                <a:gd name="T4" fmla="*/ 19 w 74"/>
                <a:gd name="T5" fmla="*/ 47 h 250"/>
                <a:gd name="T6" fmla="*/ 34 w 74"/>
                <a:gd name="T7" fmla="*/ 91 h 250"/>
                <a:gd name="T8" fmla="*/ 47 w 74"/>
                <a:gd name="T9" fmla="*/ 135 h 250"/>
                <a:gd name="T10" fmla="*/ 58 w 74"/>
                <a:gd name="T11" fmla="*/ 181 h 250"/>
                <a:gd name="T12" fmla="*/ 66 w 74"/>
                <a:gd name="T13" fmla="*/ 214 h 250"/>
                <a:gd name="T14" fmla="*/ 74 w 74"/>
                <a:gd name="T15" fmla="*/ 250 h 250"/>
                <a:gd name="T16" fmla="*/ 72 w 74"/>
                <a:gd name="T17" fmla="*/ 217 h 250"/>
                <a:gd name="T18" fmla="*/ 66 w 74"/>
                <a:gd name="T19" fmla="*/ 184 h 250"/>
                <a:gd name="T20" fmla="*/ 52 w 74"/>
                <a:gd name="T21" fmla="*/ 121 h 250"/>
                <a:gd name="T22" fmla="*/ 30 w 74"/>
                <a:gd name="T23" fmla="*/ 61 h 250"/>
                <a:gd name="T24" fmla="*/ 5 w 74"/>
                <a:gd name="T2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250">
                  <a:moveTo>
                    <a:pt x="5" y="0"/>
                  </a:moveTo>
                  <a:lnTo>
                    <a:pt x="0" y="5"/>
                  </a:lnTo>
                  <a:lnTo>
                    <a:pt x="19" y="47"/>
                  </a:lnTo>
                  <a:lnTo>
                    <a:pt x="34" y="91"/>
                  </a:lnTo>
                  <a:lnTo>
                    <a:pt x="47" y="135"/>
                  </a:lnTo>
                  <a:lnTo>
                    <a:pt x="58" y="181"/>
                  </a:lnTo>
                  <a:lnTo>
                    <a:pt x="66" y="214"/>
                  </a:lnTo>
                  <a:lnTo>
                    <a:pt x="74" y="250"/>
                  </a:lnTo>
                  <a:lnTo>
                    <a:pt x="72" y="217"/>
                  </a:lnTo>
                  <a:lnTo>
                    <a:pt x="66" y="184"/>
                  </a:lnTo>
                  <a:lnTo>
                    <a:pt x="52" y="121"/>
                  </a:lnTo>
                  <a:lnTo>
                    <a:pt x="30" y="6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197"/>
            <p:cNvSpPr>
              <a:spLocks/>
            </p:cNvSpPr>
            <p:nvPr/>
          </p:nvSpPr>
          <p:spPr bwMode="auto">
            <a:xfrm>
              <a:off x="4394201" y="3957638"/>
              <a:ext cx="428625" cy="269875"/>
            </a:xfrm>
            <a:custGeom>
              <a:avLst/>
              <a:gdLst>
                <a:gd name="T0" fmla="*/ 1887 w 1889"/>
                <a:gd name="T1" fmla="*/ 656 h 1191"/>
                <a:gd name="T2" fmla="*/ 1865 w 1889"/>
                <a:gd name="T3" fmla="*/ 773 h 1191"/>
                <a:gd name="T4" fmla="*/ 1818 w 1889"/>
                <a:gd name="T5" fmla="*/ 881 h 1191"/>
                <a:gd name="T6" fmla="*/ 1755 w 1889"/>
                <a:gd name="T7" fmla="*/ 974 h 1191"/>
                <a:gd name="T8" fmla="*/ 1675 w 1889"/>
                <a:gd name="T9" fmla="*/ 1057 h 1191"/>
                <a:gd name="T10" fmla="*/ 1579 w 1889"/>
                <a:gd name="T11" fmla="*/ 1120 h 1191"/>
                <a:gd name="T12" fmla="*/ 1472 w 1889"/>
                <a:gd name="T13" fmla="*/ 1163 h 1191"/>
                <a:gd name="T14" fmla="*/ 1356 w 1889"/>
                <a:gd name="T15" fmla="*/ 1188 h 1191"/>
                <a:gd name="T16" fmla="*/ 596 w 1889"/>
                <a:gd name="T17" fmla="*/ 1191 h 1191"/>
                <a:gd name="T18" fmla="*/ 475 w 1889"/>
                <a:gd name="T19" fmla="*/ 1180 h 1191"/>
                <a:gd name="T20" fmla="*/ 362 w 1889"/>
                <a:gd name="T21" fmla="*/ 1145 h 1191"/>
                <a:gd name="T22" fmla="*/ 261 w 1889"/>
                <a:gd name="T23" fmla="*/ 1090 h 1191"/>
                <a:gd name="T24" fmla="*/ 173 w 1889"/>
                <a:gd name="T25" fmla="*/ 1018 h 1191"/>
                <a:gd name="T26" fmla="*/ 101 w 1889"/>
                <a:gd name="T27" fmla="*/ 928 h 1191"/>
                <a:gd name="T28" fmla="*/ 45 w 1889"/>
                <a:gd name="T29" fmla="*/ 829 h 1191"/>
                <a:gd name="T30" fmla="*/ 11 w 1889"/>
                <a:gd name="T31" fmla="*/ 716 h 1191"/>
                <a:gd name="T32" fmla="*/ 0 w 1889"/>
                <a:gd name="T33" fmla="*/ 595 h 1191"/>
                <a:gd name="T34" fmla="*/ 11 w 1889"/>
                <a:gd name="T35" fmla="*/ 478 h 1191"/>
                <a:gd name="T36" fmla="*/ 45 w 1889"/>
                <a:gd name="T37" fmla="*/ 365 h 1191"/>
                <a:gd name="T38" fmla="*/ 101 w 1889"/>
                <a:gd name="T39" fmla="*/ 264 h 1191"/>
                <a:gd name="T40" fmla="*/ 173 w 1889"/>
                <a:gd name="T41" fmla="*/ 176 h 1191"/>
                <a:gd name="T42" fmla="*/ 261 w 1889"/>
                <a:gd name="T43" fmla="*/ 102 h 1191"/>
                <a:gd name="T44" fmla="*/ 362 w 1889"/>
                <a:gd name="T45" fmla="*/ 47 h 1191"/>
                <a:gd name="T46" fmla="*/ 475 w 1889"/>
                <a:gd name="T47" fmla="*/ 14 h 1191"/>
                <a:gd name="T48" fmla="*/ 596 w 1889"/>
                <a:gd name="T49" fmla="*/ 0 h 1191"/>
                <a:gd name="T50" fmla="*/ 1356 w 1889"/>
                <a:gd name="T51" fmla="*/ 6 h 1191"/>
                <a:gd name="T52" fmla="*/ 1472 w 1889"/>
                <a:gd name="T53" fmla="*/ 27 h 1191"/>
                <a:gd name="T54" fmla="*/ 1579 w 1889"/>
                <a:gd name="T55" fmla="*/ 74 h 1191"/>
                <a:gd name="T56" fmla="*/ 1675 w 1889"/>
                <a:gd name="T57" fmla="*/ 137 h 1191"/>
                <a:gd name="T58" fmla="*/ 1755 w 1889"/>
                <a:gd name="T59" fmla="*/ 217 h 1191"/>
                <a:gd name="T60" fmla="*/ 1818 w 1889"/>
                <a:gd name="T61" fmla="*/ 313 h 1191"/>
                <a:gd name="T62" fmla="*/ 1865 w 1889"/>
                <a:gd name="T63" fmla="*/ 420 h 1191"/>
                <a:gd name="T64" fmla="*/ 1887 w 1889"/>
                <a:gd name="T65" fmla="*/ 536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89" h="1191">
                  <a:moveTo>
                    <a:pt x="1889" y="595"/>
                  </a:moveTo>
                  <a:lnTo>
                    <a:pt x="1887" y="656"/>
                  </a:lnTo>
                  <a:lnTo>
                    <a:pt x="1878" y="716"/>
                  </a:lnTo>
                  <a:lnTo>
                    <a:pt x="1865" y="773"/>
                  </a:lnTo>
                  <a:lnTo>
                    <a:pt x="1843" y="829"/>
                  </a:lnTo>
                  <a:lnTo>
                    <a:pt x="1818" y="881"/>
                  </a:lnTo>
                  <a:lnTo>
                    <a:pt x="1788" y="928"/>
                  </a:lnTo>
                  <a:lnTo>
                    <a:pt x="1755" y="974"/>
                  </a:lnTo>
                  <a:lnTo>
                    <a:pt x="1716" y="1018"/>
                  </a:lnTo>
                  <a:lnTo>
                    <a:pt x="1675" y="1057"/>
                  </a:lnTo>
                  <a:lnTo>
                    <a:pt x="1629" y="1090"/>
                  </a:lnTo>
                  <a:lnTo>
                    <a:pt x="1579" y="1120"/>
                  </a:lnTo>
                  <a:lnTo>
                    <a:pt x="1527" y="1145"/>
                  </a:lnTo>
                  <a:lnTo>
                    <a:pt x="1472" y="1163"/>
                  </a:lnTo>
                  <a:lnTo>
                    <a:pt x="1414" y="1180"/>
                  </a:lnTo>
                  <a:lnTo>
                    <a:pt x="1356" y="1188"/>
                  </a:lnTo>
                  <a:lnTo>
                    <a:pt x="1296" y="1191"/>
                  </a:lnTo>
                  <a:lnTo>
                    <a:pt x="596" y="1191"/>
                  </a:lnTo>
                  <a:lnTo>
                    <a:pt x="533" y="1188"/>
                  </a:lnTo>
                  <a:lnTo>
                    <a:pt x="475" y="1180"/>
                  </a:lnTo>
                  <a:lnTo>
                    <a:pt x="417" y="1163"/>
                  </a:lnTo>
                  <a:lnTo>
                    <a:pt x="362" y="1145"/>
                  </a:lnTo>
                  <a:lnTo>
                    <a:pt x="310" y="1120"/>
                  </a:lnTo>
                  <a:lnTo>
                    <a:pt x="261" y="1090"/>
                  </a:lnTo>
                  <a:lnTo>
                    <a:pt x="216" y="1057"/>
                  </a:lnTo>
                  <a:lnTo>
                    <a:pt x="173" y="1018"/>
                  </a:lnTo>
                  <a:lnTo>
                    <a:pt x="133" y="974"/>
                  </a:lnTo>
                  <a:lnTo>
                    <a:pt x="101" y="928"/>
                  </a:lnTo>
                  <a:lnTo>
                    <a:pt x="70" y="881"/>
                  </a:lnTo>
                  <a:lnTo>
                    <a:pt x="45" y="829"/>
                  </a:lnTo>
                  <a:lnTo>
                    <a:pt x="24" y="773"/>
                  </a:lnTo>
                  <a:lnTo>
                    <a:pt x="11" y="716"/>
                  </a:lnTo>
                  <a:lnTo>
                    <a:pt x="2" y="656"/>
                  </a:lnTo>
                  <a:lnTo>
                    <a:pt x="0" y="595"/>
                  </a:lnTo>
                  <a:lnTo>
                    <a:pt x="2" y="536"/>
                  </a:lnTo>
                  <a:lnTo>
                    <a:pt x="11" y="478"/>
                  </a:lnTo>
                  <a:lnTo>
                    <a:pt x="24" y="420"/>
                  </a:lnTo>
                  <a:lnTo>
                    <a:pt x="45" y="365"/>
                  </a:lnTo>
                  <a:lnTo>
                    <a:pt x="70" y="313"/>
                  </a:lnTo>
                  <a:lnTo>
                    <a:pt x="101" y="264"/>
                  </a:lnTo>
                  <a:lnTo>
                    <a:pt x="133" y="217"/>
                  </a:lnTo>
                  <a:lnTo>
                    <a:pt x="173" y="176"/>
                  </a:lnTo>
                  <a:lnTo>
                    <a:pt x="216" y="137"/>
                  </a:lnTo>
                  <a:lnTo>
                    <a:pt x="261" y="102"/>
                  </a:lnTo>
                  <a:lnTo>
                    <a:pt x="310" y="74"/>
                  </a:lnTo>
                  <a:lnTo>
                    <a:pt x="362" y="47"/>
                  </a:lnTo>
                  <a:lnTo>
                    <a:pt x="417" y="27"/>
                  </a:lnTo>
                  <a:lnTo>
                    <a:pt x="475" y="14"/>
                  </a:lnTo>
                  <a:lnTo>
                    <a:pt x="533" y="6"/>
                  </a:lnTo>
                  <a:lnTo>
                    <a:pt x="596" y="0"/>
                  </a:lnTo>
                  <a:lnTo>
                    <a:pt x="1296" y="0"/>
                  </a:lnTo>
                  <a:lnTo>
                    <a:pt x="1356" y="6"/>
                  </a:lnTo>
                  <a:lnTo>
                    <a:pt x="1414" y="14"/>
                  </a:lnTo>
                  <a:lnTo>
                    <a:pt x="1472" y="27"/>
                  </a:lnTo>
                  <a:lnTo>
                    <a:pt x="1527" y="47"/>
                  </a:lnTo>
                  <a:lnTo>
                    <a:pt x="1579" y="74"/>
                  </a:lnTo>
                  <a:lnTo>
                    <a:pt x="1629" y="102"/>
                  </a:lnTo>
                  <a:lnTo>
                    <a:pt x="1675" y="137"/>
                  </a:lnTo>
                  <a:lnTo>
                    <a:pt x="1716" y="176"/>
                  </a:lnTo>
                  <a:lnTo>
                    <a:pt x="1755" y="217"/>
                  </a:lnTo>
                  <a:lnTo>
                    <a:pt x="1788" y="264"/>
                  </a:lnTo>
                  <a:lnTo>
                    <a:pt x="1818" y="313"/>
                  </a:lnTo>
                  <a:lnTo>
                    <a:pt x="1843" y="365"/>
                  </a:lnTo>
                  <a:lnTo>
                    <a:pt x="1865" y="420"/>
                  </a:lnTo>
                  <a:lnTo>
                    <a:pt x="1878" y="478"/>
                  </a:lnTo>
                  <a:lnTo>
                    <a:pt x="1887" y="536"/>
                  </a:lnTo>
                  <a:lnTo>
                    <a:pt x="1889" y="595"/>
                  </a:lnTo>
                  <a:close/>
                </a:path>
              </a:pathLst>
            </a:custGeom>
            <a:solidFill>
              <a:srgbClr val="9CB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198"/>
            <p:cNvSpPr>
              <a:spLocks/>
            </p:cNvSpPr>
            <p:nvPr/>
          </p:nvSpPr>
          <p:spPr bwMode="auto">
            <a:xfrm>
              <a:off x="4391026" y="3956050"/>
              <a:ext cx="433388" cy="273050"/>
            </a:xfrm>
            <a:custGeom>
              <a:avLst/>
              <a:gdLst>
                <a:gd name="T0" fmla="*/ 1887 w 1907"/>
                <a:gd name="T1" fmla="*/ 663 h 1206"/>
                <a:gd name="T2" fmla="*/ 1846 w 1907"/>
                <a:gd name="T3" fmla="*/ 830 h 1206"/>
                <a:gd name="T4" fmla="*/ 1759 w 1907"/>
                <a:gd name="T5" fmla="*/ 976 h 1206"/>
                <a:gd name="T6" fmla="*/ 1631 w 1907"/>
                <a:gd name="T7" fmla="*/ 1091 h 1206"/>
                <a:gd name="T8" fmla="*/ 1478 w 1907"/>
                <a:gd name="T9" fmla="*/ 1163 h 1206"/>
                <a:gd name="T10" fmla="*/ 1305 w 1907"/>
                <a:gd name="T11" fmla="*/ 1190 h 1206"/>
                <a:gd name="T12" fmla="*/ 484 w 1907"/>
                <a:gd name="T13" fmla="*/ 1179 h 1206"/>
                <a:gd name="T14" fmla="*/ 324 w 1907"/>
                <a:gd name="T15" fmla="*/ 1118 h 1206"/>
                <a:gd name="T16" fmla="*/ 187 w 1907"/>
                <a:gd name="T17" fmla="*/ 1017 h 1206"/>
                <a:gd name="T18" fmla="*/ 85 w 1907"/>
                <a:gd name="T19" fmla="*/ 883 h 1206"/>
                <a:gd name="T20" fmla="*/ 27 w 1907"/>
                <a:gd name="T21" fmla="*/ 721 h 1206"/>
                <a:gd name="T22" fmla="*/ 20 w 1907"/>
                <a:gd name="T23" fmla="*/ 543 h 1206"/>
                <a:gd name="T24" fmla="*/ 61 w 1907"/>
                <a:gd name="T25" fmla="*/ 375 h 1206"/>
                <a:gd name="T26" fmla="*/ 151 w 1907"/>
                <a:gd name="T27" fmla="*/ 230 h 1206"/>
                <a:gd name="T28" fmla="*/ 275 w 1907"/>
                <a:gd name="T29" fmla="*/ 117 h 1206"/>
                <a:gd name="T30" fmla="*/ 428 w 1907"/>
                <a:gd name="T31" fmla="*/ 43 h 1206"/>
                <a:gd name="T32" fmla="*/ 605 w 1907"/>
                <a:gd name="T33" fmla="*/ 16 h 1206"/>
                <a:gd name="T34" fmla="*/ 1423 w 1907"/>
                <a:gd name="T35" fmla="*/ 29 h 1206"/>
                <a:gd name="T36" fmla="*/ 1586 w 1907"/>
                <a:gd name="T37" fmla="*/ 86 h 1206"/>
                <a:gd name="T38" fmla="*/ 1719 w 1907"/>
                <a:gd name="T39" fmla="*/ 189 h 1206"/>
                <a:gd name="T40" fmla="*/ 1822 w 1907"/>
                <a:gd name="T41" fmla="*/ 323 h 1206"/>
                <a:gd name="T42" fmla="*/ 1879 w 1907"/>
                <a:gd name="T43" fmla="*/ 485 h 1206"/>
                <a:gd name="T44" fmla="*/ 1898 w 1907"/>
                <a:gd name="T45" fmla="*/ 602 h 1206"/>
                <a:gd name="T46" fmla="*/ 1896 w 1907"/>
                <a:gd name="T47" fmla="*/ 482 h 1206"/>
                <a:gd name="T48" fmla="*/ 1835 w 1907"/>
                <a:gd name="T49" fmla="*/ 315 h 1206"/>
                <a:gd name="T50" fmla="*/ 1730 w 1907"/>
                <a:gd name="T51" fmla="*/ 178 h 1206"/>
                <a:gd name="T52" fmla="*/ 1591 w 1907"/>
                <a:gd name="T53" fmla="*/ 73 h 1206"/>
                <a:gd name="T54" fmla="*/ 1426 w 1907"/>
                <a:gd name="T55" fmla="*/ 13 h 1206"/>
                <a:gd name="T56" fmla="*/ 605 w 1907"/>
                <a:gd name="T57" fmla="*/ 0 h 1206"/>
                <a:gd name="T58" fmla="*/ 423 w 1907"/>
                <a:gd name="T59" fmla="*/ 27 h 1206"/>
                <a:gd name="T60" fmla="*/ 266 w 1907"/>
                <a:gd name="T61" fmla="*/ 104 h 1206"/>
                <a:gd name="T62" fmla="*/ 137 w 1907"/>
                <a:gd name="T63" fmla="*/ 219 h 1206"/>
                <a:gd name="T64" fmla="*/ 47 w 1907"/>
                <a:gd name="T65" fmla="*/ 370 h 1206"/>
                <a:gd name="T66" fmla="*/ 3 w 1907"/>
                <a:gd name="T67" fmla="*/ 543 h 1206"/>
                <a:gd name="T68" fmla="*/ 11 w 1907"/>
                <a:gd name="T69" fmla="*/ 726 h 1206"/>
                <a:gd name="T70" fmla="*/ 72 w 1907"/>
                <a:gd name="T71" fmla="*/ 891 h 1206"/>
                <a:gd name="T72" fmla="*/ 176 w 1907"/>
                <a:gd name="T73" fmla="*/ 1030 h 1206"/>
                <a:gd name="T74" fmla="*/ 315 w 1907"/>
                <a:gd name="T75" fmla="*/ 1135 h 1206"/>
                <a:gd name="T76" fmla="*/ 481 w 1907"/>
                <a:gd name="T77" fmla="*/ 1195 h 1206"/>
                <a:gd name="T78" fmla="*/ 1305 w 1907"/>
                <a:gd name="T79" fmla="*/ 1206 h 1206"/>
                <a:gd name="T80" fmla="*/ 1483 w 1907"/>
                <a:gd name="T81" fmla="*/ 1179 h 1206"/>
                <a:gd name="T82" fmla="*/ 1643 w 1907"/>
                <a:gd name="T83" fmla="*/ 1105 h 1206"/>
                <a:gd name="T84" fmla="*/ 1769 w 1907"/>
                <a:gd name="T85" fmla="*/ 987 h 1206"/>
                <a:gd name="T86" fmla="*/ 1860 w 1907"/>
                <a:gd name="T87" fmla="*/ 839 h 1206"/>
                <a:gd name="T88" fmla="*/ 1904 w 1907"/>
                <a:gd name="T89" fmla="*/ 665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07" h="1206">
                  <a:moveTo>
                    <a:pt x="1898" y="602"/>
                  </a:moveTo>
                  <a:lnTo>
                    <a:pt x="1890" y="602"/>
                  </a:lnTo>
                  <a:lnTo>
                    <a:pt x="1887" y="663"/>
                  </a:lnTo>
                  <a:lnTo>
                    <a:pt x="1879" y="721"/>
                  </a:lnTo>
                  <a:lnTo>
                    <a:pt x="1865" y="778"/>
                  </a:lnTo>
                  <a:lnTo>
                    <a:pt x="1846" y="830"/>
                  </a:lnTo>
                  <a:lnTo>
                    <a:pt x="1822" y="883"/>
                  </a:lnTo>
                  <a:lnTo>
                    <a:pt x="1791" y="931"/>
                  </a:lnTo>
                  <a:lnTo>
                    <a:pt x="1759" y="976"/>
                  </a:lnTo>
                  <a:lnTo>
                    <a:pt x="1719" y="1017"/>
                  </a:lnTo>
                  <a:lnTo>
                    <a:pt x="1678" y="1055"/>
                  </a:lnTo>
                  <a:lnTo>
                    <a:pt x="1631" y="1091"/>
                  </a:lnTo>
                  <a:lnTo>
                    <a:pt x="1586" y="1118"/>
                  </a:lnTo>
                  <a:lnTo>
                    <a:pt x="1533" y="1143"/>
                  </a:lnTo>
                  <a:lnTo>
                    <a:pt x="1478" y="1163"/>
                  </a:lnTo>
                  <a:lnTo>
                    <a:pt x="1423" y="1179"/>
                  </a:lnTo>
                  <a:lnTo>
                    <a:pt x="1363" y="1187"/>
                  </a:lnTo>
                  <a:lnTo>
                    <a:pt x="1305" y="1190"/>
                  </a:lnTo>
                  <a:lnTo>
                    <a:pt x="605" y="1190"/>
                  </a:lnTo>
                  <a:lnTo>
                    <a:pt x="544" y="1187"/>
                  </a:lnTo>
                  <a:lnTo>
                    <a:pt x="484" y="1179"/>
                  </a:lnTo>
                  <a:lnTo>
                    <a:pt x="428" y="1163"/>
                  </a:lnTo>
                  <a:lnTo>
                    <a:pt x="374" y="1143"/>
                  </a:lnTo>
                  <a:lnTo>
                    <a:pt x="324" y="1118"/>
                  </a:lnTo>
                  <a:lnTo>
                    <a:pt x="275" y="1091"/>
                  </a:lnTo>
                  <a:lnTo>
                    <a:pt x="228" y="1055"/>
                  </a:lnTo>
                  <a:lnTo>
                    <a:pt x="187" y="1017"/>
                  </a:lnTo>
                  <a:lnTo>
                    <a:pt x="151" y="976"/>
                  </a:lnTo>
                  <a:lnTo>
                    <a:pt x="115" y="931"/>
                  </a:lnTo>
                  <a:lnTo>
                    <a:pt x="85" y="883"/>
                  </a:lnTo>
                  <a:lnTo>
                    <a:pt x="61" y="830"/>
                  </a:lnTo>
                  <a:lnTo>
                    <a:pt x="41" y="778"/>
                  </a:lnTo>
                  <a:lnTo>
                    <a:pt x="27" y="721"/>
                  </a:lnTo>
                  <a:lnTo>
                    <a:pt x="20" y="663"/>
                  </a:lnTo>
                  <a:lnTo>
                    <a:pt x="16" y="602"/>
                  </a:lnTo>
                  <a:lnTo>
                    <a:pt x="20" y="543"/>
                  </a:lnTo>
                  <a:lnTo>
                    <a:pt x="27" y="485"/>
                  </a:lnTo>
                  <a:lnTo>
                    <a:pt x="41" y="430"/>
                  </a:lnTo>
                  <a:lnTo>
                    <a:pt x="61" y="375"/>
                  </a:lnTo>
                  <a:lnTo>
                    <a:pt x="85" y="323"/>
                  </a:lnTo>
                  <a:lnTo>
                    <a:pt x="115" y="277"/>
                  </a:lnTo>
                  <a:lnTo>
                    <a:pt x="151" y="230"/>
                  </a:lnTo>
                  <a:lnTo>
                    <a:pt x="187" y="189"/>
                  </a:lnTo>
                  <a:lnTo>
                    <a:pt x="228" y="149"/>
                  </a:lnTo>
                  <a:lnTo>
                    <a:pt x="275" y="117"/>
                  </a:lnTo>
                  <a:lnTo>
                    <a:pt x="324" y="86"/>
                  </a:lnTo>
                  <a:lnTo>
                    <a:pt x="374" y="63"/>
                  </a:lnTo>
                  <a:lnTo>
                    <a:pt x="428" y="43"/>
                  </a:lnTo>
                  <a:lnTo>
                    <a:pt x="484" y="29"/>
                  </a:lnTo>
                  <a:lnTo>
                    <a:pt x="544" y="21"/>
                  </a:lnTo>
                  <a:lnTo>
                    <a:pt x="605" y="16"/>
                  </a:lnTo>
                  <a:lnTo>
                    <a:pt x="1305" y="16"/>
                  </a:lnTo>
                  <a:lnTo>
                    <a:pt x="1363" y="21"/>
                  </a:lnTo>
                  <a:lnTo>
                    <a:pt x="1423" y="29"/>
                  </a:lnTo>
                  <a:lnTo>
                    <a:pt x="1478" y="43"/>
                  </a:lnTo>
                  <a:lnTo>
                    <a:pt x="1533" y="63"/>
                  </a:lnTo>
                  <a:lnTo>
                    <a:pt x="1586" y="86"/>
                  </a:lnTo>
                  <a:lnTo>
                    <a:pt x="1631" y="117"/>
                  </a:lnTo>
                  <a:lnTo>
                    <a:pt x="1678" y="149"/>
                  </a:lnTo>
                  <a:lnTo>
                    <a:pt x="1719" y="189"/>
                  </a:lnTo>
                  <a:lnTo>
                    <a:pt x="1759" y="230"/>
                  </a:lnTo>
                  <a:lnTo>
                    <a:pt x="1791" y="277"/>
                  </a:lnTo>
                  <a:lnTo>
                    <a:pt x="1822" y="323"/>
                  </a:lnTo>
                  <a:lnTo>
                    <a:pt x="1846" y="375"/>
                  </a:lnTo>
                  <a:lnTo>
                    <a:pt x="1865" y="430"/>
                  </a:lnTo>
                  <a:lnTo>
                    <a:pt x="1879" y="485"/>
                  </a:lnTo>
                  <a:lnTo>
                    <a:pt x="1887" y="543"/>
                  </a:lnTo>
                  <a:lnTo>
                    <a:pt x="1890" y="602"/>
                  </a:lnTo>
                  <a:lnTo>
                    <a:pt x="1898" y="602"/>
                  </a:lnTo>
                  <a:lnTo>
                    <a:pt x="1907" y="602"/>
                  </a:lnTo>
                  <a:lnTo>
                    <a:pt x="1904" y="543"/>
                  </a:lnTo>
                  <a:lnTo>
                    <a:pt x="1896" y="482"/>
                  </a:lnTo>
                  <a:lnTo>
                    <a:pt x="1882" y="424"/>
                  </a:lnTo>
                  <a:lnTo>
                    <a:pt x="1860" y="370"/>
                  </a:lnTo>
                  <a:lnTo>
                    <a:pt x="1835" y="315"/>
                  </a:lnTo>
                  <a:lnTo>
                    <a:pt x="1805" y="266"/>
                  </a:lnTo>
                  <a:lnTo>
                    <a:pt x="1769" y="219"/>
                  </a:lnTo>
                  <a:lnTo>
                    <a:pt x="1730" y="178"/>
                  </a:lnTo>
                  <a:lnTo>
                    <a:pt x="1687" y="139"/>
                  </a:lnTo>
                  <a:lnTo>
                    <a:pt x="1643" y="104"/>
                  </a:lnTo>
                  <a:lnTo>
                    <a:pt x="1591" y="73"/>
                  </a:lnTo>
                  <a:lnTo>
                    <a:pt x="1539" y="48"/>
                  </a:lnTo>
                  <a:lnTo>
                    <a:pt x="1483" y="27"/>
                  </a:lnTo>
                  <a:lnTo>
                    <a:pt x="1426" y="13"/>
                  </a:lnTo>
                  <a:lnTo>
                    <a:pt x="1365" y="5"/>
                  </a:lnTo>
                  <a:lnTo>
                    <a:pt x="1305" y="0"/>
                  </a:lnTo>
                  <a:lnTo>
                    <a:pt x="605" y="0"/>
                  </a:lnTo>
                  <a:lnTo>
                    <a:pt x="542" y="5"/>
                  </a:lnTo>
                  <a:lnTo>
                    <a:pt x="481" y="13"/>
                  </a:lnTo>
                  <a:lnTo>
                    <a:pt x="423" y="27"/>
                  </a:lnTo>
                  <a:lnTo>
                    <a:pt x="368" y="48"/>
                  </a:lnTo>
                  <a:lnTo>
                    <a:pt x="315" y="73"/>
                  </a:lnTo>
                  <a:lnTo>
                    <a:pt x="266" y="104"/>
                  </a:lnTo>
                  <a:lnTo>
                    <a:pt x="220" y="139"/>
                  </a:lnTo>
                  <a:lnTo>
                    <a:pt x="176" y="178"/>
                  </a:lnTo>
                  <a:lnTo>
                    <a:pt x="137" y="219"/>
                  </a:lnTo>
                  <a:lnTo>
                    <a:pt x="101" y="266"/>
                  </a:lnTo>
                  <a:lnTo>
                    <a:pt x="72" y="315"/>
                  </a:lnTo>
                  <a:lnTo>
                    <a:pt x="47" y="370"/>
                  </a:lnTo>
                  <a:lnTo>
                    <a:pt x="27" y="424"/>
                  </a:lnTo>
                  <a:lnTo>
                    <a:pt x="11" y="482"/>
                  </a:lnTo>
                  <a:lnTo>
                    <a:pt x="3" y="543"/>
                  </a:lnTo>
                  <a:lnTo>
                    <a:pt x="0" y="602"/>
                  </a:lnTo>
                  <a:lnTo>
                    <a:pt x="3" y="665"/>
                  </a:lnTo>
                  <a:lnTo>
                    <a:pt x="11" y="726"/>
                  </a:lnTo>
                  <a:lnTo>
                    <a:pt x="27" y="784"/>
                  </a:lnTo>
                  <a:lnTo>
                    <a:pt x="47" y="839"/>
                  </a:lnTo>
                  <a:lnTo>
                    <a:pt x="72" y="891"/>
                  </a:lnTo>
                  <a:lnTo>
                    <a:pt x="101" y="940"/>
                  </a:lnTo>
                  <a:lnTo>
                    <a:pt x="137" y="987"/>
                  </a:lnTo>
                  <a:lnTo>
                    <a:pt x="176" y="1030"/>
                  </a:lnTo>
                  <a:lnTo>
                    <a:pt x="220" y="1069"/>
                  </a:lnTo>
                  <a:lnTo>
                    <a:pt x="266" y="1105"/>
                  </a:lnTo>
                  <a:lnTo>
                    <a:pt x="315" y="1135"/>
                  </a:lnTo>
                  <a:lnTo>
                    <a:pt x="368" y="1160"/>
                  </a:lnTo>
                  <a:lnTo>
                    <a:pt x="423" y="1179"/>
                  </a:lnTo>
                  <a:lnTo>
                    <a:pt x="481" y="1195"/>
                  </a:lnTo>
                  <a:lnTo>
                    <a:pt x="542" y="1204"/>
                  </a:lnTo>
                  <a:lnTo>
                    <a:pt x="605" y="1206"/>
                  </a:lnTo>
                  <a:lnTo>
                    <a:pt x="1305" y="1206"/>
                  </a:lnTo>
                  <a:lnTo>
                    <a:pt x="1365" y="1204"/>
                  </a:lnTo>
                  <a:lnTo>
                    <a:pt x="1426" y="1195"/>
                  </a:lnTo>
                  <a:lnTo>
                    <a:pt x="1483" y="1179"/>
                  </a:lnTo>
                  <a:lnTo>
                    <a:pt x="1539" y="1160"/>
                  </a:lnTo>
                  <a:lnTo>
                    <a:pt x="1591" y="1135"/>
                  </a:lnTo>
                  <a:lnTo>
                    <a:pt x="1643" y="1105"/>
                  </a:lnTo>
                  <a:lnTo>
                    <a:pt x="1687" y="1069"/>
                  </a:lnTo>
                  <a:lnTo>
                    <a:pt x="1730" y="1030"/>
                  </a:lnTo>
                  <a:lnTo>
                    <a:pt x="1769" y="987"/>
                  </a:lnTo>
                  <a:lnTo>
                    <a:pt x="1805" y="940"/>
                  </a:lnTo>
                  <a:lnTo>
                    <a:pt x="1835" y="891"/>
                  </a:lnTo>
                  <a:lnTo>
                    <a:pt x="1860" y="839"/>
                  </a:lnTo>
                  <a:lnTo>
                    <a:pt x="1882" y="784"/>
                  </a:lnTo>
                  <a:lnTo>
                    <a:pt x="1896" y="726"/>
                  </a:lnTo>
                  <a:lnTo>
                    <a:pt x="1904" y="665"/>
                  </a:lnTo>
                  <a:lnTo>
                    <a:pt x="1907" y="602"/>
                  </a:lnTo>
                  <a:lnTo>
                    <a:pt x="1898" y="602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199"/>
            <p:cNvSpPr>
              <a:spLocks/>
            </p:cNvSpPr>
            <p:nvPr/>
          </p:nvSpPr>
          <p:spPr bwMode="auto">
            <a:xfrm>
              <a:off x="4395788" y="3963988"/>
              <a:ext cx="185738" cy="261938"/>
            </a:xfrm>
            <a:custGeom>
              <a:avLst/>
              <a:gdLst>
                <a:gd name="T0" fmla="*/ 734 w 821"/>
                <a:gd name="T1" fmla="*/ 0 h 1152"/>
                <a:gd name="T2" fmla="*/ 722 w 821"/>
                <a:gd name="T3" fmla="*/ 559 h 1152"/>
                <a:gd name="T4" fmla="*/ 659 w 821"/>
                <a:gd name="T5" fmla="*/ 505 h 1152"/>
                <a:gd name="T6" fmla="*/ 600 w 821"/>
                <a:gd name="T7" fmla="*/ 449 h 1152"/>
                <a:gd name="T8" fmla="*/ 542 w 821"/>
                <a:gd name="T9" fmla="*/ 389 h 1152"/>
                <a:gd name="T10" fmla="*/ 490 w 821"/>
                <a:gd name="T11" fmla="*/ 329 h 1152"/>
                <a:gd name="T12" fmla="*/ 437 w 821"/>
                <a:gd name="T13" fmla="*/ 262 h 1152"/>
                <a:gd name="T14" fmla="*/ 387 w 821"/>
                <a:gd name="T15" fmla="*/ 197 h 1152"/>
                <a:gd name="T16" fmla="*/ 341 w 821"/>
                <a:gd name="T17" fmla="*/ 129 h 1152"/>
                <a:gd name="T18" fmla="*/ 297 w 821"/>
                <a:gd name="T19" fmla="*/ 54 h 1152"/>
                <a:gd name="T20" fmla="*/ 265 w 821"/>
                <a:gd name="T21" fmla="*/ 77 h 1152"/>
                <a:gd name="T22" fmla="*/ 231 w 821"/>
                <a:gd name="T23" fmla="*/ 98 h 1152"/>
                <a:gd name="T24" fmla="*/ 201 w 821"/>
                <a:gd name="T25" fmla="*/ 123 h 1152"/>
                <a:gd name="T26" fmla="*/ 171 w 821"/>
                <a:gd name="T27" fmla="*/ 151 h 1152"/>
                <a:gd name="T28" fmla="*/ 135 w 821"/>
                <a:gd name="T29" fmla="*/ 192 h 1152"/>
                <a:gd name="T30" fmla="*/ 99 w 821"/>
                <a:gd name="T31" fmla="*/ 239 h 1152"/>
                <a:gd name="T32" fmla="*/ 69 w 821"/>
                <a:gd name="T33" fmla="*/ 285 h 1152"/>
                <a:gd name="T34" fmla="*/ 45 w 821"/>
                <a:gd name="T35" fmla="*/ 337 h 1152"/>
                <a:gd name="T36" fmla="*/ 25 w 821"/>
                <a:gd name="T37" fmla="*/ 392 h 1152"/>
                <a:gd name="T38" fmla="*/ 11 w 821"/>
                <a:gd name="T39" fmla="*/ 447 h 1152"/>
                <a:gd name="T40" fmla="*/ 4 w 821"/>
                <a:gd name="T41" fmla="*/ 505 h 1152"/>
                <a:gd name="T42" fmla="*/ 0 w 821"/>
                <a:gd name="T43" fmla="*/ 564 h 1152"/>
                <a:gd name="T44" fmla="*/ 4 w 821"/>
                <a:gd name="T45" fmla="*/ 625 h 1152"/>
                <a:gd name="T46" fmla="*/ 11 w 821"/>
                <a:gd name="T47" fmla="*/ 683 h 1152"/>
                <a:gd name="T48" fmla="*/ 25 w 821"/>
                <a:gd name="T49" fmla="*/ 740 h 1152"/>
                <a:gd name="T50" fmla="*/ 45 w 821"/>
                <a:gd name="T51" fmla="*/ 792 h 1152"/>
                <a:gd name="T52" fmla="*/ 69 w 821"/>
                <a:gd name="T53" fmla="*/ 845 h 1152"/>
                <a:gd name="T54" fmla="*/ 99 w 821"/>
                <a:gd name="T55" fmla="*/ 893 h 1152"/>
                <a:gd name="T56" fmla="*/ 135 w 821"/>
                <a:gd name="T57" fmla="*/ 938 h 1152"/>
                <a:gd name="T58" fmla="*/ 171 w 821"/>
                <a:gd name="T59" fmla="*/ 979 h 1152"/>
                <a:gd name="T60" fmla="*/ 212 w 821"/>
                <a:gd name="T61" fmla="*/ 1017 h 1152"/>
                <a:gd name="T62" fmla="*/ 259 w 821"/>
                <a:gd name="T63" fmla="*/ 1053 h 1152"/>
                <a:gd name="T64" fmla="*/ 308 w 821"/>
                <a:gd name="T65" fmla="*/ 1080 h 1152"/>
                <a:gd name="T66" fmla="*/ 358 w 821"/>
                <a:gd name="T67" fmla="*/ 1105 h 1152"/>
                <a:gd name="T68" fmla="*/ 412 w 821"/>
                <a:gd name="T69" fmla="*/ 1125 h 1152"/>
                <a:gd name="T70" fmla="*/ 468 w 821"/>
                <a:gd name="T71" fmla="*/ 1141 h 1152"/>
                <a:gd name="T72" fmla="*/ 528 w 821"/>
                <a:gd name="T73" fmla="*/ 1149 h 1152"/>
                <a:gd name="T74" fmla="*/ 589 w 821"/>
                <a:gd name="T75" fmla="*/ 1152 h 1152"/>
                <a:gd name="T76" fmla="*/ 704 w 821"/>
                <a:gd name="T77" fmla="*/ 1152 h 1152"/>
                <a:gd name="T78" fmla="*/ 720 w 821"/>
                <a:gd name="T79" fmla="*/ 1127 h 1152"/>
                <a:gd name="T80" fmla="*/ 734 w 821"/>
                <a:gd name="T81" fmla="*/ 1100 h 1152"/>
                <a:gd name="T82" fmla="*/ 762 w 821"/>
                <a:gd name="T83" fmla="*/ 1042 h 1152"/>
                <a:gd name="T84" fmla="*/ 781 w 821"/>
                <a:gd name="T85" fmla="*/ 981 h 1152"/>
                <a:gd name="T86" fmla="*/ 797 w 821"/>
                <a:gd name="T87" fmla="*/ 916 h 1152"/>
                <a:gd name="T88" fmla="*/ 808 w 821"/>
                <a:gd name="T89" fmla="*/ 850 h 1152"/>
                <a:gd name="T90" fmla="*/ 816 w 821"/>
                <a:gd name="T91" fmla="*/ 782 h 1152"/>
                <a:gd name="T92" fmla="*/ 821 w 821"/>
                <a:gd name="T93" fmla="*/ 713 h 1152"/>
                <a:gd name="T94" fmla="*/ 821 w 821"/>
                <a:gd name="T95" fmla="*/ 641 h 1152"/>
                <a:gd name="T96" fmla="*/ 821 w 821"/>
                <a:gd name="T97" fmla="*/ 564 h 1152"/>
                <a:gd name="T98" fmla="*/ 816 w 821"/>
                <a:gd name="T99" fmla="*/ 490 h 1152"/>
                <a:gd name="T100" fmla="*/ 811 w 821"/>
                <a:gd name="T101" fmla="*/ 413 h 1152"/>
                <a:gd name="T102" fmla="*/ 800 w 821"/>
                <a:gd name="T103" fmla="*/ 340 h 1152"/>
                <a:gd name="T104" fmla="*/ 792 w 821"/>
                <a:gd name="T105" fmla="*/ 268 h 1152"/>
                <a:gd name="T106" fmla="*/ 781 w 821"/>
                <a:gd name="T107" fmla="*/ 205 h 1152"/>
                <a:gd name="T108" fmla="*/ 758 w 821"/>
                <a:gd name="T109" fmla="*/ 93 h 1152"/>
                <a:gd name="T110" fmla="*/ 740 w 821"/>
                <a:gd name="T111" fmla="*/ 14 h 1152"/>
                <a:gd name="T112" fmla="*/ 734 w 821"/>
                <a:gd name="T113" fmla="*/ 0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21" h="1152">
                  <a:moveTo>
                    <a:pt x="734" y="0"/>
                  </a:moveTo>
                  <a:lnTo>
                    <a:pt x="722" y="559"/>
                  </a:lnTo>
                  <a:lnTo>
                    <a:pt x="659" y="505"/>
                  </a:lnTo>
                  <a:lnTo>
                    <a:pt x="600" y="449"/>
                  </a:lnTo>
                  <a:lnTo>
                    <a:pt x="542" y="389"/>
                  </a:lnTo>
                  <a:lnTo>
                    <a:pt x="490" y="329"/>
                  </a:lnTo>
                  <a:lnTo>
                    <a:pt x="437" y="262"/>
                  </a:lnTo>
                  <a:lnTo>
                    <a:pt x="387" y="197"/>
                  </a:lnTo>
                  <a:lnTo>
                    <a:pt x="341" y="129"/>
                  </a:lnTo>
                  <a:lnTo>
                    <a:pt x="297" y="54"/>
                  </a:lnTo>
                  <a:lnTo>
                    <a:pt x="265" y="77"/>
                  </a:lnTo>
                  <a:lnTo>
                    <a:pt x="231" y="98"/>
                  </a:lnTo>
                  <a:lnTo>
                    <a:pt x="201" y="123"/>
                  </a:lnTo>
                  <a:lnTo>
                    <a:pt x="171" y="151"/>
                  </a:lnTo>
                  <a:lnTo>
                    <a:pt x="135" y="192"/>
                  </a:lnTo>
                  <a:lnTo>
                    <a:pt x="99" y="239"/>
                  </a:lnTo>
                  <a:lnTo>
                    <a:pt x="69" y="285"/>
                  </a:lnTo>
                  <a:lnTo>
                    <a:pt x="45" y="337"/>
                  </a:lnTo>
                  <a:lnTo>
                    <a:pt x="25" y="392"/>
                  </a:lnTo>
                  <a:lnTo>
                    <a:pt x="11" y="447"/>
                  </a:lnTo>
                  <a:lnTo>
                    <a:pt x="4" y="505"/>
                  </a:lnTo>
                  <a:lnTo>
                    <a:pt x="0" y="564"/>
                  </a:lnTo>
                  <a:lnTo>
                    <a:pt x="4" y="625"/>
                  </a:lnTo>
                  <a:lnTo>
                    <a:pt x="11" y="683"/>
                  </a:lnTo>
                  <a:lnTo>
                    <a:pt x="25" y="740"/>
                  </a:lnTo>
                  <a:lnTo>
                    <a:pt x="45" y="792"/>
                  </a:lnTo>
                  <a:lnTo>
                    <a:pt x="69" y="845"/>
                  </a:lnTo>
                  <a:lnTo>
                    <a:pt x="99" y="893"/>
                  </a:lnTo>
                  <a:lnTo>
                    <a:pt x="135" y="938"/>
                  </a:lnTo>
                  <a:lnTo>
                    <a:pt x="171" y="979"/>
                  </a:lnTo>
                  <a:lnTo>
                    <a:pt x="212" y="1017"/>
                  </a:lnTo>
                  <a:lnTo>
                    <a:pt x="259" y="1053"/>
                  </a:lnTo>
                  <a:lnTo>
                    <a:pt x="308" y="1080"/>
                  </a:lnTo>
                  <a:lnTo>
                    <a:pt x="358" y="1105"/>
                  </a:lnTo>
                  <a:lnTo>
                    <a:pt x="412" y="1125"/>
                  </a:lnTo>
                  <a:lnTo>
                    <a:pt x="468" y="1141"/>
                  </a:lnTo>
                  <a:lnTo>
                    <a:pt x="528" y="1149"/>
                  </a:lnTo>
                  <a:lnTo>
                    <a:pt x="589" y="1152"/>
                  </a:lnTo>
                  <a:lnTo>
                    <a:pt x="704" y="1152"/>
                  </a:lnTo>
                  <a:lnTo>
                    <a:pt x="720" y="1127"/>
                  </a:lnTo>
                  <a:lnTo>
                    <a:pt x="734" y="1100"/>
                  </a:lnTo>
                  <a:lnTo>
                    <a:pt x="762" y="1042"/>
                  </a:lnTo>
                  <a:lnTo>
                    <a:pt x="781" y="981"/>
                  </a:lnTo>
                  <a:lnTo>
                    <a:pt x="797" y="916"/>
                  </a:lnTo>
                  <a:lnTo>
                    <a:pt x="808" y="850"/>
                  </a:lnTo>
                  <a:lnTo>
                    <a:pt x="816" y="782"/>
                  </a:lnTo>
                  <a:lnTo>
                    <a:pt x="821" y="713"/>
                  </a:lnTo>
                  <a:lnTo>
                    <a:pt x="821" y="641"/>
                  </a:lnTo>
                  <a:lnTo>
                    <a:pt x="821" y="564"/>
                  </a:lnTo>
                  <a:lnTo>
                    <a:pt x="816" y="490"/>
                  </a:lnTo>
                  <a:lnTo>
                    <a:pt x="811" y="413"/>
                  </a:lnTo>
                  <a:lnTo>
                    <a:pt x="800" y="340"/>
                  </a:lnTo>
                  <a:lnTo>
                    <a:pt x="792" y="268"/>
                  </a:lnTo>
                  <a:lnTo>
                    <a:pt x="781" y="205"/>
                  </a:lnTo>
                  <a:lnTo>
                    <a:pt x="758" y="93"/>
                  </a:lnTo>
                  <a:lnTo>
                    <a:pt x="740" y="14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200"/>
            <p:cNvSpPr>
              <a:spLocks/>
            </p:cNvSpPr>
            <p:nvPr/>
          </p:nvSpPr>
          <p:spPr bwMode="auto">
            <a:xfrm>
              <a:off x="4394201" y="3975100"/>
              <a:ext cx="160338" cy="252413"/>
            </a:xfrm>
            <a:custGeom>
              <a:avLst/>
              <a:gdLst>
                <a:gd name="T0" fmla="*/ 268 w 711"/>
                <a:gd name="T1" fmla="*/ 20 h 1112"/>
                <a:gd name="T2" fmla="*/ 205 w 711"/>
                <a:gd name="T3" fmla="*/ 67 h 1112"/>
                <a:gd name="T4" fmla="*/ 150 w 711"/>
                <a:gd name="T5" fmla="*/ 122 h 1112"/>
                <a:gd name="T6" fmla="*/ 104 w 711"/>
                <a:gd name="T7" fmla="*/ 182 h 1112"/>
                <a:gd name="T8" fmla="*/ 63 w 711"/>
                <a:gd name="T9" fmla="*/ 248 h 1112"/>
                <a:gd name="T10" fmla="*/ 32 w 711"/>
                <a:gd name="T11" fmla="*/ 319 h 1112"/>
                <a:gd name="T12" fmla="*/ 11 w 711"/>
                <a:gd name="T13" fmla="*/ 396 h 1112"/>
                <a:gd name="T14" fmla="*/ 0 w 711"/>
                <a:gd name="T15" fmla="*/ 475 h 1112"/>
                <a:gd name="T16" fmla="*/ 2 w 711"/>
                <a:gd name="T17" fmla="*/ 577 h 1112"/>
                <a:gd name="T18" fmla="*/ 24 w 711"/>
                <a:gd name="T19" fmla="*/ 694 h 1112"/>
                <a:gd name="T20" fmla="*/ 70 w 711"/>
                <a:gd name="T21" fmla="*/ 802 h 1112"/>
                <a:gd name="T22" fmla="*/ 133 w 711"/>
                <a:gd name="T23" fmla="*/ 895 h 1112"/>
                <a:gd name="T24" fmla="*/ 216 w 711"/>
                <a:gd name="T25" fmla="*/ 978 h 1112"/>
                <a:gd name="T26" fmla="*/ 310 w 711"/>
                <a:gd name="T27" fmla="*/ 1041 h 1112"/>
                <a:gd name="T28" fmla="*/ 417 w 711"/>
                <a:gd name="T29" fmla="*/ 1084 h 1112"/>
                <a:gd name="T30" fmla="*/ 533 w 711"/>
                <a:gd name="T31" fmla="*/ 1109 h 1112"/>
                <a:gd name="T32" fmla="*/ 708 w 711"/>
                <a:gd name="T33" fmla="*/ 1112 h 1112"/>
                <a:gd name="T34" fmla="*/ 711 w 711"/>
                <a:gd name="T35" fmla="*/ 1104 h 1112"/>
                <a:gd name="T36" fmla="*/ 535 w 711"/>
                <a:gd name="T37" fmla="*/ 1101 h 1112"/>
                <a:gd name="T38" fmla="*/ 419 w 711"/>
                <a:gd name="T39" fmla="*/ 1077 h 1112"/>
                <a:gd name="T40" fmla="*/ 315 w 711"/>
                <a:gd name="T41" fmla="*/ 1032 h 1112"/>
                <a:gd name="T42" fmla="*/ 219 w 711"/>
                <a:gd name="T43" fmla="*/ 969 h 1112"/>
                <a:gd name="T44" fmla="*/ 142 w 711"/>
                <a:gd name="T45" fmla="*/ 890 h 1112"/>
                <a:gd name="T46" fmla="*/ 76 w 711"/>
                <a:gd name="T47" fmla="*/ 797 h 1112"/>
                <a:gd name="T48" fmla="*/ 32 w 711"/>
                <a:gd name="T49" fmla="*/ 692 h 1112"/>
                <a:gd name="T50" fmla="*/ 11 w 711"/>
                <a:gd name="T51" fmla="*/ 577 h 1112"/>
                <a:gd name="T52" fmla="*/ 11 w 711"/>
                <a:gd name="T53" fmla="*/ 457 h 1112"/>
                <a:gd name="T54" fmla="*/ 32 w 711"/>
                <a:gd name="T55" fmla="*/ 344 h 1112"/>
                <a:gd name="T56" fmla="*/ 76 w 711"/>
                <a:gd name="T57" fmla="*/ 237 h 1112"/>
                <a:gd name="T58" fmla="*/ 142 w 711"/>
                <a:gd name="T59" fmla="*/ 144 h 1112"/>
                <a:gd name="T60" fmla="*/ 208 w 711"/>
                <a:gd name="T61" fmla="*/ 75 h 1112"/>
                <a:gd name="T62" fmla="*/ 272 w 711"/>
                <a:gd name="T63" fmla="*/ 29 h 1112"/>
                <a:gd name="T64" fmla="*/ 301 w 711"/>
                <a:gd name="T65" fmla="*/ 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1" h="1112">
                  <a:moveTo>
                    <a:pt x="301" y="0"/>
                  </a:moveTo>
                  <a:lnTo>
                    <a:pt x="268" y="20"/>
                  </a:lnTo>
                  <a:lnTo>
                    <a:pt x="236" y="42"/>
                  </a:lnTo>
                  <a:lnTo>
                    <a:pt x="205" y="67"/>
                  </a:lnTo>
                  <a:lnTo>
                    <a:pt x="178" y="92"/>
                  </a:lnTo>
                  <a:lnTo>
                    <a:pt x="150" y="122"/>
                  </a:lnTo>
                  <a:lnTo>
                    <a:pt x="126" y="149"/>
                  </a:lnTo>
                  <a:lnTo>
                    <a:pt x="104" y="182"/>
                  </a:lnTo>
                  <a:lnTo>
                    <a:pt x="81" y="214"/>
                  </a:lnTo>
                  <a:lnTo>
                    <a:pt x="63" y="248"/>
                  </a:lnTo>
                  <a:lnTo>
                    <a:pt x="45" y="284"/>
                  </a:lnTo>
                  <a:lnTo>
                    <a:pt x="32" y="319"/>
                  </a:lnTo>
                  <a:lnTo>
                    <a:pt x="21" y="358"/>
                  </a:lnTo>
                  <a:lnTo>
                    <a:pt x="11" y="396"/>
                  </a:lnTo>
                  <a:lnTo>
                    <a:pt x="5" y="434"/>
                  </a:lnTo>
                  <a:lnTo>
                    <a:pt x="0" y="475"/>
                  </a:lnTo>
                  <a:lnTo>
                    <a:pt x="0" y="516"/>
                  </a:lnTo>
                  <a:lnTo>
                    <a:pt x="2" y="577"/>
                  </a:lnTo>
                  <a:lnTo>
                    <a:pt x="11" y="637"/>
                  </a:lnTo>
                  <a:lnTo>
                    <a:pt x="24" y="694"/>
                  </a:lnTo>
                  <a:lnTo>
                    <a:pt x="45" y="750"/>
                  </a:lnTo>
                  <a:lnTo>
                    <a:pt x="70" y="802"/>
                  </a:lnTo>
                  <a:lnTo>
                    <a:pt x="101" y="849"/>
                  </a:lnTo>
                  <a:lnTo>
                    <a:pt x="133" y="895"/>
                  </a:lnTo>
                  <a:lnTo>
                    <a:pt x="173" y="939"/>
                  </a:lnTo>
                  <a:lnTo>
                    <a:pt x="216" y="978"/>
                  </a:lnTo>
                  <a:lnTo>
                    <a:pt x="261" y="1011"/>
                  </a:lnTo>
                  <a:lnTo>
                    <a:pt x="310" y="1041"/>
                  </a:lnTo>
                  <a:lnTo>
                    <a:pt x="362" y="1066"/>
                  </a:lnTo>
                  <a:lnTo>
                    <a:pt x="417" y="1084"/>
                  </a:lnTo>
                  <a:lnTo>
                    <a:pt x="475" y="1101"/>
                  </a:lnTo>
                  <a:lnTo>
                    <a:pt x="533" y="1109"/>
                  </a:lnTo>
                  <a:lnTo>
                    <a:pt x="596" y="1112"/>
                  </a:lnTo>
                  <a:lnTo>
                    <a:pt x="708" y="1112"/>
                  </a:lnTo>
                  <a:lnTo>
                    <a:pt x="708" y="1106"/>
                  </a:lnTo>
                  <a:lnTo>
                    <a:pt x="711" y="1104"/>
                  </a:lnTo>
                  <a:lnTo>
                    <a:pt x="596" y="1104"/>
                  </a:lnTo>
                  <a:lnTo>
                    <a:pt x="535" y="1101"/>
                  </a:lnTo>
                  <a:lnTo>
                    <a:pt x="475" y="1093"/>
                  </a:lnTo>
                  <a:lnTo>
                    <a:pt x="419" y="1077"/>
                  </a:lnTo>
                  <a:lnTo>
                    <a:pt x="365" y="1057"/>
                  </a:lnTo>
                  <a:lnTo>
                    <a:pt x="315" y="1032"/>
                  </a:lnTo>
                  <a:lnTo>
                    <a:pt x="266" y="1005"/>
                  </a:lnTo>
                  <a:lnTo>
                    <a:pt x="219" y="969"/>
                  </a:lnTo>
                  <a:lnTo>
                    <a:pt x="178" y="931"/>
                  </a:lnTo>
                  <a:lnTo>
                    <a:pt x="142" y="890"/>
                  </a:lnTo>
                  <a:lnTo>
                    <a:pt x="106" y="845"/>
                  </a:lnTo>
                  <a:lnTo>
                    <a:pt x="76" y="797"/>
                  </a:lnTo>
                  <a:lnTo>
                    <a:pt x="52" y="744"/>
                  </a:lnTo>
                  <a:lnTo>
                    <a:pt x="32" y="692"/>
                  </a:lnTo>
                  <a:lnTo>
                    <a:pt x="18" y="635"/>
                  </a:lnTo>
                  <a:lnTo>
                    <a:pt x="11" y="577"/>
                  </a:lnTo>
                  <a:lnTo>
                    <a:pt x="7" y="516"/>
                  </a:lnTo>
                  <a:lnTo>
                    <a:pt x="11" y="457"/>
                  </a:lnTo>
                  <a:lnTo>
                    <a:pt x="18" y="399"/>
                  </a:lnTo>
                  <a:lnTo>
                    <a:pt x="32" y="344"/>
                  </a:lnTo>
                  <a:lnTo>
                    <a:pt x="52" y="289"/>
                  </a:lnTo>
                  <a:lnTo>
                    <a:pt x="76" y="237"/>
                  </a:lnTo>
                  <a:lnTo>
                    <a:pt x="106" y="191"/>
                  </a:lnTo>
                  <a:lnTo>
                    <a:pt x="142" y="144"/>
                  </a:lnTo>
                  <a:lnTo>
                    <a:pt x="178" y="103"/>
                  </a:lnTo>
                  <a:lnTo>
                    <a:pt x="208" y="75"/>
                  </a:lnTo>
                  <a:lnTo>
                    <a:pt x="238" y="50"/>
                  </a:lnTo>
                  <a:lnTo>
                    <a:pt x="272" y="29"/>
                  </a:lnTo>
                  <a:lnTo>
                    <a:pt x="304" y="6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201"/>
            <p:cNvSpPr>
              <a:spLocks/>
            </p:cNvSpPr>
            <p:nvPr/>
          </p:nvSpPr>
          <p:spPr bwMode="auto">
            <a:xfrm>
              <a:off x="4694238" y="4176713"/>
              <a:ext cx="74613" cy="49213"/>
            </a:xfrm>
            <a:custGeom>
              <a:avLst/>
              <a:gdLst>
                <a:gd name="T0" fmla="*/ 57 w 329"/>
                <a:gd name="T1" fmla="*/ 0 h 214"/>
                <a:gd name="T2" fmla="*/ 41 w 329"/>
                <a:gd name="T3" fmla="*/ 74 h 214"/>
                <a:gd name="T4" fmla="*/ 23 w 329"/>
                <a:gd name="T5" fmla="*/ 135 h 214"/>
                <a:gd name="T6" fmla="*/ 0 w 329"/>
                <a:gd name="T7" fmla="*/ 214 h 214"/>
                <a:gd name="T8" fmla="*/ 46 w 329"/>
                <a:gd name="T9" fmla="*/ 209 h 214"/>
                <a:gd name="T10" fmla="*/ 90 w 329"/>
                <a:gd name="T11" fmla="*/ 200 h 214"/>
                <a:gd name="T12" fmla="*/ 133 w 329"/>
                <a:gd name="T13" fmla="*/ 189 h 214"/>
                <a:gd name="T14" fmla="*/ 175 w 329"/>
                <a:gd name="T15" fmla="*/ 176 h 214"/>
                <a:gd name="T16" fmla="*/ 216 w 329"/>
                <a:gd name="T17" fmla="*/ 159 h 214"/>
                <a:gd name="T18" fmla="*/ 255 w 329"/>
                <a:gd name="T19" fmla="*/ 140 h 214"/>
                <a:gd name="T20" fmla="*/ 293 w 329"/>
                <a:gd name="T21" fmla="*/ 115 h 214"/>
                <a:gd name="T22" fmla="*/ 329 w 329"/>
                <a:gd name="T23" fmla="*/ 90 h 214"/>
                <a:gd name="T24" fmla="*/ 261 w 329"/>
                <a:gd name="T25" fmla="*/ 68 h 214"/>
                <a:gd name="T26" fmla="*/ 191 w 329"/>
                <a:gd name="T27" fmla="*/ 47 h 214"/>
                <a:gd name="T28" fmla="*/ 122 w 329"/>
                <a:gd name="T29" fmla="*/ 25 h 214"/>
                <a:gd name="T30" fmla="*/ 57 w 329"/>
                <a:gd name="T31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9" h="214">
                  <a:moveTo>
                    <a:pt x="57" y="0"/>
                  </a:moveTo>
                  <a:lnTo>
                    <a:pt x="41" y="74"/>
                  </a:lnTo>
                  <a:lnTo>
                    <a:pt x="23" y="135"/>
                  </a:lnTo>
                  <a:lnTo>
                    <a:pt x="0" y="214"/>
                  </a:lnTo>
                  <a:lnTo>
                    <a:pt x="46" y="209"/>
                  </a:lnTo>
                  <a:lnTo>
                    <a:pt x="90" y="200"/>
                  </a:lnTo>
                  <a:lnTo>
                    <a:pt x="133" y="189"/>
                  </a:lnTo>
                  <a:lnTo>
                    <a:pt x="175" y="176"/>
                  </a:lnTo>
                  <a:lnTo>
                    <a:pt x="216" y="159"/>
                  </a:lnTo>
                  <a:lnTo>
                    <a:pt x="255" y="140"/>
                  </a:lnTo>
                  <a:lnTo>
                    <a:pt x="293" y="115"/>
                  </a:lnTo>
                  <a:lnTo>
                    <a:pt x="329" y="90"/>
                  </a:lnTo>
                  <a:lnTo>
                    <a:pt x="261" y="68"/>
                  </a:lnTo>
                  <a:lnTo>
                    <a:pt x="191" y="47"/>
                  </a:lnTo>
                  <a:lnTo>
                    <a:pt x="122" y="25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202"/>
            <p:cNvSpPr>
              <a:spLocks/>
            </p:cNvSpPr>
            <p:nvPr/>
          </p:nvSpPr>
          <p:spPr bwMode="auto">
            <a:xfrm>
              <a:off x="4694238" y="4197350"/>
              <a:ext cx="76200" cy="30163"/>
            </a:xfrm>
            <a:custGeom>
              <a:avLst/>
              <a:gdLst>
                <a:gd name="T0" fmla="*/ 333 w 341"/>
                <a:gd name="T1" fmla="*/ 0 h 132"/>
                <a:gd name="T2" fmla="*/ 297 w 341"/>
                <a:gd name="T3" fmla="*/ 25 h 132"/>
                <a:gd name="T4" fmla="*/ 259 w 341"/>
                <a:gd name="T5" fmla="*/ 50 h 132"/>
                <a:gd name="T6" fmla="*/ 220 w 341"/>
                <a:gd name="T7" fmla="*/ 69 h 132"/>
                <a:gd name="T8" fmla="*/ 179 w 341"/>
                <a:gd name="T9" fmla="*/ 86 h 132"/>
                <a:gd name="T10" fmla="*/ 137 w 341"/>
                <a:gd name="T11" fmla="*/ 99 h 132"/>
                <a:gd name="T12" fmla="*/ 94 w 341"/>
                <a:gd name="T13" fmla="*/ 110 h 132"/>
                <a:gd name="T14" fmla="*/ 50 w 341"/>
                <a:gd name="T15" fmla="*/ 119 h 132"/>
                <a:gd name="T16" fmla="*/ 4 w 341"/>
                <a:gd name="T17" fmla="*/ 124 h 132"/>
                <a:gd name="T18" fmla="*/ 0 w 341"/>
                <a:gd name="T19" fmla="*/ 132 h 132"/>
                <a:gd name="T20" fmla="*/ 47 w 341"/>
                <a:gd name="T21" fmla="*/ 126 h 132"/>
                <a:gd name="T22" fmla="*/ 94 w 341"/>
                <a:gd name="T23" fmla="*/ 119 h 132"/>
                <a:gd name="T24" fmla="*/ 141 w 341"/>
                <a:gd name="T25" fmla="*/ 108 h 132"/>
                <a:gd name="T26" fmla="*/ 184 w 341"/>
                <a:gd name="T27" fmla="*/ 94 h 132"/>
                <a:gd name="T28" fmla="*/ 225 w 341"/>
                <a:gd name="T29" fmla="*/ 74 h 132"/>
                <a:gd name="T30" fmla="*/ 267 w 341"/>
                <a:gd name="T31" fmla="*/ 56 h 132"/>
                <a:gd name="T32" fmla="*/ 306 w 341"/>
                <a:gd name="T33" fmla="*/ 31 h 132"/>
                <a:gd name="T34" fmla="*/ 341 w 341"/>
                <a:gd name="T35" fmla="*/ 3 h 132"/>
                <a:gd name="T36" fmla="*/ 333 w 341"/>
                <a:gd name="T3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1" h="132">
                  <a:moveTo>
                    <a:pt x="333" y="0"/>
                  </a:moveTo>
                  <a:lnTo>
                    <a:pt x="297" y="25"/>
                  </a:lnTo>
                  <a:lnTo>
                    <a:pt x="259" y="50"/>
                  </a:lnTo>
                  <a:lnTo>
                    <a:pt x="220" y="69"/>
                  </a:lnTo>
                  <a:lnTo>
                    <a:pt x="179" y="86"/>
                  </a:lnTo>
                  <a:lnTo>
                    <a:pt x="137" y="99"/>
                  </a:lnTo>
                  <a:lnTo>
                    <a:pt x="94" y="110"/>
                  </a:lnTo>
                  <a:lnTo>
                    <a:pt x="50" y="119"/>
                  </a:lnTo>
                  <a:lnTo>
                    <a:pt x="4" y="124"/>
                  </a:lnTo>
                  <a:lnTo>
                    <a:pt x="0" y="132"/>
                  </a:lnTo>
                  <a:lnTo>
                    <a:pt x="47" y="126"/>
                  </a:lnTo>
                  <a:lnTo>
                    <a:pt x="94" y="119"/>
                  </a:lnTo>
                  <a:lnTo>
                    <a:pt x="141" y="108"/>
                  </a:lnTo>
                  <a:lnTo>
                    <a:pt x="184" y="94"/>
                  </a:lnTo>
                  <a:lnTo>
                    <a:pt x="225" y="74"/>
                  </a:lnTo>
                  <a:lnTo>
                    <a:pt x="267" y="56"/>
                  </a:lnTo>
                  <a:lnTo>
                    <a:pt x="306" y="31"/>
                  </a:lnTo>
                  <a:lnTo>
                    <a:pt x="341" y="3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203"/>
            <p:cNvSpPr>
              <a:spLocks/>
            </p:cNvSpPr>
            <p:nvPr/>
          </p:nvSpPr>
          <p:spPr bwMode="auto">
            <a:xfrm>
              <a:off x="4556126" y="3957638"/>
              <a:ext cx="139700" cy="280988"/>
            </a:xfrm>
            <a:custGeom>
              <a:avLst/>
              <a:gdLst>
                <a:gd name="T0" fmla="*/ 31 w 621"/>
                <a:gd name="T1" fmla="*/ 0 h 1241"/>
                <a:gd name="T2" fmla="*/ 41 w 621"/>
                <a:gd name="T3" fmla="*/ 45 h 1241"/>
                <a:gd name="T4" fmla="*/ 66 w 621"/>
                <a:gd name="T5" fmla="*/ 157 h 1241"/>
                <a:gd name="T6" fmla="*/ 83 w 621"/>
                <a:gd name="T7" fmla="*/ 234 h 1241"/>
                <a:gd name="T8" fmla="*/ 97 w 621"/>
                <a:gd name="T9" fmla="*/ 322 h 1241"/>
                <a:gd name="T10" fmla="*/ 110 w 621"/>
                <a:gd name="T11" fmla="*/ 417 h 1241"/>
                <a:gd name="T12" fmla="*/ 119 w 621"/>
                <a:gd name="T13" fmla="*/ 521 h 1241"/>
                <a:gd name="T14" fmla="*/ 124 w 621"/>
                <a:gd name="T15" fmla="*/ 609 h 1241"/>
                <a:gd name="T16" fmla="*/ 124 w 621"/>
                <a:gd name="T17" fmla="*/ 700 h 1241"/>
                <a:gd name="T18" fmla="*/ 121 w 621"/>
                <a:gd name="T19" fmla="*/ 791 h 1241"/>
                <a:gd name="T20" fmla="*/ 110 w 621"/>
                <a:gd name="T21" fmla="*/ 878 h 1241"/>
                <a:gd name="T22" fmla="*/ 105 w 621"/>
                <a:gd name="T23" fmla="*/ 922 h 1241"/>
                <a:gd name="T24" fmla="*/ 97 w 621"/>
                <a:gd name="T25" fmla="*/ 966 h 1241"/>
                <a:gd name="T26" fmla="*/ 86 w 621"/>
                <a:gd name="T27" fmla="*/ 1007 h 1241"/>
                <a:gd name="T28" fmla="*/ 72 w 621"/>
                <a:gd name="T29" fmla="*/ 1046 h 1241"/>
                <a:gd name="T30" fmla="*/ 58 w 621"/>
                <a:gd name="T31" fmla="*/ 1084 h 1241"/>
                <a:gd name="T32" fmla="*/ 41 w 621"/>
                <a:gd name="T33" fmla="*/ 1122 h 1241"/>
                <a:gd name="T34" fmla="*/ 23 w 621"/>
                <a:gd name="T35" fmla="*/ 1158 h 1241"/>
                <a:gd name="T36" fmla="*/ 0 w 621"/>
                <a:gd name="T37" fmla="*/ 1191 h 1241"/>
                <a:gd name="T38" fmla="*/ 11 w 621"/>
                <a:gd name="T39" fmla="*/ 1197 h 1241"/>
                <a:gd name="T40" fmla="*/ 39 w 621"/>
                <a:gd name="T41" fmla="*/ 1208 h 1241"/>
                <a:gd name="T42" fmla="*/ 83 w 621"/>
                <a:gd name="T43" fmla="*/ 1221 h 1241"/>
                <a:gd name="T44" fmla="*/ 110 w 621"/>
                <a:gd name="T45" fmla="*/ 1226 h 1241"/>
                <a:gd name="T46" fmla="*/ 140 w 621"/>
                <a:gd name="T47" fmla="*/ 1232 h 1241"/>
                <a:gd name="T48" fmla="*/ 176 w 621"/>
                <a:gd name="T49" fmla="*/ 1237 h 1241"/>
                <a:gd name="T50" fmla="*/ 214 w 621"/>
                <a:gd name="T51" fmla="*/ 1241 h 1241"/>
                <a:gd name="T52" fmla="*/ 259 w 621"/>
                <a:gd name="T53" fmla="*/ 1241 h 1241"/>
                <a:gd name="T54" fmla="*/ 302 w 621"/>
                <a:gd name="T55" fmla="*/ 1237 h 1241"/>
                <a:gd name="T56" fmla="*/ 352 w 621"/>
                <a:gd name="T57" fmla="*/ 1232 h 1241"/>
                <a:gd name="T58" fmla="*/ 405 w 621"/>
                <a:gd name="T59" fmla="*/ 1224 h 1241"/>
                <a:gd name="T60" fmla="*/ 459 w 621"/>
                <a:gd name="T61" fmla="*/ 1210 h 1241"/>
                <a:gd name="T62" fmla="*/ 517 w 621"/>
                <a:gd name="T63" fmla="*/ 1191 h 1241"/>
                <a:gd name="T64" fmla="*/ 528 w 621"/>
                <a:gd name="T65" fmla="*/ 1161 h 1241"/>
                <a:gd name="T66" fmla="*/ 556 w 621"/>
                <a:gd name="T67" fmla="*/ 1075 h 1241"/>
                <a:gd name="T68" fmla="*/ 569 w 621"/>
                <a:gd name="T69" fmla="*/ 1016 h 1241"/>
                <a:gd name="T70" fmla="*/ 585 w 621"/>
                <a:gd name="T71" fmla="*/ 947 h 1241"/>
                <a:gd name="T72" fmla="*/ 599 w 621"/>
                <a:gd name="T73" fmla="*/ 867 h 1241"/>
                <a:gd name="T74" fmla="*/ 610 w 621"/>
                <a:gd name="T75" fmla="*/ 782 h 1241"/>
                <a:gd name="T76" fmla="*/ 619 w 621"/>
                <a:gd name="T77" fmla="*/ 692 h 1241"/>
                <a:gd name="T78" fmla="*/ 621 w 621"/>
                <a:gd name="T79" fmla="*/ 595 h 1241"/>
                <a:gd name="T80" fmla="*/ 619 w 621"/>
                <a:gd name="T81" fmla="*/ 546 h 1241"/>
                <a:gd name="T82" fmla="*/ 619 w 621"/>
                <a:gd name="T83" fmla="*/ 497 h 1241"/>
                <a:gd name="T84" fmla="*/ 614 w 621"/>
                <a:gd name="T85" fmla="*/ 448 h 1241"/>
                <a:gd name="T86" fmla="*/ 608 w 621"/>
                <a:gd name="T87" fmla="*/ 398 h 1241"/>
                <a:gd name="T88" fmla="*/ 599 w 621"/>
                <a:gd name="T89" fmla="*/ 346 h 1241"/>
                <a:gd name="T90" fmla="*/ 589 w 621"/>
                <a:gd name="T91" fmla="*/ 297 h 1241"/>
                <a:gd name="T92" fmla="*/ 574 w 621"/>
                <a:gd name="T93" fmla="*/ 245 h 1241"/>
                <a:gd name="T94" fmla="*/ 561 w 621"/>
                <a:gd name="T95" fmla="*/ 195 h 1241"/>
                <a:gd name="T96" fmla="*/ 542 w 621"/>
                <a:gd name="T97" fmla="*/ 146 h 1241"/>
                <a:gd name="T98" fmla="*/ 520 w 621"/>
                <a:gd name="T99" fmla="*/ 97 h 1241"/>
                <a:gd name="T100" fmla="*/ 495 w 621"/>
                <a:gd name="T101" fmla="*/ 50 h 1241"/>
                <a:gd name="T102" fmla="*/ 468 w 621"/>
                <a:gd name="T103" fmla="*/ 0 h 1241"/>
                <a:gd name="T104" fmla="*/ 31 w 621"/>
                <a:gd name="T105" fmla="*/ 0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21" h="1241">
                  <a:moveTo>
                    <a:pt x="31" y="0"/>
                  </a:moveTo>
                  <a:lnTo>
                    <a:pt x="41" y="45"/>
                  </a:lnTo>
                  <a:lnTo>
                    <a:pt x="66" y="157"/>
                  </a:lnTo>
                  <a:lnTo>
                    <a:pt x="83" y="234"/>
                  </a:lnTo>
                  <a:lnTo>
                    <a:pt x="97" y="322"/>
                  </a:lnTo>
                  <a:lnTo>
                    <a:pt x="110" y="417"/>
                  </a:lnTo>
                  <a:lnTo>
                    <a:pt x="119" y="521"/>
                  </a:lnTo>
                  <a:lnTo>
                    <a:pt x="124" y="609"/>
                  </a:lnTo>
                  <a:lnTo>
                    <a:pt x="124" y="700"/>
                  </a:lnTo>
                  <a:lnTo>
                    <a:pt x="121" y="791"/>
                  </a:lnTo>
                  <a:lnTo>
                    <a:pt x="110" y="878"/>
                  </a:lnTo>
                  <a:lnTo>
                    <a:pt x="105" y="922"/>
                  </a:lnTo>
                  <a:lnTo>
                    <a:pt x="97" y="966"/>
                  </a:lnTo>
                  <a:lnTo>
                    <a:pt x="86" y="1007"/>
                  </a:lnTo>
                  <a:lnTo>
                    <a:pt x="72" y="1046"/>
                  </a:lnTo>
                  <a:lnTo>
                    <a:pt x="58" y="1084"/>
                  </a:lnTo>
                  <a:lnTo>
                    <a:pt x="41" y="1122"/>
                  </a:lnTo>
                  <a:lnTo>
                    <a:pt x="23" y="1158"/>
                  </a:lnTo>
                  <a:lnTo>
                    <a:pt x="0" y="1191"/>
                  </a:lnTo>
                  <a:lnTo>
                    <a:pt x="11" y="1197"/>
                  </a:lnTo>
                  <a:lnTo>
                    <a:pt x="39" y="1208"/>
                  </a:lnTo>
                  <a:lnTo>
                    <a:pt x="83" y="1221"/>
                  </a:lnTo>
                  <a:lnTo>
                    <a:pt x="110" y="1226"/>
                  </a:lnTo>
                  <a:lnTo>
                    <a:pt x="140" y="1232"/>
                  </a:lnTo>
                  <a:lnTo>
                    <a:pt x="176" y="1237"/>
                  </a:lnTo>
                  <a:lnTo>
                    <a:pt x="214" y="1241"/>
                  </a:lnTo>
                  <a:lnTo>
                    <a:pt x="259" y="1241"/>
                  </a:lnTo>
                  <a:lnTo>
                    <a:pt x="302" y="1237"/>
                  </a:lnTo>
                  <a:lnTo>
                    <a:pt x="352" y="1232"/>
                  </a:lnTo>
                  <a:lnTo>
                    <a:pt x="405" y="1224"/>
                  </a:lnTo>
                  <a:lnTo>
                    <a:pt x="459" y="1210"/>
                  </a:lnTo>
                  <a:lnTo>
                    <a:pt x="517" y="1191"/>
                  </a:lnTo>
                  <a:lnTo>
                    <a:pt x="528" y="1161"/>
                  </a:lnTo>
                  <a:lnTo>
                    <a:pt x="556" y="1075"/>
                  </a:lnTo>
                  <a:lnTo>
                    <a:pt x="569" y="1016"/>
                  </a:lnTo>
                  <a:lnTo>
                    <a:pt x="585" y="947"/>
                  </a:lnTo>
                  <a:lnTo>
                    <a:pt x="599" y="867"/>
                  </a:lnTo>
                  <a:lnTo>
                    <a:pt x="610" y="782"/>
                  </a:lnTo>
                  <a:lnTo>
                    <a:pt x="619" y="692"/>
                  </a:lnTo>
                  <a:lnTo>
                    <a:pt x="621" y="595"/>
                  </a:lnTo>
                  <a:lnTo>
                    <a:pt x="619" y="546"/>
                  </a:lnTo>
                  <a:lnTo>
                    <a:pt x="619" y="497"/>
                  </a:lnTo>
                  <a:lnTo>
                    <a:pt x="614" y="448"/>
                  </a:lnTo>
                  <a:lnTo>
                    <a:pt x="608" y="398"/>
                  </a:lnTo>
                  <a:lnTo>
                    <a:pt x="599" y="346"/>
                  </a:lnTo>
                  <a:lnTo>
                    <a:pt x="589" y="297"/>
                  </a:lnTo>
                  <a:lnTo>
                    <a:pt x="574" y="245"/>
                  </a:lnTo>
                  <a:lnTo>
                    <a:pt x="561" y="195"/>
                  </a:lnTo>
                  <a:lnTo>
                    <a:pt x="542" y="146"/>
                  </a:lnTo>
                  <a:lnTo>
                    <a:pt x="520" y="97"/>
                  </a:lnTo>
                  <a:lnTo>
                    <a:pt x="495" y="50"/>
                  </a:lnTo>
                  <a:lnTo>
                    <a:pt x="468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3D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204"/>
            <p:cNvSpPr>
              <a:spLocks/>
            </p:cNvSpPr>
            <p:nvPr/>
          </p:nvSpPr>
          <p:spPr bwMode="auto">
            <a:xfrm>
              <a:off x="4554538" y="3956050"/>
              <a:ext cx="144463" cy="284163"/>
            </a:xfrm>
            <a:custGeom>
              <a:avLst/>
              <a:gdLst>
                <a:gd name="T0" fmla="*/ 28 w 635"/>
                <a:gd name="T1" fmla="*/ 10 h 1255"/>
                <a:gd name="T2" fmla="*/ 57 w 635"/>
                <a:gd name="T3" fmla="*/ 131 h 1255"/>
                <a:gd name="T4" fmla="*/ 91 w 635"/>
                <a:gd name="T5" fmla="*/ 306 h 1255"/>
                <a:gd name="T6" fmla="*/ 110 w 635"/>
                <a:gd name="T7" fmla="*/ 451 h 1255"/>
                <a:gd name="T8" fmla="*/ 120 w 635"/>
                <a:gd name="T9" fmla="*/ 602 h 1255"/>
                <a:gd name="T10" fmla="*/ 120 w 635"/>
                <a:gd name="T11" fmla="*/ 751 h 1255"/>
                <a:gd name="T12" fmla="*/ 107 w 635"/>
                <a:gd name="T13" fmla="*/ 891 h 1255"/>
                <a:gd name="T14" fmla="*/ 80 w 635"/>
                <a:gd name="T15" fmla="*/ 1023 h 1255"/>
                <a:gd name="T16" fmla="*/ 46 w 635"/>
                <a:gd name="T17" fmla="*/ 1113 h 1255"/>
                <a:gd name="T18" fmla="*/ 16 w 635"/>
                <a:gd name="T19" fmla="*/ 1168 h 1255"/>
                <a:gd name="T20" fmla="*/ 0 w 635"/>
                <a:gd name="T21" fmla="*/ 1201 h 1255"/>
                <a:gd name="T22" fmla="*/ 19 w 635"/>
                <a:gd name="T23" fmla="*/ 1215 h 1255"/>
                <a:gd name="T24" fmla="*/ 68 w 635"/>
                <a:gd name="T25" fmla="*/ 1231 h 1255"/>
                <a:gd name="T26" fmla="*/ 145 w 635"/>
                <a:gd name="T27" fmla="*/ 1248 h 1255"/>
                <a:gd name="T28" fmla="*/ 248 w 635"/>
                <a:gd name="T29" fmla="*/ 1255 h 1255"/>
                <a:gd name="T30" fmla="*/ 376 w 635"/>
                <a:gd name="T31" fmla="*/ 1244 h 1255"/>
                <a:gd name="T32" fmla="*/ 448 w 635"/>
                <a:gd name="T33" fmla="*/ 1231 h 1255"/>
                <a:gd name="T34" fmla="*/ 525 w 635"/>
                <a:gd name="T35" fmla="*/ 1206 h 1255"/>
                <a:gd name="T36" fmla="*/ 547 w 635"/>
                <a:gd name="T37" fmla="*/ 1154 h 1255"/>
                <a:gd name="T38" fmla="*/ 583 w 635"/>
                <a:gd name="T39" fmla="*/ 1023 h 1255"/>
                <a:gd name="T40" fmla="*/ 619 w 635"/>
                <a:gd name="T41" fmla="*/ 834 h 1255"/>
                <a:gd name="T42" fmla="*/ 629 w 635"/>
                <a:gd name="T43" fmla="*/ 721 h 1255"/>
                <a:gd name="T44" fmla="*/ 635 w 635"/>
                <a:gd name="T45" fmla="*/ 600 h 1255"/>
                <a:gd name="T46" fmla="*/ 626 w 635"/>
                <a:gd name="T47" fmla="*/ 451 h 1255"/>
                <a:gd name="T48" fmla="*/ 601 w 635"/>
                <a:gd name="T49" fmla="*/ 300 h 1255"/>
                <a:gd name="T50" fmla="*/ 555 w 635"/>
                <a:gd name="T51" fmla="*/ 149 h 1255"/>
                <a:gd name="T52" fmla="*/ 520 w 635"/>
                <a:gd name="T53" fmla="*/ 76 h 1255"/>
                <a:gd name="T54" fmla="*/ 480 w 635"/>
                <a:gd name="T55" fmla="*/ 5 h 1255"/>
                <a:gd name="T56" fmla="*/ 36 w 635"/>
                <a:gd name="T57" fmla="*/ 0 h 1255"/>
                <a:gd name="T58" fmla="*/ 28 w 635"/>
                <a:gd name="T59" fmla="*/ 10 h 1255"/>
                <a:gd name="T60" fmla="*/ 36 w 635"/>
                <a:gd name="T61" fmla="*/ 16 h 1255"/>
                <a:gd name="T62" fmla="*/ 473 w 635"/>
                <a:gd name="T63" fmla="*/ 7 h 1255"/>
                <a:gd name="T64" fmla="*/ 486 w 635"/>
                <a:gd name="T65" fmla="*/ 48 h 1255"/>
                <a:gd name="T66" fmla="*/ 522 w 635"/>
                <a:gd name="T67" fmla="*/ 120 h 1255"/>
                <a:gd name="T68" fmla="*/ 563 w 635"/>
                <a:gd name="T69" fmla="*/ 230 h 1255"/>
                <a:gd name="T70" fmla="*/ 599 w 635"/>
                <a:gd name="T71" fmla="*/ 378 h 1255"/>
                <a:gd name="T72" fmla="*/ 615 w 635"/>
                <a:gd name="T73" fmla="*/ 528 h 1255"/>
                <a:gd name="T74" fmla="*/ 615 w 635"/>
                <a:gd name="T75" fmla="*/ 660 h 1255"/>
                <a:gd name="T76" fmla="*/ 608 w 635"/>
                <a:gd name="T77" fmla="*/ 775 h 1255"/>
                <a:gd name="T78" fmla="*/ 585 w 635"/>
                <a:gd name="T79" fmla="*/ 931 h 1255"/>
                <a:gd name="T80" fmla="*/ 547 w 635"/>
                <a:gd name="T81" fmla="*/ 1093 h 1255"/>
                <a:gd name="T82" fmla="*/ 520 w 635"/>
                <a:gd name="T83" fmla="*/ 1185 h 1255"/>
                <a:gd name="T84" fmla="*/ 522 w 635"/>
                <a:gd name="T85" fmla="*/ 1198 h 1255"/>
                <a:gd name="T86" fmla="*/ 480 w 635"/>
                <a:gd name="T87" fmla="*/ 1204 h 1255"/>
                <a:gd name="T88" fmla="*/ 374 w 635"/>
                <a:gd name="T89" fmla="*/ 1228 h 1255"/>
                <a:gd name="T90" fmla="*/ 248 w 635"/>
                <a:gd name="T91" fmla="*/ 1239 h 1255"/>
                <a:gd name="T92" fmla="*/ 149 w 635"/>
                <a:gd name="T93" fmla="*/ 1231 h 1255"/>
                <a:gd name="T94" fmla="*/ 71 w 635"/>
                <a:gd name="T95" fmla="*/ 1215 h 1255"/>
                <a:gd name="T96" fmla="*/ 28 w 635"/>
                <a:gd name="T97" fmla="*/ 1198 h 1255"/>
                <a:gd name="T98" fmla="*/ 11 w 635"/>
                <a:gd name="T99" fmla="*/ 1190 h 1255"/>
                <a:gd name="T100" fmla="*/ 14 w 635"/>
                <a:gd name="T101" fmla="*/ 1204 h 1255"/>
                <a:gd name="T102" fmla="*/ 46 w 635"/>
                <a:gd name="T103" fmla="*/ 1149 h 1255"/>
                <a:gd name="T104" fmla="*/ 74 w 635"/>
                <a:gd name="T105" fmla="*/ 1088 h 1255"/>
                <a:gd name="T106" fmla="*/ 113 w 635"/>
                <a:gd name="T107" fmla="*/ 962 h 1255"/>
                <a:gd name="T108" fmla="*/ 132 w 635"/>
                <a:gd name="T109" fmla="*/ 822 h 1255"/>
                <a:gd name="T110" fmla="*/ 138 w 635"/>
                <a:gd name="T111" fmla="*/ 679 h 1255"/>
                <a:gd name="T112" fmla="*/ 132 w 635"/>
                <a:gd name="T113" fmla="*/ 528 h 1255"/>
                <a:gd name="T114" fmla="*/ 110 w 635"/>
                <a:gd name="T115" fmla="*/ 329 h 1255"/>
                <a:gd name="T116" fmla="*/ 80 w 635"/>
                <a:gd name="T117" fmla="*/ 161 h 1255"/>
                <a:gd name="T118" fmla="*/ 41 w 635"/>
                <a:gd name="T119" fmla="*/ 7 h 1255"/>
                <a:gd name="T120" fmla="*/ 36 w 635"/>
                <a:gd name="T121" fmla="*/ 16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35" h="1255">
                  <a:moveTo>
                    <a:pt x="36" y="7"/>
                  </a:moveTo>
                  <a:lnTo>
                    <a:pt x="28" y="10"/>
                  </a:lnTo>
                  <a:lnTo>
                    <a:pt x="39" y="52"/>
                  </a:lnTo>
                  <a:lnTo>
                    <a:pt x="57" y="131"/>
                  </a:lnTo>
                  <a:lnTo>
                    <a:pt x="80" y="243"/>
                  </a:lnTo>
                  <a:lnTo>
                    <a:pt x="91" y="306"/>
                  </a:lnTo>
                  <a:lnTo>
                    <a:pt x="99" y="378"/>
                  </a:lnTo>
                  <a:lnTo>
                    <a:pt x="110" y="451"/>
                  </a:lnTo>
                  <a:lnTo>
                    <a:pt x="115" y="528"/>
                  </a:lnTo>
                  <a:lnTo>
                    <a:pt x="120" y="602"/>
                  </a:lnTo>
                  <a:lnTo>
                    <a:pt x="120" y="679"/>
                  </a:lnTo>
                  <a:lnTo>
                    <a:pt x="120" y="751"/>
                  </a:lnTo>
                  <a:lnTo>
                    <a:pt x="115" y="822"/>
                  </a:lnTo>
                  <a:lnTo>
                    <a:pt x="107" y="891"/>
                  </a:lnTo>
                  <a:lnTo>
                    <a:pt x="96" y="956"/>
                  </a:lnTo>
                  <a:lnTo>
                    <a:pt x="80" y="1023"/>
                  </a:lnTo>
                  <a:lnTo>
                    <a:pt x="57" y="1082"/>
                  </a:lnTo>
                  <a:lnTo>
                    <a:pt x="46" y="1113"/>
                  </a:lnTo>
                  <a:lnTo>
                    <a:pt x="33" y="1140"/>
                  </a:lnTo>
                  <a:lnTo>
                    <a:pt x="16" y="1168"/>
                  </a:lnTo>
                  <a:lnTo>
                    <a:pt x="0" y="1192"/>
                  </a:lnTo>
                  <a:lnTo>
                    <a:pt x="0" y="1201"/>
                  </a:lnTo>
                  <a:lnTo>
                    <a:pt x="3" y="1206"/>
                  </a:lnTo>
                  <a:lnTo>
                    <a:pt x="19" y="1215"/>
                  </a:lnTo>
                  <a:lnTo>
                    <a:pt x="41" y="1223"/>
                  </a:lnTo>
                  <a:lnTo>
                    <a:pt x="68" y="1231"/>
                  </a:lnTo>
                  <a:lnTo>
                    <a:pt x="102" y="1239"/>
                  </a:lnTo>
                  <a:lnTo>
                    <a:pt x="145" y="1248"/>
                  </a:lnTo>
                  <a:lnTo>
                    <a:pt x="192" y="1255"/>
                  </a:lnTo>
                  <a:lnTo>
                    <a:pt x="248" y="1255"/>
                  </a:lnTo>
                  <a:lnTo>
                    <a:pt x="311" y="1253"/>
                  </a:lnTo>
                  <a:lnTo>
                    <a:pt x="376" y="1244"/>
                  </a:lnTo>
                  <a:lnTo>
                    <a:pt x="412" y="1239"/>
                  </a:lnTo>
                  <a:lnTo>
                    <a:pt x="448" y="1231"/>
                  </a:lnTo>
                  <a:lnTo>
                    <a:pt x="486" y="1220"/>
                  </a:lnTo>
                  <a:lnTo>
                    <a:pt x="525" y="1206"/>
                  </a:lnTo>
                  <a:lnTo>
                    <a:pt x="530" y="1201"/>
                  </a:lnTo>
                  <a:lnTo>
                    <a:pt x="547" y="1154"/>
                  </a:lnTo>
                  <a:lnTo>
                    <a:pt x="563" y="1097"/>
                  </a:lnTo>
                  <a:lnTo>
                    <a:pt x="583" y="1023"/>
                  </a:lnTo>
                  <a:lnTo>
                    <a:pt x="601" y="935"/>
                  </a:lnTo>
                  <a:lnTo>
                    <a:pt x="619" y="834"/>
                  </a:lnTo>
                  <a:lnTo>
                    <a:pt x="624" y="778"/>
                  </a:lnTo>
                  <a:lnTo>
                    <a:pt x="629" y="721"/>
                  </a:lnTo>
                  <a:lnTo>
                    <a:pt x="632" y="663"/>
                  </a:lnTo>
                  <a:lnTo>
                    <a:pt x="635" y="600"/>
                  </a:lnTo>
                  <a:lnTo>
                    <a:pt x="632" y="528"/>
                  </a:lnTo>
                  <a:lnTo>
                    <a:pt x="626" y="451"/>
                  </a:lnTo>
                  <a:lnTo>
                    <a:pt x="615" y="375"/>
                  </a:lnTo>
                  <a:lnTo>
                    <a:pt x="601" y="300"/>
                  </a:lnTo>
                  <a:lnTo>
                    <a:pt x="579" y="224"/>
                  </a:lnTo>
                  <a:lnTo>
                    <a:pt x="555" y="149"/>
                  </a:lnTo>
                  <a:lnTo>
                    <a:pt x="538" y="111"/>
                  </a:lnTo>
                  <a:lnTo>
                    <a:pt x="520" y="76"/>
                  </a:lnTo>
                  <a:lnTo>
                    <a:pt x="500" y="40"/>
                  </a:lnTo>
                  <a:lnTo>
                    <a:pt x="480" y="5"/>
                  </a:lnTo>
                  <a:lnTo>
                    <a:pt x="473" y="0"/>
                  </a:lnTo>
                  <a:lnTo>
                    <a:pt x="36" y="0"/>
                  </a:lnTo>
                  <a:lnTo>
                    <a:pt x="28" y="5"/>
                  </a:lnTo>
                  <a:lnTo>
                    <a:pt x="28" y="10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473" y="16"/>
                  </a:lnTo>
                  <a:lnTo>
                    <a:pt x="473" y="7"/>
                  </a:lnTo>
                  <a:lnTo>
                    <a:pt x="467" y="13"/>
                  </a:lnTo>
                  <a:lnTo>
                    <a:pt x="486" y="48"/>
                  </a:lnTo>
                  <a:lnTo>
                    <a:pt x="505" y="84"/>
                  </a:lnTo>
                  <a:lnTo>
                    <a:pt x="522" y="120"/>
                  </a:lnTo>
                  <a:lnTo>
                    <a:pt x="538" y="155"/>
                  </a:lnTo>
                  <a:lnTo>
                    <a:pt x="563" y="230"/>
                  </a:lnTo>
                  <a:lnTo>
                    <a:pt x="585" y="304"/>
                  </a:lnTo>
                  <a:lnTo>
                    <a:pt x="599" y="378"/>
                  </a:lnTo>
                  <a:lnTo>
                    <a:pt x="610" y="455"/>
                  </a:lnTo>
                  <a:lnTo>
                    <a:pt x="615" y="528"/>
                  </a:lnTo>
                  <a:lnTo>
                    <a:pt x="619" y="600"/>
                  </a:lnTo>
                  <a:lnTo>
                    <a:pt x="615" y="660"/>
                  </a:lnTo>
                  <a:lnTo>
                    <a:pt x="613" y="721"/>
                  </a:lnTo>
                  <a:lnTo>
                    <a:pt x="608" y="775"/>
                  </a:lnTo>
                  <a:lnTo>
                    <a:pt x="601" y="830"/>
                  </a:lnTo>
                  <a:lnTo>
                    <a:pt x="585" y="931"/>
                  </a:lnTo>
                  <a:lnTo>
                    <a:pt x="566" y="1019"/>
                  </a:lnTo>
                  <a:lnTo>
                    <a:pt x="547" y="1093"/>
                  </a:lnTo>
                  <a:lnTo>
                    <a:pt x="530" y="1149"/>
                  </a:lnTo>
                  <a:lnTo>
                    <a:pt x="520" y="1185"/>
                  </a:lnTo>
                  <a:lnTo>
                    <a:pt x="516" y="1195"/>
                  </a:lnTo>
                  <a:lnTo>
                    <a:pt x="522" y="1198"/>
                  </a:lnTo>
                  <a:lnTo>
                    <a:pt x="520" y="1190"/>
                  </a:lnTo>
                  <a:lnTo>
                    <a:pt x="480" y="1204"/>
                  </a:lnTo>
                  <a:lnTo>
                    <a:pt x="446" y="1215"/>
                  </a:lnTo>
                  <a:lnTo>
                    <a:pt x="374" y="1228"/>
                  </a:lnTo>
                  <a:lnTo>
                    <a:pt x="307" y="1237"/>
                  </a:lnTo>
                  <a:lnTo>
                    <a:pt x="248" y="1239"/>
                  </a:lnTo>
                  <a:lnTo>
                    <a:pt x="195" y="1239"/>
                  </a:lnTo>
                  <a:lnTo>
                    <a:pt x="149" y="1231"/>
                  </a:lnTo>
                  <a:lnTo>
                    <a:pt x="107" y="1226"/>
                  </a:lnTo>
                  <a:lnTo>
                    <a:pt x="71" y="1215"/>
                  </a:lnTo>
                  <a:lnTo>
                    <a:pt x="46" y="1206"/>
                  </a:lnTo>
                  <a:lnTo>
                    <a:pt x="28" y="1198"/>
                  </a:lnTo>
                  <a:lnTo>
                    <a:pt x="14" y="1192"/>
                  </a:lnTo>
                  <a:lnTo>
                    <a:pt x="11" y="1190"/>
                  </a:lnTo>
                  <a:lnTo>
                    <a:pt x="5" y="1198"/>
                  </a:lnTo>
                  <a:lnTo>
                    <a:pt x="14" y="1204"/>
                  </a:lnTo>
                  <a:lnTo>
                    <a:pt x="30" y="1176"/>
                  </a:lnTo>
                  <a:lnTo>
                    <a:pt x="46" y="1149"/>
                  </a:lnTo>
                  <a:lnTo>
                    <a:pt x="61" y="1118"/>
                  </a:lnTo>
                  <a:lnTo>
                    <a:pt x="74" y="1088"/>
                  </a:lnTo>
                  <a:lnTo>
                    <a:pt x="96" y="1028"/>
                  </a:lnTo>
                  <a:lnTo>
                    <a:pt x="113" y="962"/>
                  </a:lnTo>
                  <a:lnTo>
                    <a:pt x="124" y="893"/>
                  </a:lnTo>
                  <a:lnTo>
                    <a:pt x="132" y="822"/>
                  </a:lnTo>
                  <a:lnTo>
                    <a:pt x="138" y="751"/>
                  </a:lnTo>
                  <a:lnTo>
                    <a:pt x="138" y="679"/>
                  </a:lnTo>
                  <a:lnTo>
                    <a:pt x="138" y="602"/>
                  </a:lnTo>
                  <a:lnTo>
                    <a:pt x="132" y="528"/>
                  </a:lnTo>
                  <a:lnTo>
                    <a:pt x="124" y="424"/>
                  </a:lnTo>
                  <a:lnTo>
                    <a:pt x="110" y="329"/>
                  </a:lnTo>
                  <a:lnTo>
                    <a:pt x="96" y="241"/>
                  </a:lnTo>
                  <a:lnTo>
                    <a:pt x="80" y="161"/>
                  </a:lnTo>
                  <a:lnTo>
                    <a:pt x="52" y="48"/>
                  </a:lnTo>
                  <a:lnTo>
                    <a:pt x="41" y="7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36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205"/>
            <p:cNvSpPr>
              <a:spLocks/>
            </p:cNvSpPr>
            <p:nvPr/>
          </p:nvSpPr>
          <p:spPr bwMode="auto">
            <a:xfrm>
              <a:off x="4572001" y="3957638"/>
              <a:ext cx="142875" cy="282575"/>
            </a:xfrm>
            <a:custGeom>
              <a:avLst/>
              <a:gdLst>
                <a:gd name="T0" fmla="*/ 41 w 632"/>
                <a:gd name="T1" fmla="*/ 0 h 1248"/>
                <a:gd name="T2" fmla="*/ 49 w 632"/>
                <a:gd name="T3" fmla="*/ 38 h 1248"/>
                <a:gd name="T4" fmla="*/ 72 w 632"/>
                <a:gd name="T5" fmla="*/ 137 h 1248"/>
                <a:gd name="T6" fmla="*/ 85 w 632"/>
                <a:gd name="T7" fmla="*/ 207 h 1248"/>
                <a:gd name="T8" fmla="*/ 96 w 632"/>
                <a:gd name="T9" fmla="*/ 286 h 1248"/>
                <a:gd name="T10" fmla="*/ 110 w 632"/>
                <a:gd name="T11" fmla="*/ 374 h 1248"/>
                <a:gd name="T12" fmla="*/ 118 w 632"/>
                <a:gd name="T13" fmla="*/ 467 h 1248"/>
                <a:gd name="T14" fmla="*/ 126 w 632"/>
                <a:gd name="T15" fmla="*/ 565 h 1248"/>
                <a:gd name="T16" fmla="*/ 129 w 632"/>
                <a:gd name="T17" fmla="*/ 667 h 1248"/>
                <a:gd name="T18" fmla="*/ 126 w 632"/>
                <a:gd name="T19" fmla="*/ 768 h 1248"/>
                <a:gd name="T20" fmla="*/ 121 w 632"/>
                <a:gd name="T21" fmla="*/ 818 h 1248"/>
                <a:gd name="T22" fmla="*/ 118 w 632"/>
                <a:gd name="T23" fmla="*/ 867 h 1248"/>
                <a:gd name="T24" fmla="*/ 110 w 632"/>
                <a:gd name="T25" fmla="*/ 917 h 1248"/>
                <a:gd name="T26" fmla="*/ 101 w 632"/>
                <a:gd name="T27" fmla="*/ 964 h 1248"/>
                <a:gd name="T28" fmla="*/ 90 w 632"/>
                <a:gd name="T29" fmla="*/ 1012 h 1248"/>
                <a:gd name="T30" fmla="*/ 77 w 632"/>
                <a:gd name="T31" fmla="*/ 1057 h 1248"/>
                <a:gd name="T32" fmla="*/ 61 w 632"/>
                <a:gd name="T33" fmla="*/ 1100 h 1248"/>
                <a:gd name="T34" fmla="*/ 43 w 632"/>
                <a:gd name="T35" fmla="*/ 1142 h 1248"/>
                <a:gd name="T36" fmla="*/ 25 w 632"/>
                <a:gd name="T37" fmla="*/ 1180 h 1248"/>
                <a:gd name="T38" fmla="*/ 0 w 632"/>
                <a:gd name="T39" fmla="*/ 1219 h 1248"/>
                <a:gd name="T40" fmla="*/ 11 w 632"/>
                <a:gd name="T41" fmla="*/ 1221 h 1248"/>
                <a:gd name="T42" fmla="*/ 38 w 632"/>
                <a:gd name="T43" fmla="*/ 1230 h 1248"/>
                <a:gd name="T44" fmla="*/ 85 w 632"/>
                <a:gd name="T45" fmla="*/ 1241 h 1248"/>
                <a:gd name="T46" fmla="*/ 146 w 632"/>
                <a:gd name="T47" fmla="*/ 1246 h 1248"/>
                <a:gd name="T48" fmla="*/ 184 w 632"/>
                <a:gd name="T49" fmla="*/ 1248 h 1248"/>
                <a:gd name="T50" fmla="*/ 223 w 632"/>
                <a:gd name="T51" fmla="*/ 1248 h 1248"/>
                <a:gd name="T52" fmla="*/ 266 w 632"/>
                <a:gd name="T53" fmla="*/ 1248 h 1248"/>
                <a:gd name="T54" fmla="*/ 313 w 632"/>
                <a:gd name="T55" fmla="*/ 1243 h 1248"/>
                <a:gd name="T56" fmla="*/ 362 w 632"/>
                <a:gd name="T57" fmla="*/ 1235 h 1248"/>
                <a:gd name="T58" fmla="*/ 414 w 632"/>
                <a:gd name="T59" fmla="*/ 1224 h 1248"/>
                <a:gd name="T60" fmla="*/ 472 w 632"/>
                <a:gd name="T61" fmla="*/ 1210 h 1248"/>
                <a:gd name="T62" fmla="*/ 531 w 632"/>
                <a:gd name="T63" fmla="*/ 1191 h 1248"/>
                <a:gd name="T64" fmla="*/ 542 w 632"/>
                <a:gd name="T65" fmla="*/ 1161 h 1248"/>
                <a:gd name="T66" fmla="*/ 565 w 632"/>
                <a:gd name="T67" fmla="*/ 1075 h 1248"/>
                <a:gd name="T68" fmla="*/ 580 w 632"/>
                <a:gd name="T69" fmla="*/ 1016 h 1248"/>
                <a:gd name="T70" fmla="*/ 596 w 632"/>
                <a:gd name="T71" fmla="*/ 947 h 1248"/>
                <a:gd name="T72" fmla="*/ 610 w 632"/>
                <a:gd name="T73" fmla="*/ 867 h 1248"/>
                <a:gd name="T74" fmla="*/ 621 w 632"/>
                <a:gd name="T75" fmla="*/ 782 h 1248"/>
                <a:gd name="T76" fmla="*/ 629 w 632"/>
                <a:gd name="T77" fmla="*/ 692 h 1248"/>
                <a:gd name="T78" fmla="*/ 632 w 632"/>
                <a:gd name="T79" fmla="*/ 595 h 1248"/>
                <a:gd name="T80" fmla="*/ 632 w 632"/>
                <a:gd name="T81" fmla="*/ 546 h 1248"/>
                <a:gd name="T82" fmla="*/ 629 w 632"/>
                <a:gd name="T83" fmla="*/ 497 h 1248"/>
                <a:gd name="T84" fmla="*/ 623 w 632"/>
                <a:gd name="T85" fmla="*/ 448 h 1248"/>
                <a:gd name="T86" fmla="*/ 618 w 632"/>
                <a:gd name="T87" fmla="*/ 398 h 1248"/>
                <a:gd name="T88" fmla="*/ 610 w 632"/>
                <a:gd name="T89" fmla="*/ 346 h 1248"/>
                <a:gd name="T90" fmla="*/ 599 w 632"/>
                <a:gd name="T91" fmla="*/ 297 h 1248"/>
                <a:gd name="T92" fmla="*/ 588 w 632"/>
                <a:gd name="T93" fmla="*/ 245 h 1248"/>
                <a:gd name="T94" fmla="*/ 571 w 632"/>
                <a:gd name="T95" fmla="*/ 195 h 1248"/>
                <a:gd name="T96" fmla="*/ 552 w 632"/>
                <a:gd name="T97" fmla="*/ 146 h 1248"/>
                <a:gd name="T98" fmla="*/ 531 w 632"/>
                <a:gd name="T99" fmla="*/ 97 h 1248"/>
                <a:gd name="T100" fmla="*/ 508 w 632"/>
                <a:gd name="T101" fmla="*/ 50 h 1248"/>
                <a:gd name="T102" fmla="*/ 481 w 632"/>
                <a:gd name="T103" fmla="*/ 0 h 1248"/>
                <a:gd name="T104" fmla="*/ 41 w 632"/>
                <a:gd name="T105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248">
                  <a:moveTo>
                    <a:pt x="41" y="0"/>
                  </a:moveTo>
                  <a:lnTo>
                    <a:pt x="49" y="38"/>
                  </a:lnTo>
                  <a:lnTo>
                    <a:pt x="72" y="137"/>
                  </a:lnTo>
                  <a:lnTo>
                    <a:pt x="85" y="207"/>
                  </a:lnTo>
                  <a:lnTo>
                    <a:pt x="96" y="286"/>
                  </a:lnTo>
                  <a:lnTo>
                    <a:pt x="110" y="374"/>
                  </a:lnTo>
                  <a:lnTo>
                    <a:pt x="118" y="467"/>
                  </a:lnTo>
                  <a:lnTo>
                    <a:pt x="126" y="565"/>
                  </a:lnTo>
                  <a:lnTo>
                    <a:pt x="129" y="667"/>
                  </a:lnTo>
                  <a:lnTo>
                    <a:pt x="126" y="768"/>
                  </a:lnTo>
                  <a:lnTo>
                    <a:pt x="121" y="818"/>
                  </a:lnTo>
                  <a:lnTo>
                    <a:pt x="118" y="867"/>
                  </a:lnTo>
                  <a:lnTo>
                    <a:pt x="110" y="917"/>
                  </a:lnTo>
                  <a:lnTo>
                    <a:pt x="101" y="964"/>
                  </a:lnTo>
                  <a:lnTo>
                    <a:pt x="90" y="1012"/>
                  </a:lnTo>
                  <a:lnTo>
                    <a:pt x="77" y="1057"/>
                  </a:lnTo>
                  <a:lnTo>
                    <a:pt x="61" y="1100"/>
                  </a:lnTo>
                  <a:lnTo>
                    <a:pt x="43" y="1142"/>
                  </a:lnTo>
                  <a:lnTo>
                    <a:pt x="25" y="1180"/>
                  </a:lnTo>
                  <a:lnTo>
                    <a:pt x="0" y="1219"/>
                  </a:lnTo>
                  <a:lnTo>
                    <a:pt x="11" y="1221"/>
                  </a:lnTo>
                  <a:lnTo>
                    <a:pt x="38" y="1230"/>
                  </a:lnTo>
                  <a:lnTo>
                    <a:pt x="85" y="1241"/>
                  </a:lnTo>
                  <a:lnTo>
                    <a:pt x="146" y="1246"/>
                  </a:lnTo>
                  <a:lnTo>
                    <a:pt x="184" y="1248"/>
                  </a:lnTo>
                  <a:lnTo>
                    <a:pt x="223" y="1248"/>
                  </a:lnTo>
                  <a:lnTo>
                    <a:pt x="266" y="1248"/>
                  </a:lnTo>
                  <a:lnTo>
                    <a:pt x="313" y="1243"/>
                  </a:lnTo>
                  <a:lnTo>
                    <a:pt x="362" y="1235"/>
                  </a:lnTo>
                  <a:lnTo>
                    <a:pt x="414" y="1224"/>
                  </a:lnTo>
                  <a:lnTo>
                    <a:pt x="472" y="1210"/>
                  </a:lnTo>
                  <a:lnTo>
                    <a:pt x="531" y="1191"/>
                  </a:lnTo>
                  <a:lnTo>
                    <a:pt x="542" y="1161"/>
                  </a:lnTo>
                  <a:lnTo>
                    <a:pt x="565" y="1075"/>
                  </a:lnTo>
                  <a:lnTo>
                    <a:pt x="580" y="1016"/>
                  </a:lnTo>
                  <a:lnTo>
                    <a:pt x="596" y="947"/>
                  </a:lnTo>
                  <a:lnTo>
                    <a:pt x="610" y="867"/>
                  </a:lnTo>
                  <a:lnTo>
                    <a:pt x="621" y="782"/>
                  </a:lnTo>
                  <a:lnTo>
                    <a:pt x="629" y="692"/>
                  </a:lnTo>
                  <a:lnTo>
                    <a:pt x="632" y="595"/>
                  </a:lnTo>
                  <a:lnTo>
                    <a:pt x="632" y="546"/>
                  </a:lnTo>
                  <a:lnTo>
                    <a:pt x="629" y="497"/>
                  </a:lnTo>
                  <a:lnTo>
                    <a:pt x="623" y="448"/>
                  </a:lnTo>
                  <a:lnTo>
                    <a:pt x="618" y="398"/>
                  </a:lnTo>
                  <a:lnTo>
                    <a:pt x="610" y="346"/>
                  </a:lnTo>
                  <a:lnTo>
                    <a:pt x="599" y="297"/>
                  </a:lnTo>
                  <a:lnTo>
                    <a:pt x="588" y="245"/>
                  </a:lnTo>
                  <a:lnTo>
                    <a:pt x="571" y="195"/>
                  </a:lnTo>
                  <a:lnTo>
                    <a:pt x="552" y="146"/>
                  </a:lnTo>
                  <a:lnTo>
                    <a:pt x="531" y="97"/>
                  </a:lnTo>
                  <a:lnTo>
                    <a:pt x="508" y="50"/>
                  </a:lnTo>
                  <a:lnTo>
                    <a:pt x="481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8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206"/>
            <p:cNvSpPr>
              <a:spLocks/>
            </p:cNvSpPr>
            <p:nvPr/>
          </p:nvSpPr>
          <p:spPr bwMode="auto">
            <a:xfrm>
              <a:off x="4570413" y="3956050"/>
              <a:ext cx="146050" cy="285750"/>
            </a:xfrm>
            <a:custGeom>
              <a:avLst/>
              <a:gdLst>
                <a:gd name="T0" fmla="*/ 42 w 650"/>
                <a:gd name="T1" fmla="*/ 10 h 1264"/>
                <a:gd name="T2" fmla="*/ 77 w 650"/>
                <a:gd name="T3" fmla="*/ 172 h 1264"/>
                <a:gd name="T4" fmla="*/ 102 w 650"/>
                <a:gd name="T5" fmla="*/ 318 h 1264"/>
                <a:gd name="T6" fmla="*/ 122 w 650"/>
                <a:gd name="T7" fmla="*/ 490 h 1264"/>
                <a:gd name="T8" fmla="*/ 130 w 650"/>
                <a:gd name="T9" fmla="*/ 679 h 1264"/>
                <a:gd name="T10" fmla="*/ 122 w 650"/>
                <a:gd name="T11" fmla="*/ 827 h 1264"/>
                <a:gd name="T12" fmla="*/ 102 w 650"/>
                <a:gd name="T13" fmla="*/ 973 h 1264"/>
                <a:gd name="T14" fmla="*/ 64 w 650"/>
                <a:gd name="T15" fmla="*/ 1105 h 1264"/>
                <a:gd name="T16" fmla="*/ 36 w 650"/>
                <a:gd name="T17" fmla="*/ 1165 h 1264"/>
                <a:gd name="T18" fmla="*/ 3 w 650"/>
                <a:gd name="T19" fmla="*/ 1220 h 1264"/>
                <a:gd name="T20" fmla="*/ 6 w 650"/>
                <a:gd name="T21" fmla="*/ 1233 h 1264"/>
                <a:gd name="T22" fmla="*/ 64 w 650"/>
                <a:gd name="T23" fmla="*/ 1250 h 1264"/>
                <a:gd name="T24" fmla="*/ 130 w 650"/>
                <a:gd name="T25" fmla="*/ 1258 h 1264"/>
                <a:gd name="T26" fmla="*/ 218 w 650"/>
                <a:gd name="T27" fmla="*/ 1264 h 1264"/>
                <a:gd name="T28" fmla="*/ 324 w 650"/>
                <a:gd name="T29" fmla="*/ 1258 h 1264"/>
                <a:gd name="T30" fmla="*/ 407 w 650"/>
                <a:gd name="T31" fmla="*/ 1244 h 1264"/>
                <a:gd name="T32" fmla="*/ 495 w 650"/>
                <a:gd name="T33" fmla="*/ 1220 h 1264"/>
                <a:gd name="T34" fmla="*/ 547 w 650"/>
                <a:gd name="T35" fmla="*/ 1201 h 1264"/>
                <a:gd name="T36" fmla="*/ 578 w 650"/>
                <a:gd name="T37" fmla="*/ 1097 h 1264"/>
                <a:gd name="T38" fmla="*/ 616 w 650"/>
                <a:gd name="T39" fmla="*/ 935 h 1264"/>
                <a:gd name="T40" fmla="*/ 641 w 650"/>
                <a:gd name="T41" fmla="*/ 778 h 1264"/>
                <a:gd name="T42" fmla="*/ 650 w 650"/>
                <a:gd name="T43" fmla="*/ 663 h 1264"/>
                <a:gd name="T44" fmla="*/ 646 w 650"/>
                <a:gd name="T45" fmla="*/ 528 h 1264"/>
                <a:gd name="T46" fmla="*/ 632 w 650"/>
                <a:gd name="T47" fmla="*/ 375 h 1264"/>
                <a:gd name="T48" fmla="*/ 597 w 650"/>
                <a:gd name="T49" fmla="*/ 224 h 1264"/>
                <a:gd name="T50" fmla="*/ 553 w 650"/>
                <a:gd name="T51" fmla="*/ 111 h 1264"/>
                <a:gd name="T52" fmla="*/ 517 w 650"/>
                <a:gd name="T53" fmla="*/ 40 h 1264"/>
                <a:gd name="T54" fmla="*/ 490 w 650"/>
                <a:gd name="T55" fmla="*/ 0 h 1264"/>
                <a:gd name="T56" fmla="*/ 42 w 650"/>
                <a:gd name="T57" fmla="*/ 5 h 1264"/>
                <a:gd name="T58" fmla="*/ 50 w 650"/>
                <a:gd name="T59" fmla="*/ 7 h 1264"/>
                <a:gd name="T60" fmla="*/ 490 w 650"/>
                <a:gd name="T61" fmla="*/ 16 h 1264"/>
                <a:gd name="T62" fmla="*/ 481 w 650"/>
                <a:gd name="T63" fmla="*/ 13 h 1264"/>
                <a:gd name="T64" fmla="*/ 520 w 650"/>
                <a:gd name="T65" fmla="*/ 84 h 1264"/>
                <a:gd name="T66" fmla="*/ 553 w 650"/>
                <a:gd name="T67" fmla="*/ 155 h 1264"/>
                <a:gd name="T68" fmla="*/ 599 w 650"/>
                <a:gd name="T69" fmla="*/ 304 h 1264"/>
                <a:gd name="T70" fmla="*/ 624 w 650"/>
                <a:gd name="T71" fmla="*/ 455 h 1264"/>
                <a:gd name="T72" fmla="*/ 632 w 650"/>
                <a:gd name="T73" fmla="*/ 600 h 1264"/>
                <a:gd name="T74" fmla="*/ 627 w 650"/>
                <a:gd name="T75" fmla="*/ 721 h 1264"/>
                <a:gd name="T76" fmla="*/ 616 w 650"/>
                <a:gd name="T77" fmla="*/ 830 h 1264"/>
                <a:gd name="T78" fmla="*/ 583 w 650"/>
                <a:gd name="T79" fmla="*/ 1019 h 1264"/>
                <a:gd name="T80" fmla="*/ 547 w 650"/>
                <a:gd name="T81" fmla="*/ 1149 h 1264"/>
                <a:gd name="T82" fmla="*/ 531 w 650"/>
                <a:gd name="T83" fmla="*/ 1195 h 1264"/>
                <a:gd name="T84" fmla="*/ 536 w 650"/>
                <a:gd name="T85" fmla="*/ 1190 h 1264"/>
                <a:gd name="T86" fmla="*/ 446 w 650"/>
                <a:gd name="T87" fmla="*/ 1217 h 1264"/>
                <a:gd name="T88" fmla="*/ 360 w 650"/>
                <a:gd name="T89" fmla="*/ 1237 h 1264"/>
                <a:gd name="T90" fmla="*/ 286 w 650"/>
                <a:gd name="T91" fmla="*/ 1244 h 1264"/>
                <a:gd name="T92" fmla="*/ 171 w 650"/>
                <a:gd name="T93" fmla="*/ 1248 h 1264"/>
                <a:gd name="T94" fmla="*/ 97 w 650"/>
                <a:gd name="T95" fmla="*/ 1239 h 1264"/>
                <a:gd name="T96" fmla="*/ 25 w 650"/>
                <a:gd name="T97" fmla="*/ 1223 h 1264"/>
                <a:gd name="T98" fmla="*/ 12 w 650"/>
                <a:gd name="T99" fmla="*/ 1217 h 1264"/>
                <a:gd name="T100" fmla="*/ 18 w 650"/>
                <a:gd name="T101" fmla="*/ 1231 h 1264"/>
                <a:gd name="T102" fmla="*/ 50 w 650"/>
                <a:gd name="T103" fmla="*/ 1174 h 1264"/>
                <a:gd name="T104" fmla="*/ 77 w 650"/>
                <a:gd name="T105" fmla="*/ 1111 h 1264"/>
                <a:gd name="T106" fmla="*/ 119 w 650"/>
                <a:gd name="T107" fmla="*/ 976 h 1264"/>
                <a:gd name="T108" fmla="*/ 138 w 650"/>
                <a:gd name="T109" fmla="*/ 830 h 1264"/>
                <a:gd name="T110" fmla="*/ 146 w 650"/>
                <a:gd name="T111" fmla="*/ 679 h 1264"/>
                <a:gd name="T112" fmla="*/ 140 w 650"/>
                <a:gd name="T113" fmla="*/ 550 h 1264"/>
                <a:gd name="T114" fmla="*/ 119 w 650"/>
                <a:gd name="T115" fmla="*/ 315 h 1264"/>
                <a:gd name="T116" fmla="*/ 86 w 650"/>
                <a:gd name="T117" fmla="*/ 128 h 1264"/>
                <a:gd name="T118" fmla="*/ 58 w 650"/>
                <a:gd name="T119" fmla="*/ 7 h 1264"/>
                <a:gd name="T120" fmla="*/ 50 w 650"/>
                <a:gd name="T121" fmla="*/ 16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50" h="1264">
                  <a:moveTo>
                    <a:pt x="50" y="7"/>
                  </a:moveTo>
                  <a:lnTo>
                    <a:pt x="42" y="10"/>
                  </a:lnTo>
                  <a:lnTo>
                    <a:pt x="56" y="68"/>
                  </a:lnTo>
                  <a:lnTo>
                    <a:pt x="77" y="172"/>
                  </a:lnTo>
                  <a:lnTo>
                    <a:pt x="88" y="241"/>
                  </a:lnTo>
                  <a:lnTo>
                    <a:pt x="102" y="318"/>
                  </a:lnTo>
                  <a:lnTo>
                    <a:pt x="110" y="402"/>
                  </a:lnTo>
                  <a:lnTo>
                    <a:pt x="122" y="490"/>
                  </a:lnTo>
                  <a:lnTo>
                    <a:pt x="127" y="584"/>
                  </a:lnTo>
                  <a:lnTo>
                    <a:pt x="130" y="679"/>
                  </a:lnTo>
                  <a:lnTo>
                    <a:pt x="127" y="753"/>
                  </a:lnTo>
                  <a:lnTo>
                    <a:pt x="122" y="827"/>
                  </a:lnTo>
                  <a:lnTo>
                    <a:pt x="113" y="902"/>
                  </a:lnTo>
                  <a:lnTo>
                    <a:pt x="102" y="973"/>
                  </a:lnTo>
                  <a:lnTo>
                    <a:pt x="83" y="1041"/>
                  </a:lnTo>
                  <a:lnTo>
                    <a:pt x="64" y="1105"/>
                  </a:lnTo>
                  <a:lnTo>
                    <a:pt x="50" y="1135"/>
                  </a:lnTo>
                  <a:lnTo>
                    <a:pt x="36" y="1165"/>
                  </a:lnTo>
                  <a:lnTo>
                    <a:pt x="20" y="1192"/>
                  </a:lnTo>
                  <a:lnTo>
                    <a:pt x="3" y="1220"/>
                  </a:lnTo>
                  <a:lnTo>
                    <a:pt x="0" y="1228"/>
                  </a:lnTo>
                  <a:lnTo>
                    <a:pt x="6" y="1233"/>
                  </a:lnTo>
                  <a:lnTo>
                    <a:pt x="20" y="1239"/>
                  </a:lnTo>
                  <a:lnTo>
                    <a:pt x="64" y="1250"/>
                  </a:lnTo>
                  <a:lnTo>
                    <a:pt x="94" y="1255"/>
                  </a:lnTo>
                  <a:lnTo>
                    <a:pt x="130" y="1258"/>
                  </a:lnTo>
                  <a:lnTo>
                    <a:pt x="171" y="1264"/>
                  </a:lnTo>
                  <a:lnTo>
                    <a:pt x="218" y="1264"/>
                  </a:lnTo>
                  <a:lnTo>
                    <a:pt x="286" y="1262"/>
                  </a:lnTo>
                  <a:lnTo>
                    <a:pt x="324" y="1258"/>
                  </a:lnTo>
                  <a:lnTo>
                    <a:pt x="363" y="1253"/>
                  </a:lnTo>
                  <a:lnTo>
                    <a:pt x="407" y="1244"/>
                  </a:lnTo>
                  <a:lnTo>
                    <a:pt x="448" y="1233"/>
                  </a:lnTo>
                  <a:lnTo>
                    <a:pt x="495" y="1220"/>
                  </a:lnTo>
                  <a:lnTo>
                    <a:pt x="542" y="1206"/>
                  </a:lnTo>
                  <a:lnTo>
                    <a:pt x="547" y="1201"/>
                  </a:lnTo>
                  <a:lnTo>
                    <a:pt x="561" y="1154"/>
                  </a:lnTo>
                  <a:lnTo>
                    <a:pt x="578" y="1097"/>
                  </a:lnTo>
                  <a:lnTo>
                    <a:pt x="597" y="1023"/>
                  </a:lnTo>
                  <a:lnTo>
                    <a:pt x="616" y="935"/>
                  </a:lnTo>
                  <a:lnTo>
                    <a:pt x="632" y="834"/>
                  </a:lnTo>
                  <a:lnTo>
                    <a:pt x="641" y="778"/>
                  </a:lnTo>
                  <a:lnTo>
                    <a:pt x="644" y="721"/>
                  </a:lnTo>
                  <a:lnTo>
                    <a:pt x="650" y="663"/>
                  </a:lnTo>
                  <a:lnTo>
                    <a:pt x="650" y="600"/>
                  </a:lnTo>
                  <a:lnTo>
                    <a:pt x="646" y="528"/>
                  </a:lnTo>
                  <a:lnTo>
                    <a:pt x="641" y="451"/>
                  </a:lnTo>
                  <a:lnTo>
                    <a:pt x="632" y="375"/>
                  </a:lnTo>
                  <a:lnTo>
                    <a:pt x="616" y="300"/>
                  </a:lnTo>
                  <a:lnTo>
                    <a:pt x="597" y="224"/>
                  </a:lnTo>
                  <a:lnTo>
                    <a:pt x="569" y="149"/>
                  </a:lnTo>
                  <a:lnTo>
                    <a:pt x="553" y="111"/>
                  </a:lnTo>
                  <a:lnTo>
                    <a:pt x="536" y="76"/>
                  </a:lnTo>
                  <a:lnTo>
                    <a:pt x="517" y="40"/>
                  </a:lnTo>
                  <a:lnTo>
                    <a:pt x="495" y="5"/>
                  </a:lnTo>
                  <a:lnTo>
                    <a:pt x="490" y="0"/>
                  </a:lnTo>
                  <a:lnTo>
                    <a:pt x="50" y="0"/>
                  </a:lnTo>
                  <a:lnTo>
                    <a:pt x="42" y="5"/>
                  </a:lnTo>
                  <a:lnTo>
                    <a:pt x="42" y="10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490" y="16"/>
                  </a:lnTo>
                  <a:lnTo>
                    <a:pt x="490" y="7"/>
                  </a:lnTo>
                  <a:lnTo>
                    <a:pt x="481" y="13"/>
                  </a:lnTo>
                  <a:lnTo>
                    <a:pt x="504" y="48"/>
                  </a:lnTo>
                  <a:lnTo>
                    <a:pt x="520" y="84"/>
                  </a:lnTo>
                  <a:lnTo>
                    <a:pt x="540" y="120"/>
                  </a:lnTo>
                  <a:lnTo>
                    <a:pt x="553" y="155"/>
                  </a:lnTo>
                  <a:lnTo>
                    <a:pt x="580" y="230"/>
                  </a:lnTo>
                  <a:lnTo>
                    <a:pt x="599" y="304"/>
                  </a:lnTo>
                  <a:lnTo>
                    <a:pt x="616" y="378"/>
                  </a:lnTo>
                  <a:lnTo>
                    <a:pt x="624" y="455"/>
                  </a:lnTo>
                  <a:lnTo>
                    <a:pt x="630" y="528"/>
                  </a:lnTo>
                  <a:lnTo>
                    <a:pt x="632" y="600"/>
                  </a:lnTo>
                  <a:lnTo>
                    <a:pt x="632" y="660"/>
                  </a:lnTo>
                  <a:lnTo>
                    <a:pt x="627" y="721"/>
                  </a:lnTo>
                  <a:lnTo>
                    <a:pt x="624" y="775"/>
                  </a:lnTo>
                  <a:lnTo>
                    <a:pt x="616" y="830"/>
                  </a:lnTo>
                  <a:lnTo>
                    <a:pt x="599" y="931"/>
                  </a:lnTo>
                  <a:lnTo>
                    <a:pt x="583" y="1019"/>
                  </a:lnTo>
                  <a:lnTo>
                    <a:pt x="564" y="1093"/>
                  </a:lnTo>
                  <a:lnTo>
                    <a:pt x="547" y="1149"/>
                  </a:lnTo>
                  <a:lnTo>
                    <a:pt x="536" y="1185"/>
                  </a:lnTo>
                  <a:lnTo>
                    <a:pt x="531" y="1195"/>
                  </a:lnTo>
                  <a:lnTo>
                    <a:pt x="540" y="1198"/>
                  </a:lnTo>
                  <a:lnTo>
                    <a:pt x="536" y="1190"/>
                  </a:lnTo>
                  <a:lnTo>
                    <a:pt x="490" y="1206"/>
                  </a:lnTo>
                  <a:lnTo>
                    <a:pt x="446" y="1217"/>
                  </a:lnTo>
                  <a:lnTo>
                    <a:pt x="402" y="1228"/>
                  </a:lnTo>
                  <a:lnTo>
                    <a:pt x="360" y="1237"/>
                  </a:lnTo>
                  <a:lnTo>
                    <a:pt x="322" y="1242"/>
                  </a:lnTo>
                  <a:lnTo>
                    <a:pt x="286" y="1244"/>
                  </a:lnTo>
                  <a:lnTo>
                    <a:pt x="218" y="1248"/>
                  </a:lnTo>
                  <a:lnTo>
                    <a:pt x="171" y="1248"/>
                  </a:lnTo>
                  <a:lnTo>
                    <a:pt x="130" y="1244"/>
                  </a:lnTo>
                  <a:lnTo>
                    <a:pt x="97" y="1239"/>
                  </a:lnTo>
                  <a:lnTo>
                    <a:pt x="67" y="1233"/>
                  </a:lnTo>
                  <a:lnTo>
                    <a:pt x="25" y="1223"/>
                  </a:lnTo>
                  <a:lnTo>
                    <a:pt x="18" y="1220"/>
                  </a:lnTo>
                  <a:lnTo>
                    <a:pt x="12" y="1217"/>
                  </a:lnTo>
                  <a:lnTo>
                    <a:pt x="9" y="1226"/>
                  </a:lnTo>
                  <a:lnTo>
                    <a:pt x="18" y="1231"/>
                  </a:lnTo>
                  <a:lnTo>
                    <a:pt x="34" y="1201"/>
                  </a:lnTo>
                  <a:lnTo>
                    <a:pt x="50" y="1174"/>
                  </a:lnTo>
                  <a:lnTo>
                    <a:pt x="64" y="1143"/>
                  </a:lnTo>
                  <a:lnTo>
                    <a:pt x="77" y="1111"/>
                  </a:lnTo>
                  <a:lnTo>
                    <a:pt x="99" y="1044"/>
                  </a:lnTo>
                  <a:lnTo>
                    <a:pt x="119" y="976"/>
                  </a:lnTo>
                  <a:lnTo>
                    <a:pt x="130" y="904"/>
                  </a:lnTo>
                  <a:lnTo>
                    <a:pt x="138" y="830"/>
                  </a:lnTo>
                  <a:lnTo>
                    <a:pt x="144" y="753"/>
                  </a:lnTo>
                  <a:lnTo>
                    <a:pt x="146" y="679"/>
                  </a:lnTo>
                  <a:lnTo>
                    <a:pt x="144" y="613"/>
                  </a:lnTo>
                  <a:lnTo>
                    <a:pt x="140" y="550"/>
                  </a:lnTo>
                  <a:lnTo>
                    <a:pt x="133" y="430"/>
                  </a:lnTo>
                  <a:lnTo>
                    <a:pt x="119" y="315"/>
                  </a:lnTo>
                  <a:lnTo>
                    <a:pt x="102" y="216"/>
                  </a:lnTo>
                  <a:lnTo>
                    <a:pt x="86" y="128"/>
                  </a:lnTo>
                  <a:lnTo>
                    <a:pt x="72" y="63"/>
                  </a:lnTo>
                  <a:lnTo>
                    <a:pt x="58" y="7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50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207"/>
            <p:cNvSpPr>
              <a:spLocks/>
            </p:cNvSpPr>
            <p:nvPr/>
          </p:nvSpPr>
          <p:spPr bwMode="auto">
            <a:xfrm>
              <a:off x="4575176" y="4108450"/>
              <a:ext cx="138113" cy="130175"/>
            </a:xfrm>
            <a:custGeom>
              <a:avLst/>
              <a:gdLst>
                <a:gd name="T0" fmla="*/ 609 w 609"/>
                <a:gd name="T1" fmla="*/ 0 h 577"/>
                <a:gd name="T2" fmla="*/ 580 w 609"/>
                <a:gd name="T3" fmla="*/ 30 h 577"/>
                <a:gd name="T4" fmla="*/ 549 w 609"/>
                <a:gd name="T5" fmla="*/ 57 h 577"/>
                <a:gd name="T6" fmla="*/ 517 w 609"/>
                <a:gd name="T7" fmla="*/ 82 h 577"/>
                <a:gd name="T8" fmla="*/ 483 w 609"/>
                <a:gd name="T9" fmla="*/ 104 h 577"/>
                <a:gd name="T10" fmla="*/ 450 w 609"/>
                <a:gd name="T11" fmla="*/ 121 h 577"/>
                <a:gd name="T12" fmla="*/ 412 w 609"/>
                <a:gd name="T13" fmla="*/ 134 h 577"/>
                <a:gd name="T14" fmla="*/ 373 w 609"/>
                <a:gd name="T15" fmla="*/ 140 h 577"/>
                <a:gd name="T16" fmla="*/ 335 w 609"/>
                <a:gd name="T17" fmla="*/ 143 h 577"/>
                <a:gd name="T18" fmla="*/ 310 w 609"/>
                <a:gd name="T19" fmla="*/ 143 h 577"/>
                <a:gd name="T20" fmla="*/ 283 w 609"/>
                <a:gd name="T21" fmla="*/ 140 h 577"/>
                <a:gd name="T22" fmla="*/ 256 w 609"/>
                <a:gd name="T23" fmla="*/ 134 h 577"/>
                <a:gd name="T24" fmla="*/ 227 w 609"/>
                <a:gd name="T25" fmla="*/ 127 h 577"/>
                <a:gd name="T26" fmla="*/ 200 w 609"/>
                <a:gd name="T27" fmla="*/ 109 h 577"/>
                <a:gd name="T28" fmla="*/ 173 w 609"/>
                <a:gd name="T29" fmla="*/ 93 h 577"/>
                <a:gd name="T30" fmla="*/ 148 w 609"/>
                <a:gd name="T31" fmla="*/ 75 h 577"/>
                <a:gd name="T32" fmla="*/ 121 w 609"/>
                <a:gd name="T33" fmla="*/ 52 h 577"/>
                <a:gd name="T34" fmla="*/ 117 w 609"/>
                <a:gd name="T35" fmla="*/ 121 h 577"/>
                <a:gd name="T36" fmla="*/ 112 w 609"/>
                <a:gd name="T37" fmla="*/ 187 h 577"/>
                <a:gd name="T38" fmla="*/ 104 w 609"/>
                <a:gd name="T39" fmla="*/ 255 h 577"/>
                <a:gd name="T40" fmla="*/ 90 w 609"/>
                <a:gd name="T41" fmla="*/ 318 h 577"/>
                <a:gd name="T42" fmla="*/ 74 w 609"/>
                <a:gd name="T43" fmla="*/ 382 h 577"/>
                <a:gd name="T44" fmla="*/ 54 w 609"/>
                <a:gd name="T45" fmla="*/ 442 h 577"/>
                <a:gd name="T46" fmla="*/ 29 w 609"/>
                <a:gd name="T47" fmla="*/ 497 h 577"/>
                <a:gd name="T48" fmla="*/ 13 w 609"/>
                <a:gd name="T49" fmla="*/ 524 h 577"/>
                <a:gd name="T50" fmla="*/ 0 w 609"/>
                <a:gd name="T51" fmla="*/ 549 h 577"/>
                <a:gd name="T52" fmla="*/ 2 w 609"/>
                <a:gd name="T53" fmla="*/ 552 h 577"/>
                <a:gd name="T54" fmla="*/ 44 w 609"/>
                <a:gd name="T55" fmla="*/ 562 h 577"/>
                <a:gd name="T56" fmla="*/ 74 w 609"/>
                <a:gd name="T57" fmla="*/ 568 h 577"/>
                <a:gd name="T58" fmla="*/ 107 w 609"/>
                <a:gd name="T59" fmla="*/ 573 h 577"/>
                <a:gd name="T60" fmla="*/ 148 w 609"/>
                <a:gd name="T61" fmla="*/ 577 h 577"/>
                <a:gd name="T62" fmla="*/ 195 w 609"/>
                <a:gd name="T63" fmla="*/ 577 h 577"/>
                <a:gd name="T64" fmla="*/ 261 w 609"/>
                <a:gd name="T65" fmla="*/ 573 h 577"/>
                <a:gd name="T66" fmla="*/ 299 w 609"/>
                <a:gd name="T67" fmla="*/ 571 h 577"/>
                <a:gd name="T68" fmla="*/ 337 w 609"/>
                <a:gd name="T69" fmla="*/ 566 h 577"/>
                <a:gd name="T70" fmla="*/ 379 w 609"/>
                <a:gd name="T71" fmla="*/ 557 h 577"/>
                <a:gd name="T72" fmla="*/ 420 w 609"/>
                <a:gd name="T73" fmla="*/ 549 h 577"/>
                <a:gd name="T74" fmla="*/ 464 w 609"/>
                <a:gd name="T75" fmla="*/ 535 h 577"/>
                <a:gd name="T76" fmla="*/ 508 w 609"/>
                <a:gd name="T77" fmla="*/ 521 h 577"/>
                <a:gd name="T78" fmla="*/ 513 w 609"/>
                <a:gd name="T79" fmla="*/ 514 h 577"/>
                <a:gd name="T80" fmla="*/ 524 w 609"/>
                <a:gd name="T81" fmla="*/ 478 h 577"/>
                <a:gd name="T82" fmla="*/ 541 w 609"/>
                <a:gd name="T83" fmla="*/ 422 h 577"/>
                <a:gd name="T84" fmla="*/ 560 w 609"/>
                <a:gd name="T85" fmla="*/ 348 h 577"/>
                <a:gd name="T86" fmla="*/ 574 w 609"/>
                <a:gd name="T87" fmla="*/ 275 h 577"/>
                <a:gd name="T88" fmla="*/ 591 w 609"/>
                <a:gd name="T89" fmla="*/ 190 h 577"/>
                <a:gd name="T90" fmla="*/ 601 w 609"/>
                <a:gd name="T91" fmla="*/ 96 h 577"/>
                <a:gd name="T92" fmla="*/ 609 w 609"/>
                <a:gd name="T93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09" h="577">
                  <a:moveTo>
                    <a:pt x="609" y="0"/>
                  </a:moveTo>
                  <a:lnTo>
                    <a:pt x="580" y="30"/>
                  </a:lnTo>
                  <a:lnTo>
                    <a:pt x="549" y="57"/>
                  </a:lnTo>
                  <a:lnTo>
                    <a:pt x="517" y="82"/>
                  </a:lnTo>
                  <a:lnTo>
                    <a:pt x="483" y="104"/>
                  </a:lnTo>
                  <a:lnTo>
                    <a:pt x="450" y="121"/>
                  </a:lnTo>
                  <a:lnTo>
                    <a:pt x="412" y="134"/>
                  </a:lnTo>
                  <a:lnTo>
                    <a:pt x="373" y="140"/>
                  </a:lnTo>
                  <a:lnTo>
                    <a:pt x="335" y="143"/>
                  </a:lnTo>
                  <a:lnTo>
                    <a:pt x="310" y="143"/>
                  </a:lnTo>
                  <a:lnTo>
                    <a:pt x="283" y="140"/>
                  </a:lnTo>
                  <a:lnTo>
                    <a:pt x="256" y="134"/>
                  </a:lnTo>
                  <a:lnTo>
                    <a:pt x="227" y="127"/>
                  </a:lnTo>
                  <a:lnTo>
                    <a:pt x="200" y="109"/>
                  </a:lnTo>
                  <a:lnTo>
                    <a:pt x="173" y="93"/>
                  </a:lnTo>
                  <a:lnTo>
                    <a:pt x="148" y="75"/>
                  </a:lnTo>
                  <a:lnTo>
                    <a:pt x="121" y="52"/>
                  </a:lnTo>
                  <a:lnTo>
                    <a:pt x="117" y="121"/>
                  </a:lnTo>
                  <a:lnTo>
                    <a:pt x="112" y="187"/>
                  </a:lnTo>
                  <a:lnTo>
                    <a:pt x="104" y="255"/>
                  </a:lnTo>
                  <a:lnTo>
                    <a:pt x="90" y="318"/>
                  </a:lnTo>
                  <a:lnTo>
                    <a:pt x="74" y="382"/>
                  </a:lnTo>
                  <a:lnTo>
                    <a:pt x="54" y="442"/>
                  </a:lnTo>
                  <a:lnTo>
                    <a:pt x="29" y="497"/>
                  </a:lnTo>
                  <a:lnTo>
                    <a:pt x="13" y="524"/>
                  </a:lnTo>
                  <a:lnTo>
                    <a:pt x="0" y="549"/>
                  </a:lnTo>
                  <a:lnTo>
                    <a:pt x="2" y="552"/>
                  </a:lnTo>
                  <a:lnTo>
                    <a:pt x="44" y="562"/>
                  </a:lnTo>
                  <a:lnTo>
                    <a:pt x="74" y="568"/>
                  </a:lnTo>
                  <a:lnTo>
                    <a:pt x="107" y="573"/>
                  </a:lnTo>
                  <a:lnTo>
                    <a:pt x="148" y="577"/>
                  </a:lnTo>
                  <a:lnTo>
                    <a:pt x="195" y="577"/>
                  </a:lnTo>
                  <a:lnTo>
                    <a:pt x="261" y="573"/>
                  </a:lnTo>
                  <a:lnTo>
                    <a:pt x="299" y="571"/>
                  </a:lnTo>
                  <a:lnTo>
                    <a:pt x="337" y="566"/>
                  </a:lnTo>
                  <a:lnTo>
                    <a:pt x="379" y="557"/>
                  </a:lnTo>
                  <a:lnTo>
                    <a:pt x="420" y="549"/>
                  </a:lnTo>
                  <a:lnTo>
                    <a:pt x="464" y="535"/>
                  </a:lnTo>
                  <a:lnTo>
                    <a:pt x="508" y="521"/>
                  </a:lnTo>
                  <a:lnTo>
                    <a:pt x="513" y="514"/>
                  </a:lnTo>
                  <a:lnTo>
                    <a:pt x="524" y="478"/>
                  </a:lnTo>
                  <a:lnTo>
                    <a:pt x="541" y="422"/>
                  </a:lnTo>
                  <a:lnTo>
                    <a:pt x="560" y="348"/>
                  </a:lnTo>
                  <a:lnTo>
                    <a:pt x="574" y="275"/>
                  </a:lnTo>
                  <a:lnTo>
                    <a:pt x="591" y="190"/>
                  </a:lnTo>
                  <a:lnTo>
                    <a:pt x="601" y="96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2E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208"/>
            <p:cNvSpPr>
              <a:spLocks/>
            </p:cNvSpPr>
            <p:nvPr/>
          </p:nvSpPr>
          <p:spPr bwMode="auto">
            <a:xfrm>
              <a:off x="4572001" y="4105275"/>
              <a:ext cx="142875" cy="134938"/>
            </a:xfrm>
            <a:custGeom>
              <a:avLst/>
              <a:gdLst>
                <a:gd name="T0" fmla="*/ 629 w 629"/>
                <a:gd name="T1" fmla="*/ 0 h 595"/>
                <a:gd name="T2" fmla="*/ 623 w 629"/>
                <a:gd name="T3" fmla="*/ 11 h 595"/>
                <a:gd name="T4" fmla="*/ 615 w 629"/>
                <a:gd name="T5" fmla="*/ 107 h 595"/>
                <a:gd name="T6" fmla="*/ 605 w 629"/>
                <a:gd name="T7" fmla="*/ 201 h 595"/>
                <a:gd name="T8" fmla="*/ 588 w 629"/>
                <a:gd name="T9" fmla="*/ 286 h 595"/>
                <a:gd name="T10" fmla="*/ 574 w 629"/>
                <a:gd name="T11" fmla="*/ 359 h 595"/>
                <a:gd name="T12" fmla="*/ 555 w 629"/>
                <a:gd name="T13" fmla="*/ 433 h 595"/>
                <a:gd name="T14" fmla="*/ 538 w 629"/>
                <a:gd name="T15" fmla="*/ 489 h 595"/>
                <a:gd name="T16" fmla="*/ 527 w 629"/>
                <a:gd name="T17" fmla="*/ 525 h 595"/>
                <a:gd name="T18" fmla="*/ 522 w 629"/>
                <a:gd name="T19" fmla="*/ 532 h 595"/>
                <a:gd name="T20" fmla="*/ 478 w 629"/>
                <a:gd name="T21" fmla="*/ 546 h 595"/>
                <a:gd name="T22" fmla="*/ 434 w 629"/>
                <a:gd name="T23" fmla="*/ 560 h 595"/>
                <a:gd name="T24" fmla="*/ 393 w 629"/>
                <a:gd name="T25" fmla="*/ 568 h 595"/>
                <a:gd name="T26" fmla="*/ 351 w 629"/>
                <a:gd name="T27" fmla="*/ 577 h 595"/>
                <a:gd name="T28" fmla="*/ 313 w 629"/>
                <a:gd name="T29" fmla="*/ 582 h 595"/>
                <a:gd name="T30" fmla="*/ 275 w 629"/>
                <a:gd name="T31" fmla="*/ 584 h 595"/>
                <a:gd name="T32" fmla="*/ 209 w 629"/>
                <a:gd name="T33" fmla="*/ 588 h 595"/>
                <a:gd name="T34" fmla="*/ 162 w 629"/>
                <a:gd name="T35" fmla="*/ 588 h 595"/>
                <a:gd name="T36" fmla="*/ 121 w 629"/>
                <a:gd name="T37" fmla="*/ 584 h 595"/>
                <a:gd name="T38" fmla="*/ 88 w 629"/>
                <a:gd name="T39" fmla="*/ 579 h 595"/>
                <a:gd name="T40" fmla="*/ 58 w 629"/>
                <a:gd name="T41" fmla="*/ 573 h 595"/>
                <a:gd name="T42" fmla="*/ 16 w 629"/>
                <a:gd name="T43" fmla="*/ 563 h 595"/>
                <a:gd name="T44" fmla="*/ 14 w 629"/>
                <a:gd name="T45" fmla="*/ 560 h 595"/>
                <a:gd name="T46" fmla="*/ 27 w 629"/>
                <a:gd name="T47" fmla="*/ 535 h 595"/>
                <a:gd name="T48" fmla="*/ 43 w 629"/>
                <a:gd name="T49" fmla="*/ 508 h 595"/>
                <a:gd name="T50" fmla="*/ 68 w 629"/>
                <a:gd name="T51" fmla="*/ 453 h 595"/>
                <a:gd name="T52" fmla="*/ 88 w 629"/>
                <a:gd name="T53" fmla="*/ 393 h 595"/>
                <a:gd name="T54" fmla="*/ 104 w 629"/>
                <a:gd name="T55" fmla="*/ 329 h 595"/>
                <a:gd name="T56" fmla="*/ 118 w 629"/>
                <a:gd name="T57" fmla="*/ 266 h 595"/>
                <a:gd name="T58" fmla="*/ 126 w 629"/>
                <a:gd name="T59" fmla="*/ 198 h 595"/>
                <a:gd name="T60" fmla="*/ 131 w 629"/>
                <a:gd name="T61" fmla="*/ 132 h 595"/>
                <a:gd name="T62" fmla="*/ 135 w 629"/>
                <a:gd name="T63" fmla="*/ 63 h 595"/>
                <a:gd name="T64" fmla="*/ 126 w 629"/>
                <a:gd name="T65" fmla="*/ 55 h 595"/>
                <a:gd name="T66" fmla="*/ 124 w 629"/>
                <a:gd name="T67" fmla="*/ 127 h 595"/>
                <a:gd name="T68" fmla="*/ 118 w 629"/>
                <a:gd name="T69" fmla="*/ 195 h 595"/>
                <a:gd name="T70" fmla="*/ 110 w 629"/>
                <a:gd name="T71" fmla="*/ 264 h 595"/>
                <a:gd name="T72" fmla="*/ 96 w 629"/>
                <a:gd name="T73" fmla="*/ 332 h 595"/>
                <a:gd name="T74" fmla="*/ 79 w 629"/>
                <a:gd name="T75" fmla="*/ 395 h 595"/>
                <a:gd name="T76" fmla="*/ 58 w 629"/>
                <a:gd name="T77" fmla="*/ 456 h 595"/>
                <a:gd name="T78" fmla="*/ 33 w 629"/>
                <a:gd name="T79" fmla="*/ 514 h 595"/>
                <a:gd name="T80" fmla="*/ 16 w 629"/>
                <a:gd name="T81" fmla="*/ 541 h 595"/>
                <a:gd name="T82" fmla="*/ 0 w 629"/>
                <a:gd name="T83" fmla="*/ 566 h 595"/>
                <a:gd name="T84" fmla="*/ 14 w 629"/>
                <a:gd name="T85" fmla="*/ 571 h 595"/>
                <a:gd name="T86" fmla="*/ 55 w 629"/>
                <a:gd name="T87" fmla="*/ 582 h 595"/>
                <a:gd name="T88" fmla="*/ 85 w 629"/>
                <a:gd name="T89" fmla="*/ 588 h 595"/>
                <a:gd name="T90" fmla="*/ 121 w 629"/>
                <a:gd name="T91" fmla="*/ 593 h 595"/>
                <a:gd name="T92" fmla="*/ 162 w 629"/>
                <a:gd name="T93" fmla="*/ 595 h 595"/>
                <a:gd name="T94" fmla="*/ 209 w 629"/>
                <a:gd name="T95" fmla="*/ 595 h 595"/>
                <a:gd name="T96" fmla="*/ 277 w 629"/>
                <a:gd name="T97" fmla="*/ 593 h 595"/>
                <a:gd name="T98" fmla="*/ 315 w 629"/>
                <a:gd name="T99" fmla="*/ 590 h 595"/>
                <a:gd name="T100" fmla="*/ 354 w 629"/>
                <a:gd name="T101" fmla="*/ 584 h 595"/>
                <a:gd name="T102" fmla="*/ 396 w 629"/>
                <a:gd name="T103" fmla="*/ 577 h 595"/>
                <a:gd name="T104" fmla="*/ 439 w 629"/>
                <a:gd name="T105" fmla="*/ 566 h 595"/>
                <a:gd name="T106" fmla="*/ 484 w 629"/>
                <a:gd name="T107" fmla="*/ 555 h 595"/>
                <a:gd name="T108" fmla="*/ 531 w 629"/>
                <a:gd name="T109" fmla="*/ 538 h 595"/>
                <a:gd name="T110" fmla="*/ 544 w 629"/>
                <a:gd name="T111" fmla="*/ 497 h 595"/>
                <a:gd name="T112" fmla="*/ 558 w 629"/>
                <a:gd name="T113" fmla="*/ 447 h 595"/>
                <a:gd name="T114" fmla="*/ 576 w 629"/>
                <a:gd name="T115" fmla="*/ 381 h 595"/>
                <a:gd name="T116" fmla="*/ 594 w 629"/>
                <a:gd name="T117" fmla="*/ 302 h 595"/>
                <a:gd name="T118" fmla="*/ 610 w 629"/>
                <a:gd name="T119" fmla="*/ 212 h 595"/>
                <a:gd name="T120" fmla="*/ 623 w 629"/>
                <a:gd name="T121" fmla="*/ 110 h 595"/>
                <a:gd name="T122" fmla="*/ 626 w 629"/>
                <a:gd name="T123" fmla="*/ 55 h 595"/>
                <a:gd name="T124" fmla="*/ 629 w 629"/>
                <a:gd name="T125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29" h="595">
                  <a:moveTo>
                    <a:pt x="629" y="0"/>
                  </a:moveTo>
                  <a:lnTo>
                    <a:pt x="623" y="11"/>
                  </a:lnTo>
                  <a:lnTo>
                    <a:pt x="615" y="107"/>
                  </a:lnTo>
                  <a:lnTo>
                    <a:pt x="605" y="201"/>
                  </a:lnTo>
                  <a:lnTo>
                    <a:pt x="588" y="286"/>
                  </a:lnTo>
                  <a:lnTo>
                    <a:pt x="574" y="359"/>
                  </a:lnTo>
                  <a:lnTo>
                    <a:pt x="555" y="433"/>
                  </a:lnTo>
                  <a:lnTo>
                    <a:pt x="538" y="489"/>
                  </a:lnTo>
                  <a:lnTo>
                    <a:pt x="527" y="525"/>
                  </a:lnTo>
                  <a:lnTo>
                    <a:pt x="522" y="532"/>
                  </a:lnTo>
                  <a:lnTo>
                    <a:pt x="478" y="546"/>
                  </a:lnTo>
                  <a:lnTo>
                    <a:pt x="434" y="560"/>
                  </a:lnTo>
                  <a:lnTo>
                    <a:pt x="393" y="568"/>
                  </a:lnTo>
                  <a:lnTo>
                    <a:pt x="351" y="577"/>
                  </a:lnTo>
                  <a:lnTo>
                    <a:pt x="313" y="582"/>
                  </a:lnTo>
                  <a:lnTo>
                    <a:pt x="275" y="584"/>
                  </a:lnTo>
                  <a:lnTo>
                    <a:pt x="209" y="588"/>
                  </a:lnTo>
                  <a:lnTo>
                    <a:pt x="162" y="588"/>
                  </a:lnTo>
                  <a:lnTo>
                    <a:pt x="121" y="584"/>
                  </a:lnTo>
                  <a:lnTo>
                    <a:pt x="88" y="579"/>
                  </a:lnTo>
                  <a:lnTo>
                    <a:pt x="58" y="573"/>
                  </a:lnTo>
                  <a:lnTo>
                    <a:pt x="16" y="563"/>
                  </a:lnTo>
                  <a:lnTo>
                    <a:pt x="14" y="560"/>
                  </a:lnTo>
                  <a:lnTo>
                    <a:pt x="27" y="535"/>
                  </a:lnTo>
                  <a:lnTo>
                    <a:pt x="43" y="508"/>
                  </a:lnTo>
                  <a:lnTo>
                    <a:pt x="68" y="453"/>
                  </a:lnTo>
                  <a:lnTo>
                    <a:pt x="88" y="393"/>
                  </a:lnTo>
                  <a:lnTo>
                    <a:pt x="104" y="329"/>
                  </a:lnTo>
                  <a:lnTo>
                    <a:pt x="118" y="266"/>
                  </a:lnTo>
                  <a:lnTo>
                    <a:pt x="126" y="198"/>
                  </a:lnTo>
                  <a:lnTo>
                    <a:pt x="131" y="132"/>
                  </a:lnTo>
                  <a:lnTo>
                    <a:pt x="135" y="63"/>
                  </a:lnTo>
                  <a:lnTo>
                    <a:pt x="126" y="55"/>
                  </a:lnTo>
                  <a:lnTo>
                    <a:pt x="124" y="127"/>
                  </a:lnTo>
                  <a:lnTo>
                    <a:pt x="118" y="195"/>
                  </a:lnTo>
                  <a:lnTo>
                    <a:pt x="110" y="264"/>
                  </a:lnTo>
                  <a:lnTo>
                    <a:pt x="96" y="332"/>
                  </a:lnTo>
                  <a:lnTo>
                    <a:pt x="79" y="395"/>
                  </a:lnTo>
                  <a:lnTo>
                    <a:pt x="58" y="456"/>
                  </a:lnTo>
                  <a:lnTo>
                    <a:pt x="33" y="514"/>
                  </a:lnTo>
                  <a:lnTo>
                    <a:pt x="16" y="541"/>
                  </a:lnTo>
                  <a:lnTo>
                    <a:pt x="0" y="566"/>
                  </a:lnTo>
                  <a:lnTo>
                    <a:pt x="14" y="571"/>
                  </a:lnTo>
                  <a:lnTo>
                    <a:pt x="55" y="582"/>
                  </a:lnTo>
                  <a:lnTo>
                    <a:pt x="85" y="588"/>
                  </a:lnTo>
                  <a:lnTo>
                    <a:pt x="121" y="593"/>
                  </a:lnTo>
                  <a:lnTo>
                    <a:pt x="162" y="595"/>
                  </a:lnTo>
                  <a:lnTo>
                    <a:pt x="209" y="595"/>
                  </a:lnTo>
                  <a:lnTo>
                    <a:pt x="277" y="593"/>
                  </a:lnTo>
                  <a:lnTo>
                    <a:pt x="315" y="590"/>
                  </a:lnTo>
                  <a:lnTo>
                    <a:pt x="354" y="584"/>
                  </a:lnTo>
                  <a:lnTo>
                    <a:pt x="396" y="577"/>
                  </a:lnTo>
                  <a:lnTo>
                    <a:pt x="439" y="566"/>
                  </a:lnTo>
                  <a:lnTo>
                    <a:pt x="484" y="555"/>
                  </a:lnTo>
                  <a:lnTo>
                    <a:pt x="531" y="538"/>
                  </a:lnTo>
                  <a:lnTo>
                    <a:pt x="544" y="497"/>
                  </a:lnTo>
                  <a:lnTo>
                    <a:pt x="558" y="447"/>
                  </a:lnTo>
                  <a:lnTo>
                    <a:pt x="576" y="381"/>
                  </a:lnTo>
                  <a:lnTo>
                    <a:pt x="594" y="302"/>
                  </a:lnTo>
                  <a:lnTo>
                    <a:pt x="610" y="212"/>
                  </a:lnTo>
                  <a:lnTo>
                    <a:pt x="623" y="110"/>
                  </a:lnTo>
                  <a:lnTo>
                    <a:pt x="626" y="55"/>
                  </a:lnTo>
                  <a:lnTo>
                    <a:pt x="629" y="0"/>
                  </a:lnTo>
                  <a:close/>
                </a:path>
              </a:pathLst>
            </a:custGeom>
            <a:solidFill>
              <a:srgbClr val="753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381387" y="6182601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837881" y="6249526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4F10E9CE-A1A2-40E1-BCD6-980ADD0504A5}"/>
              </a:ext>
            </a:extLst>
          </p:cNvPr>
          <p:cNvSpPr txBox="1"/>
          <p:nvPr/>
        </p:nvSpPr>
        <p:spPr>
          <a:xfrm>
            <a:off x="343847" y="804077"/>
            <a:ext cx="3724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latin typeface="210 맨발의청춘 B" panose="02020603020101020101" pitchFamily="18" charset="-127"/>
                <a:ea typeface="210 맨발의청춘 B" panose="02020603020101020101" pitchFamily="18" charset="-127"/>
              </a:rPr>
              <a:t>▶우리의 교과서 정보</a:t>
            </a:r>
            <a:endParaRPr lang="ko-KR" altLang="en-US" sz="3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C000"/>
              </a:solidFill>
              <a:latin typeface="210 맨발의청춘 B" panose="02020603020101020101" pitchFamily="18" charset="-127"/>
              <a:ea typeface="210 맨발의청춘 B" panose="02020603020101020101" pitchFamily="18" charset="-127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F6BDFDA-B76E-4CC3-A525-F56BCDFD99BE}"/>
              </a:ext>
            </a:extLst>
          </p:cNvPr>
          <p:cNvSpPr txBox="1"/>
          <p:nvPr/>
        </p:nvSpPr>
        <p:spPr>
          <a:xfrm>
            <a:off x="728580" y="1695297"/>
            <a:ext cx="3843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출판사명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: (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주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) 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금성출판사</a:t>
            </a:r>
          </a:p>
        </p:txBody>
      </p:sp>
      <p:pic>
        <p:nvPicPr>
          <p:cNvPr id="60" name="그림 23" descr="veve.png">
            <a:extLst>
              <a:ext uri="{FF2B5EF4-FFF2-40B4-BE49-F238E27FC236}">
                <a16:creationId xmlns:a16="http://schemas.microsoft.com/office/drawing/2014/main" id="{EACEC3E1-AD90-4758-9AB0-C16322759A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383813" y="1685457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5E2B872-CEDA-472C-BD8F-C5FA6FC327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400" r="11013"/>
          <a:stretch/>
        </p:blipFill>
        <p:spPr>
          <a:xfrm>
            <a:off x="4708487" y="744736"/>
            <a:ext cx="3897677" cy="5122227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F9FEA0E6-F838-4265-8379-B8557FA312DB}"/>
              </a:ext>
            </a:extLst>
          </p:cNvPr>
          <p:cNvSpPr txBox="1"/>
          <p:nvPr/>
        </p:nvSpPr>
        <p:spPr>
          <a:xfrm>
            <a:off x="697493" y="2418023"/>
            <a:ext cx="3843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이름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: 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고등학교 한국사</a:t>
            </a:r>
          </a:p>
        </p:txBody>
      </p:sp>
      <p:pic>
        <p:nvPicPr>
          <p:cNvPr id="63" name="그림 23" descr="veve.png">
            <a:extLst>
              <a:ext uri="{FF2B5EF4-FFF2-40B4-BE49-F238E27FC236}">
                <a16:creationId xmlns:a16="http://schemas.microsoft.com/office/drawing/2014/main" id="{FC46A98E-C1C7-4681-B2AB-882F409AA3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352726" y="2408183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8BBBE31C-35CD-4817-9606-9A9216F8F6DE}"/>
              </a:ext>
            </a:extLst>
          </p:cNvPr>
          <p:cNvSpPr txBox="1"/>
          <p:nvPr/>
        </p:nvSpPr>
        <p:spPr>
          <a:xfrm>
            <a:off x="704424" y="3132561"/>
            <a:ext cx="3843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총 페이지수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: 313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쪽</a:t>
            </a:r>
          </a:p>
        </p:txBody>
      </p:sp>
      <p:pic>
        <p:nvPicPr>
          <p:cNvPr id="65" name="그림 23" descr="veve.png">
            <a:extLst>
              <a:ext uri="{FF2B5EF4-FFF2-40B4-BE49-F238E27FC236}">
                <a16:creationId xmlns:a16="http://schemas.microsoft.com/office/drawing/2014/main" id="{8A89855C-D6FF-4E04-8ECC-BD750DFC1E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359657" y="3122721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id="{971A270F-7056-44CB-A8CF-308C48FA96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32" b="99775" l="6290" r="95351">
                        <a14:foregroundMark x1="19599" y1="48198" x2="20146" y2="64189"/>
                        <a14:foregroundMark x1="20146" y1="64189" x2="14494" y2="89302"/>
                        <a14:foregroundMark x1="35187" y1="72748" x2="29262" y2="83108"/>
                        <a14:foregroundMark x1="29262" y1="83108" x2="19052" y2="84347"/>
                        <a14:foregroundMark x1="19052" y1="84347" x2="7475" y2="95495"/>
                        <a14:foregroundMark x1="15223" y1="74550" x2="32452" y2="82320"/>
                        <a14:foregroundMark x1="35096" y1="75225" x2="32361" y2="70270"/>
                        <a14:foregroundMark x1="27894" y1="69144" x2="21878" y2="59910"/>
                        <a14:foregroundMark x1="21878" y1="59910" x2="22151" y2="52140"/>
                        <a14:foregroundMark x1="27256" y1="51802" x2="15497" y2="58896"/>
                        <a14:foregroundMark x1="8933" y1="84685" x2="8204" y2="94144"/>
                        <a14:foregroundMark x1="14585" y1="70721" x2="9025" y2="87387"/>
                        <a14:foregroundMark x1="6472" y1="97072" x2="21149" y2="97072"/>
                        <a14:foregroundMark x1="23701" y1="77140" x2="21057" y2="70833"/>
                        <a14:foregroundMark x1="22151" y1="86824" x2="24704" y2="99887"/>
                        <a14:foregroundMark x1="33637" y1="80743" x2="34913" y2="68919"/>
                        <a14:foregroundMark x1="34913" y1="68919" x2="34913" y2="68919"/>
                        <a14:foregroundMark x1="28897" y1="72748" x2="24886" y2="66892"/>
                        <a14:foregroundMark x1="30629" y1="68243" x2="30629" y2="78716"/>
                        <a14:foregroundMark x1="57885" y1="84122" x2="77119" y2="89977"/>
                        <a14:foregroundMark x1="65907" y1="92117" x2="72835" y2="92117"/>
                        <a14:foregroundMark x1="64448" y1="80068" x2="73929" y2="91104"/>
                        <a14:foregroundMark x1="64540" y1="92230" x2="71376" y2="92455"/>
                        <a14:foregroundMark x1="59799" y1="81869" x2="67912" y2="78941"/>
                        <a14:foregroundMark x1="75529" y1="77031" x2="76026" y2="77365"/>
                        <a14:foregroundMark x1="70830" y1="73874" x2="75511" y2="77019"/>
                        <a14:foregroundMark x1="88432" y1="61933" x2="85506" y2="46171"/>
                        <a14:foregroundMark x1="92482" y1="83754" x2="91131" y2="76471"/>
                        <a14:foregroundMark x1="95351" y1="99212" x2="93067" y2="86903"/>
                        <a14:foregroundMark x1="85506" y1="46171" x2="85506" y2="46171"/>
                        <a14:foregroundMark x1="73655" y1="60698" x2="83409" y2="67117"/>
                        <a14:foregroundMark x1="77226" y1="72840" x2="77940" y2="73198"/>
                        <a14:foregroundMark x1="72106" y1="70270" x2="75832" y2="72140"/>
                        <a14:foregroundMark x1="18232" y1="45608" x2="22607" y2="54617"/>
                        <a14:foregroundMark x1="38469" y1="51577" x2="31085" y2="60360"/>
                        <a14:foregroundMark x1="31085" y1="60360" x2="30447" y2="61937"/>
                        <a14:foregroundMark x1="29535" y1="60360" x2="32634" y2="61712"/>
                        <a14:foregroundMark x1="34458" y1="61261" x2="32908" y2="61261"/>
                        <a14:foregroundMark x1="33455" y1="58559" x2="33181" y2="61261"/>
                        <a14:foregroundMark x1="31449" y1="59459" x2="31632" y2="59685"/>
                        <a14:foregroundMark x1="33728" y1="83559" x2="30447" y2="81757"/>
                        <a14:foregroundMark x1="28624" y1="62613" x2="26253" y2="62613"/>
                        <a14:foregroundMark x1="65087" y1="94595" x2="64540" y2="87275"/>
                        <a14:foregroundMark x1="68368" y1="71959" x2="69827" y2="72185"/>
                        <a14:foregroundMark x1="72562" y1="67905" x2="73564" y2="69482"/>
                        <a14:foregroundMark x1="72288" y1="69482" x2="73473" y2="72185"/>
                        <a14:foregroundMark x1="75601" y1="68092" x2="78122" y2="64977"/>
                        <a14:foregroundMark x1="74020" y1="70045" x2="75541" y2="68166"/>
                        <a14:foregroundMark x1="75387" y1="68806" x2="75387" y2="63739"/>
                        <a14:foregroundMark x1="73108" y1="62950" x2="75479" y2="63851"/>
                        <a14:foregroundMark x1="73225" y1="58891" x2="74385" y2="61374"/>
                        <a14:foregroundMark x1="73017" y1="58446" x2="73139" y2="58708"/>
                        <a14:foregroundMark x1="79763" y1="59797" x2="85779" y2="52703"/>
                        <a14:foregroundMark x1="77028" y1="57995" x2="77119" y2="61712"/>
                        <a14:foregroundMark x1="78943" y1="57432" x2="78122" y2="60248"/>
                        <a14:foregroundMark x1="79125" y1="56194" x2="78031" y2="57658"/>
                        <a14:foregroundMark x1="84230" y1="46171" x2="79034" y2="56532"/>
                        <a14:foregroundMark x1="79034" y1="56532" x2="76846" y2="57770"/>
                        <a14:foregroundMark x1="86920" y1="64717" x2="83865" y2="61599"/>
                        <a14:foregroundMark x1="85871" y1="68919" x2="80583" y2="70721"/>
                        <a14:foregroundMark x1="73929" y1="77703" x2="73929" y2="83896"/>
                        <a14:foregroundMark x1="79854" y1="66892" x2="81130" y2="68468"/>
                        <a14:foregroundMark x1="77954" y1="69076" x2="76937" y2="68694"/>
                        <a14:foregroundMark x1="79034" y1="69482" x2="77964" y2="69080"/>
                        <a14:foregroundMark x1="78578" y1="35248" x2="83409" y2="10811"/>
                        <a14:foregroundMark x1="73382" y1="13514" x2="81768" y2="6532"/>
                        <a14:foregroundMark x1="81768" y1="6532" x2="91249" y2="11824"/>
                        <a14:foregroundMark x1="91249" y1="11824" x2="81222" y2="16667"/>
                        <a14:foregroundMark x1="81222" y1="16667" x2="72015" y2="14752"/>
                        <a14:foregroundMark x1="52142" y1="43468" x2="48903" y2="43652"/>
                        <a14:foregroundMark x1="34838" y1="37412" x2="34184" y2="36824"/>
                        <a14:foregroundMark x1="34184" y1="36824" x2="36737" y2="24324"/>
                        <a14:foregroundMark x1="36737" y1="24324" x2="45761" y2="18243"/>
                        <a14:foregroundMark x1="45761" y1="18243" x2="53145" y2="28378"/>
                        <a14:foregroundMark x1="53145" y1="28378" x2="51780" y2="36729"/>
                        <a14:foregroundMark x1="9298" y1="76464" x2="9116" y2="80631"/>
                        <a14:foregroundMark x1="8478" y1="76689" x2="8478" y2="84009"/>
                        <a14:backgroundMark x1="76481" y1="74662" x2="76481" y2="71509"/>
                        <a14:backgroundMark x1="88605" y1="68243" x2="90520" y2="71171"/>
                        <a14:backgroundMark x1="89790" y1="72185" x2="91340" y2="75563"/>
                        <a14:backgroundMark x1="88970" y1="68131" x2="89426" y2="65766"/>
                        <a14:backgroundMark x1="90611" y1="64977" x2="89061" y2="67568"/>
                        <a14:backgroundMark x1="90064" y1="71509" x2="90793" y2="73761"/>
                        <a14:backgroundMark x1="90884" y1="75225" x2="91340" y2="76351"/>
                        <a14:backgroundMark x1="92525" y1="83671" x2="94804" y2="83671"/>
                        <a14:backgroundMark x1="76937" y1="73086" x2="76937" y2="73086"/>
                        <a14:backgroundMark x1="76481" y1="73761" x2="76937" y2="72523"/>
                        <a14:backgroundMark x1="77302" y1="73086" x2="76755" y2="71847"/>
                        <a14:backgroundMark x1="13674" y1="61712" x2="2735" y2="62162"/>
                        <a14:backgroundMark x1="14585" y1="61036" x2="1914" y2="61261"/>
                        <a14:backgroundMark x1="14676" y1="61599" x2="13947" y2="62950"/>
                        <a14:backgroundMark x1="35916" y1="61712" x2="71650" y2="61937"/>
                        <a14:backgroundMark x1="89517" y1="62050" x2="94804" y2="62050"/>
                        <a14:backgroundMark x1="89881" y1="61937" x2="96536" y2="61937"/>
                        <a14:backgroundMark x1="89243" y1="61261" x2="90975" y2="63964"/>
                        <a14:backgroundMark x1="71923" y1="62275" x2="71468" y2="56757"/>
                        <a14:backgroundMark x1="32270" y1="42680" x2="46308" y2="47185"/>
                        <a14:backgroundMark x1="29626" y1="41667" x2="41386" y2="41329"/>
                        <a14:backgroundMark x1="41386" y1="41329" x2="44850" y2="41329"/>
                        <a14:backgroundMark x1="28624" y1="41667" x2="43756" y2="38626"/>
                        <a14:backgroundMark x1="43118" y1="45158" x2="49134" y2="53829"/>
                        <a14:backgroundMark x1="46035" y1="45721" x2="49681" y2="33446"/>
                        <a14:backgroundMark x1="47311" y1="43581" x2="47493" y2="51577"/>
                        <a14:backgroundMark x1="43300" y1="44257" x2="51686" y2="39414"/>
                      </a14:backgroundRemoval>
                    </a14:imgEffect>
                  </a14:imgLayer>
                </a14:imgProps>
              </a:ext>
            </a:extLst>
          </a:blip>
          <a:srcRect t="40596" r="52661"/>
          <a:stretch/>
        </p:blipFill>
        <p:spPr>
          <a:xfrm>
            <a:off x="124485" y="3861048"/>
            <a:ext cx="2617643" cy="24594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894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85"/>
    </mc:Choice>
    <mc:Fallback xmlns="">
      <p:transition spd="slow" advTm="41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2" grpId="0"/>
      <p:bldP spid="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381387" y="6182601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837881" y="6249526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4F10E9CE-A1A2-40E1-BCD6-980ADD0504A5}"/>
              </a:ext>
            </a:extLst>
          </p:cNvPr>
          <p:cNvSpPr txBox="1"/>
          <p:nvPr/>
        </p:nvSpPr>
        <p:spPr>
          <a:xfrm>
            <a:off x="386329" y="804077"/>
            <a:ext cx="36391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latin typeface="210 맨발의청춘 B" panose="02020603020101020101" pitchFamily="18" charset="-127"/>
                <a:ea typeface="210 맨발의청춘 B" panose="02020603020101020101" pitchFamily="18" charset="-127"/>
              </a:rPr>
              <a:t>▶진도는 어디부터</a:t>
            </a:r>
            <a:r>
              <a:rPr lang="en-US" altLang="ko-KR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latin typeface="210 맨발의청춘 B" panose="02020603020101020101" pitchFamily="18" charset="-127"/>
                <a:ea typeface="210 맨발의청춘 B" panose="02020603020101020101" pitchFamily="18" charset="-127"/>
              </a:rPr>
              <a:t>...</a:t>
            </a:r>
            <a:endParaRPr lang="ko-KR" altLang="en-US" sz="3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C000"/>
              </a:solidFill>
              <a:latin typeface="210 맨발의청춘 B" panose="02020603020101020101" pitchFamily="18" charset="-127"/>
              <a:ea typeface="210 맨발의청춘 B" panose="02020603020101020101" pitchFamily="18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3E7700C-99D1-3449-B4B8-E1002E69A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6696" y="2852935"/>
            <a:ext cx="3005674" cy="34844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E34604A-4890-FDE6-DDFE-EFA144F99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8621" y="1052149"/>
            <a:ext cx="3840044" cy="4976170"/>
          </a:xfrm>
          <a:prstGeom prst="rect">
            <a:avLst/>
          </a:prstGeom>
        </p:spPr>
      </p:pic>
      <p:grpSp>
        <p:nvGrpSpPr>
          <p:cNvPr id="20" name="그룹 19"/>
          <p:cNvGrpSpPr/>
          <p:nvPr/>
        </p:nvGrpSpPr>
        <p:grpSpPr>
          <a:xfrm>
            <a:off x="6742371" y="6153520"/>
            <a:ext cx="1052193" cy="503120"/>
            <a:chOff x="4330701" y="3897313"/>
            <a:chExt cx="493713" cy="344487"/>
          </a:xfrm>
        </p:grpSpPr>
        <p:sp>
          <p:nvSpPr>
            <p:cNvPr id="21" name="Freeform 187"/>
            <p:cNvSpPr>
              <a:spLocks/>
            </p:cNvSpPr>
            <p:nvPr/>
          </p:nvSpPr>
          <p:spPr bwMode="auto">
            <a:xfrm>
              <a:off x="4332288" y="3898900"/>
              <a:ext cx="458788" cy="296863"/>
            </a:xfrm>
            <a:custGeom>
              <a:avLst/>
              <a:gdLst>
                <a:gd name="T0" fmla="*/ 2025 w 2028"/>
                <a:gd name="T1" fmla="*/ 688 h 1311"/>
                <a:gd name="T2" fmla="*/ 2014 w 2028"/>
                <a:gd name="T3" fmla="*/ 787 h 1311"/>
                <a:gd name="T4" fmla="*/ 1978 w 2028"/>
                <a:gd name="T5" fmla="*/ 910 h 1311"/>
                <a:gd name="T6" fmla="*/ 1918 w 2028"/>
                <a:gd name="T7" fmla="*/ 1023 h 1311"/>
                <a:gd name="T8" fmla="*/ 1841 w 2028"/>
                <a:gd name="T9" fmla="*/ 1118 h 1311"/>
                <a:gd name="T10" fmla="*/ 1745 w 2028"/>
                <a:gd name="T11" fmla="*/ 1201 h 1311"/>
                <a:gd name="T12" fmla="*/ 1638 w 2028"/>
                <a:gd name="T13" fmla="*/ 1262 h 1311"/>
                <a:gd name="T14" fmla="*/ 1517 w 2028"/>
                <a:gd name="T15" fmla="*/ 1300 h 1311"/>
                <a:gd name="T16" fmla="*/ 1454 w 2028"/>
                <a:gd name="T17" fmla="*/ 1309 h 1311"/>
                <a:gd name="T18" fmla="*/ 1387 w 2028"/>
                <a:gd name="T19" fmla="*/ 1311 h 1311"/>
                <a:gd name="T20" fmla="*/ 604 w 2028"/>
                <a:gd name="T21" fmla="*/ 1311 h 1311"/>
                <a:gd name="T22" fmla="*/ 541 w 2028"/>
                <a:gd name="T23" fmla="*/ 1305 h 1311"/>
                <a:gd name="T24" fmla="*/ 448 w 2028"/>
                <a:gd name="T25" fmla="*/ 1284 h 1311"/>
                <a:gd name="T26" fmla="*/ 332 w 2028"/>
                <a:gd name="T27" fmla="*/ 1231 h 1311"/>
                <a:gd name="T28" fmla="*/ 231 w 2028"/>
                <a:gd name="T29" fmla="*/ 1163 h 1311"/>
                <a:gd name="T30" fmla="*/ 145 w 2028"/>
                <a:gd name="T31" fmla="*/ 1072 h 1311"/>
                <a:gd name="T32" fmla="*/ 77 w 2028"/>
                <a:gd name="T33" fmla="*/ 967 h 1311"/>
                <a:gd name="T34" fmla="*/ 28 w 2028"/>
                <a:gd name="T35" fmla="*/ 850 h 1311"/>
                <a:gd name="T36" fmla="*/ 3 w 2028"/>
                <a:gd name="T37" fmla="*/ 724 h 1311"/>
                <a:gd name="T38" fmla="*/ 0 w 2028"/>
                <a:gd name="T39" fmla="*/ 655 h 1311"/>
                <a:gd name="T40" fmla="*/ 3 w 2028"/>
                <a:gd name="T41" fmla="*/ 590 h 1311"/>
                <a:gd name="T42" fmla="*/ 28 w 2028"/>
                <a:gd name="T43" fmla="*/ 460 h 1311"/>
                <a:gd name="T44" fmla="*/ 77 w 2028"/>
                <a:gd name="T45" fmla="*/ 342 h 1311"/>
                <a:gd name="T46" fmla="*/ 145 w 2028"/>
                <a:gd name="T47" fmla="*/ 238 h 1311"/>
                <a:gd name="T48" fmla="*/ 231 w 2028"/>
                <a:gd name="T49" fmla="*/ 147 h 1311"/>
                <a:gd name="T50" fmla="*/ 332 w 2028"/>
                <a:gd name="T51" fmla="*/ 79 h 1311"/>
                <a:gd name="T52" fmla="*/ 448 w 2028"/>
                <a:gd name="T53" fmla="*/ 29 h 1311"/>
                <a:gd name="T54" fmla="*/ 541 w 2028"/>
                <a:gd name="T55" fmla="*/ 7 h 1311"/>
                <a:gd name="T56" fmla="*/ 604 w 2028"/>
                <a:gd name="T57" fmla="*/ 0 h 1311"/>
                <a:gd name="T58" fmla="*/ 1387 w 2028"/>
                <a:gd name="T59" fmla="*/ 0 h 1311"/>
                <a:gd name="T60" fmla="*/ 1454 w 2028"/>
                <a:gd name="T61" fmla="*/ 2 h 1311"/>
                <a:gd name="T62" fmla="*/ 1517 w 2028"/>
                <a:gd name="T63" fmla="*/ 13 h 1311"/>
                <a:gd name="T64" fmla="*/ 1638 w 2028"/>
                <a:gd name="T65" fmla="*/ 52 h 1311"/>
                <a:gd name="T66" fmla="*/ 1745 w 2028"/>
                <a:gd name="T67" fmla="*/ 112 h 1311"/>
                <a:gd name="T68" fmla="*/ 1841 w 2028"/>
                <a:gd name="T69" fmla="*/ 191 h 1311"/>
                <a:gd name="T70" fmla="*/ 1918 w 2028"/>
                <a:gd name="T71" fmla="*/ 288 h 1311"/>
                <a:gd name="T72" fmla="*/ 1978 w 2028"/>
                <a:gd name="T73" fmla="*/ 399 h 1311"/>
                <a:gd name="T74" fmla="*/ 2014 w 2028"/>
                <a:gd name="T75" fmla="*/ 523 h 1311"/>
                <a:gd name="T76" fmla="*/ 2025 w 2028"/>
                <a:gd name="T77" fmla="*/ 622 h 1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1">
                  <a:moveTo>
                    <a:pt x="2028" y="655"/>
                  </a:moveTo>
                  <a:lnTo>
                    <a:pt x="2025" y="688"/>
                  </a:lnTo>
                  <a:lnTo>
                    <a:pt x="2025" y="724"/>
                  </a:lnTo>
                  <a:lnTo>
                    <a:pt x="2014" y="787"/>
                  </a:lnTo>
                  <a:lnTo>
                    <a:pt x="1998" y="850"/>
                  </a:lnTo>
                  <a:lnTo>
                    <a:pt x="1978" y="910"/>
                  </a:lnTo>
                  <a:lnTo>
                    <a:pt x="1951" y="967"/>
                  </a:lnTo>
                  <a:lnTo>
                    <a:pt x="1918" y="1023"/>
                  </a:lnTo>
                  <a:lnTo>
                    <a:pt x="1882" y="1072"/>
                  </a:lnTo>
                  <a:lnTo>
                    <a:pt x="1841" y="1118"/>
                  </a:lnTo>
                  <a:lnTo>
                    <a:pt x="1794" y="1163"/>
                  </a:lnTo>
                  <a:lnTo>
                    <a:pt x="1745" y="1201"/>
                  </a:lnTo>
                  <a:lnTo>
                    <a:pt x="1693" y="1231"/>
                  </a:lnTo>
                  <a:lnTo>
                    <a:pt x="1638" y="1262"/>
                  </a:lnTo>
                  <a:lnTo>
                    <a:pt x="1577" y="1284"/>
                  </a:lnTo>
                  <a:lnTo>
                    <a:pt x="1517" y="1300"/>
                  </a:lnTo>
                  <a:lnTo>
                    <a:pt x="1486" y="1305"/>
                  </a:lnTo>
                  <a:lnTo>
                    <a:pt x="1454" y="1309"/>
                  </a:lnTo>
                  <a:lnTo>
                    <a:pt x="1420" y="1311"/>
                  </a:lnTo>
                  <a:lnTo>
                    <a:pt x="1387" y="1311"/>
                  </a:lnTo>
                  <a:lnTo>
                    <a:pt x="638" y="1311"/>
                  </a:lnTo>
                  <a:lnTo>
                    <a:pt x="604" y="1311"/>
                  </a:lnTo>
                  <a:lnTo>
                    <a:pt x="572" y="1309"/>
                  </a:lnTo>
                  <a:lnTo>
                    <a:pt x="541" y="1305"/>
                  </a:lnTo>
                  <a:lnTo>
                    <a:pt x="509" y="1300"/>
                  </a:lnTo>
                  <a:lnTo>
                    <a:pt x="448" y="1284"/>
                  </a:lnTo>
                  <a:lnTo>
                    <a:pt x="388" y="1262"/>
                  </a:lnTo>
                  <a:lnTo>
                    <a:pt x="332" y="1231"/>
                  </a:lnTo>
                  <a:lnTo>
                    <a:pt x="280" y="1201"/>
                  </a:lnTo>
                  <a:lnTo>
                    <a:pt x="231" y="1163"/>
                  </a:lnTo>
                  <a:lnTo>
                    <a:pt x="187" y="1118"/>
                  </a:lnTo>
                  <a:lnTo>
                    <a:pt x="145" y="1072"/>
                  </a:lnTo>
                  <a:lnTo>
                    <a:pt x="107" y="1023"/>
                  </a:lnTo>
                  <a:lnTo>
                    <a:pt x="77" y="967"/>
                  </a:lnTo>
                  <a:lnTo>
                    <a:pt x="50" y="910"/>
                  </a:lnTo>
                  <a:lnTo>
                    <a:pt x="28" y="850"/>
                  </a:lnTo>
                  <a:lnTo>
                    <a:pt x="12" y="787"/>
                  </a:lnTo>
                  <a:lnTo>
                    <a:pt x="3" y="724"/>
                  </a:lnTo>
                  <a:lnTo>
                    <a:pt x="0" y="688"/>
                  </a:lnTo>
                  <a:lnTo>
                    <a:pt x="0" y="655"/>
                  </a:lnTo>
                  <a:lnTo>
                    <a:pt x="0" y="622"/>
                  </a:lnTo>
                  <a:lnTo>
                    <a:pt x="3" y="590"/>
                  </a:lnTo>
                  <a:lnTo>
                    <a:pt x="12" y="523"/>
                  </a:lnTo>
                  <a:lnTo>
                    <a:pt x="28" y="460"/>
                  </a:lnTo>
                  <a:lnTo>
                    <a:pt x="50" y="399"/>
                  </a:lnTo>
                  <a:lnTo>
                    <a:pt x="77" y="342"/>
                  </a:lnTo>
                  <a:lnTo>
                    <a:pt x="107" y="288"/>
                  </a:lnTo>
                  <a:lnTo>
                    <a:pt x="145" y="238"/>
                  </a:lnTo>
                  <a:lnTo>
                    <a:pt x="187" y="191"/>
                  </a:lnTo>
                  <a:lnTo>
                    <a:pt x="231" y="147"/>
                  </a:lnTo>
                  <a:lnTo>
                    <a:pt x="280" y="112"/>
                  </a:lnTo>
                  <a:lnTo>
                    <a:pt x="332" y="79"/>
                  </a:lnTo>
                  <a:lnTo>
                    <a:pt x="388" y="52"/>
                  </a:lnTo>
                  <a:lnTo>
                    <a:pt x="448" y="29"/>
                  </a:lnTo>
                  <a:lnTo>
                    <a:pt x="509" y="13"/>
                  </a:lnTo>
                  <a:lnTo>
                    <a:pt x="541" y="7"/>
                  </a:lnTo>
                  <a:lnTo>
                    <a:pt x="572" y="2"/>
                  </a:lnTo>
                  <a:lnTo>
                    <a:pt x="604" y="0"/>
                  </a:lnTo>
                  <a:lnTo>
                    <a:pt x="638" y="0"/>
                  </a:lnTo>
                  <a:lnTo>
                    <a:pt x="1387" y="0"/>
                  </a:lnTo>
                  <a:lnTo>
                    <a:pt x="1420" y="0"/>
                  </a:lnTo>
                  <a:lnTo>
                    <a:pt x="1454" y="2"/>
                  </a:lnTo>
                  <a:lnTo>
                    <a:pt x="1486" y="7"/>
                  </a:lnTo>
                  <a:lnTo>
                    <a:pt x="1517" y="13"/>
                  </a:lnTo>
                  <a:lnTo>
                    <a:pt x="1577" y="29"/>
                  </a:lnTo>
                  <a:lnTo>
                    <a:pt x="1638" y="52"/>
                  </a:lnTo>
                  <a:lnTo>
                    <a:pt x="1693" y="79"/>
                  </a:lnTo>
                  <a:lnTo>
                    <a:pt x="1745" y="112"/>
                  </a:lnTo>
                  <a:lnTo>
                    <a:pt x="1794" y="147"/>
                  </a:lnTo>
                  <a:lnTo>
                    <a:pt x="1841" y="191"/>
                  </a:lnTo>
                  <a:lnTo>
                    <a:pt x="1882" y="238"/>
                  </a:lnTo>
                  <a:lnTo>
                    <a:pt x="1918" y="288"/>
                  </a:lnTo>
                  <a:lnTo>
                    <a:pt x="1951" y="342"/>
                  </a:lnTo>
                  <a:lnTo>
                    <a:pt x="1978" y="399"/>
                  </a:lnTo>
                  <a:lnTo>
                    <a:pt x="1998" y="460"/>
                  </a:lnTo>
                  <a:lnTo>
                    <a:pt x="2014" y="523"/>
                  </a:lnTo>
                  <a:lnTo>
                    <a:pt x="2025" y="590"/>
                  </a:lnTo>
                  <a:lnTo>
                    <a:pt x="2025" y="622"/>
                  </a:lnTo>
                  <a:lnTo>
                    <a:pt x="2028" y="655"/>
                  </a:lnTo>
                  <a:close/>
                </a:path>
              </a:pathLst>
            </a:custGeom>
            <a:solidFill>
              <a:srgbClr val="F3F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88"/>
            <p:cNvSpPr>
              <a:spLocks/>
            </p:cNvSpPr>
            <p:nvPr/>
          </p:nvSpPr>
          <p:spPr bwMode="auto">
            <a:xfrm>
              <a:off x="4330701" y="3897313"/>
              <a:ext cx="463550" cy="301625"/>
            </a:xfrm>
            <a:custGeom>
              <a:avLst/>
              <a:gdLst>
                <a:gd name="T0" fmla="*/ 2025 w 2044"/>
                <a:gd name="T1" fmla="*/ 730 h 1328"/>
                <a:gd name="T2" fmla="*/ 1978 w 2044"/>
                <a:gd name="T3" fmla="*/ 917 h 1328"/>
                <a:gd name="T4" fmla="*/ 1882 w 2044"/>
                <a:gd name="T5" fmla="*/ 1075 h 1328"/>
                <a:gd name="T6" fmla="*/ 1750 w 2044"/>
                <a:gd name="T7" fmla="*/ 1202 h 1328"/>
                <a:gd name="T8" fmla="*/ 1585 w 2044"/>
                <a:gd name="T9" fmla="*/ 1284 h 1328"/>
                <a:gd name="T10" fmla="*/ 1462 w 2044"/>
                <a:gd name="T11" fmla="*/ 1309 h 1328"/>
                <a:gd name="T12" fmla="*/ 646 w 2044"/>
                <a:gd name="T13" fmla="*/ 1312 h 1328"/>
                <a:gd name="T14" fmla="*/ 549 w 2044"/>
                <a:gd name="T15" fmla="*/ 1307 h 1328"/>
                <a:gd name="T16" fmla="*/ 401 w 2044"/>
                <a:gd name="T17" fmla="*/ 1262 h 1328"/>
                <a:gd name="T18" fmla="*/ 245 w 2044"/>
                <a:gd name="T19" fmla="*/ 1163 h 1328"/>
                <a:gd name="T20" fmla="*/ 124 w 2044"/>
                <a:gd name="T21" fmla="*/ 1026 h 1328"/>
                <a:gd name="T22" fmla="*/ 44 w 2044"/>
                <a:gd name="T23" fmla="*/ 856 h 1328"/>
                <a:gd name="T24" fmla="*/ 16 w 2044"/>
                <a:gd name="T25" fmla="*/ 664 h 1328"/>
                <a:gd name="T26" fmla="*/ 44 w 2044"/>
                <a:gd name="T27" fmla="*/ 473 h 1328"/>
                <a:gd name="T28" fmla="*/ 124 w 2044"/>
                <a:gd name="T29" fmla="*/ 302 h 1328"/>
                <a:gd name="T30" fmla="*/ 245 w 2044"/>
                <a:gd name="T31" fmla="*/ 165 h 1328"/>
                <a:gd name="T32" fmla="*/ 401 w 2044"/>
                <a:gd name="T33" fmla="*/ 66 h 1328"/>
                <a:gd name="T34" fmla="*/ 580 w 2044"/>
                <a:gd name="T35" fmla="*/ 20 h 1328"/>
                <a:gd name="T36" fmla="*/ 1395 w 2044"/>
                <a:gd name="T37" fmla="*/ 16 h 1328"/>
                <a:gd name="T38" fmla="*/ 1525 w 2044"/>
                <a:gd name="T39" fmla="*/ 30 h 1328"/>
                <a:gd name="T40" fmla="*/ 1698 w 2044"/>
                <a:gd name="T41" fmla="*/ 93 h 1328"/>
                <a:gd name="T42" fmla="*/ 1844 w 2044"/>
                <a:gd name="T43" fmla="*/ 206 h 1328"/>
                <a:gd name="T44" fmla="*/ 1950 w 2044"/>
                <a:gd name="T45" fmla="*/ 354 h 1328"/>
                <a:gd name="T46" fmla="*/ 2013 w 2044"/>
                <a:gd name="T47" fmla="*/ 532 h 1328"/>
                <a:gd name="T48" fmla="*/ 2036 w 2044"/>
                <a:gd name="T49" fmla="*/ 664 h 1328"/>
                <a:gd name="T50" fmla="*/ 2041 w 2044"/>
                <a:gd name="T51" fmla="*/ 595 h 1328"/>
                <a:gd name="T52" fmla="*/ 1991 w 2044"/>
                <a:gd name="T53" fmla="*/ 406 h 1328"/>
                <a:gd name="T54" fmla="*/ 1896 w 2044"/>
                <a:gd name="T55" fmla="*/ 241 h 1328"/>
                <a:gd name="T56" fmla="*/ 1759 w 2044"/>
                <a:gd name="T57" fmla="*/ 113 h 1328"/>
                <a:gd name="T58" fmla="*/ 1588 w 2044"/>
                <a:gd name="T59" fmla="*/ 30 h 1328"/>
                <a:gd name="T60" fmla="*/ 1494 w 2044"/>
                <a:gd name="T61" fmla="*/ 9 h 1328"/>
                <a:gd name="T62" fmla="*/ 1395 w 2044"/>
                <a:gd name="T63" fmla="*/ 0 h 1328"/>
                <a:gd name="T64" fmla="*/ 580 w 2044"/>
                <a:gd name="T65" fmla="*/ 3 h 1328"/>
                <a:gd name="T66" fmla="*/ 483 w 2044"/>
                <a:gd name="T67" fmla="*/ 20 h 1328"/>
                <a:gd name="T68" fmla="*/ 338 w 2044"/>
                <a:gd name="T69" fmla="*/ 79 h 1328"/>
                <a:gd name="T70" fmla="*/ 187 w 2044"/>
                <a:gd name="T71" fmla="*/ 194 h 1328"/>
                <a:gd name="T72" fmla="*/ 77 w 2044"/>
                <a:gd name="T73" fmla="*/ 349 h 1328"/>
                <a:gd name="T74" fmla="*/ 11 w 2044"/>
                <a:gd name="T75" fmla="*/ 530 h 1328"/>
                <a:gd name="T76" fmla="*/ 0 w 2044"/>
                <a:gd name="T77" fmla="*/ 664 h 1328"/>
                <a:gd name="T78" fmla="*/ 11 w 2044"/>
                <a:gd name="T79" fmla="*/ 798 h 1328"/>
                <a:gd name="T80" fmla="*/ 77 w 2044"/>
                <a:gd name="T81" fmla="*/ 982 h 1328"/>
                <a:gd name="T82" fmla="*/ 187 w 2044"/>
                <a:gd name="T83" fmla="*/ 1133 h 1328"/>
                <a:gd name="T84" fmla="*/ 338 w 2044"/>
                <a:gd name="T85" fmla="*/ 1248 h 1328"/>
                <a:gd name="T86" fmla="*/ 483 w 2044"/>
                <a:gd name="T87" fmla="*/ 1309 h 1328"/>
                <a:gd name="T88" fmla="*/ 580 w 2044"/>
                <a:gd name="T89" fmla="*/ 1325 h 1328"/>
                <a:gd name="T90" fmla="*/ 1395 w 2044"/>
                <a:gd name="T91" fmla="*/ 1328 h 1328"/>
                <a:gd name="T92" fmla="*/ 1494 w 2044"/>
                <a:gd name="T93" fmla="*/ 1323 h 1328"/>
                <a:gd name="T94" fmla="*/ 1588 w 2044"/>
                <a:gd name="T95" fmla="*/ 1298 h 1328"/>
                <a:gd name="T96" fmla="*/ 1759 w 2044"/>
                <a:gd name="T97" fmla="*/ 1215 h 1328"/>
                <a:gd name="T98" fmla="*/ 1896 w 2044"/>
                <a:gd name="T99" fmla="*/ 1086 h 1328"/>
                <a:gd name="T100" fmla="*/ 1991 w 2044"/>
                <a:gd name="T101" fmla="*/ 922 h 1328"/>
                <a:gd name="T102" fmla="*/ 2041 w 2044"/>
                <a:gd name="T103" fmla="*/ 733 h 1328"/>
                <a:gd name="T104" fmla="*/ 2036 w 2044"/>
                <a:gd name="T105" fmla="*/ 664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28">
                  <a:moveTo>
                    <a:pt x="2036" y="664"/>
                  </a:moveTo>
                  <a:lnTo>
                    <a:pt x="2027" y="664"/>
                  </a:lnTo>
                  <a:lnTo>
                    <a:pt x="2025" y="730"/>
                  </a:lnTo>
                  <a:lnTo>
                    <a:pt x="2013" y="796"/>
                  </a:lnTo>
                  <a:lnTo>
                    <a:pt x="1997" y="856"/>
                  </a:lnTo>
                  <a:lnTo>
                    <a:pt x="1978" y="917"/>
                  </a:lnTo>
                  <a:lnTo>
                    <a:pt x="1950" y="974"/>
                  </a:lnTo>
                  <a:lnTo>
                    <a:pt x="1921" y="1026"/>
                  </a:lnTo>
                  <a:lnTo>
                    <a:pt x="1882" y="1075"/>
                  </a:lnTo>
                  <a:lnTo>
                    <a:pt x="1844" y="1122"/>
                  </a:lnTo>
                  <a:lnTo>
                    <a:pt x="1797" y="1163"/>
                  </a:lnTo>
                  <a:lnTo>
                    <a:pt x="1750" y="1202"/>
                  </a:lnTo>
                  <a:lnTo>
                    <a:pt x="1698" y="1235"/>
                  </a:lnTo>
                  <a:lnTo>
                    <a:pt x="1642" y="1262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92" y="1307"/>
                  </a:lnTo>
                  <a:lnTo>
                    <a:pt x="1462" y="1309"/>
                  </a:lnTo>
                  <a:lnTo>
                    <a:pt x="1428" y="1312"/>
                  </a:lnTo>
                  <a:lnTo>
                    <a:pt x="1395" y="1312"/>
                  </a:lnTo>
                  <a:lnTo>
                    <a:pt x="646" y="1312"/>
                  </a:lnTo>
                  <a:lnTo>
                    <a:pt x="612" y="1312"/>
                  </a:lnTo>
                  <a:lnTo>
                    <a:pt x="580" y="1309"/>
                  </a:lnTo>
                  <a:lnTo>
                    <a:pt x="549" y="1307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1" y="1262"/>
                  </a:lnTo>
                  <a:lnTo>
                    <a:pt x="346" y="1235"/>
                  </a:lnTo>
                  <a:lnTo>
                    <a:pt x="294" y="1202"/>
                  </a:lnTo>
                  <a:lnTo>
                    <a:pt x="245" y="1163"/>
                  </a:lnTo>
                  <a:lnTo>
                    <a:pt x="200" y="1122"/>
                  </a:lnTo>
                  <a:lnTo>
                    <a:pt x="159" y="1075"/>
                  </a:lnTo>
                  <a:lnTo>
                    <a:pt x="124" y="1026"/>
                  </a:lnTo>
                  <a:lnTo>
                    <a:pt x="90" y="974"/>
                  </a:lnTo>
                  <a:lnTo>
                    <a:pt x="66" y="917"/>
                  </a:lnTo>
                  <a:lnTo>
                    <a:pt x="44" y="856"/>
                  </a:lnTo>
                  <a:lnTo>
                    <a:pt x="27" y="796"/>
                  </a:lnTo>
                  <a:lnTo>
                    <a:pt x="20" y="730"/>
                  </a:lnTo>
                  <a:lnTo>
                    <a:pt x="16" y="664"/>
                  </a:lnTo>
                  <a:lnTo>
                    <a:pt x="20" y="599"/>
                  </a:lnTo>
                  <a:lnTo>
                    <a:pt x="27" y="532"/>
                  </a:lnTo>
                  <a:lnTo>
                    <a:pt x="44" y="473"/>
                  </a:lnTo>
                  <a:lnTo>
                    <a:pt x="66" y="412"/>
                  </a:lnTo>
                  <a:lnTo>
                    <a:pt x="90" y="354"/>
                  </a:lnTo>
                  <a:lnTo>
                    <a:pt x="124" y="302"/>
                  </a:lnTo>
                  <a:lnTo>
                    <a:pt x="159" y="252"/>
                  </a:lnTo>
                  <a:lnTo>
                    <a:pt x="200" y="206"/>
                  </a:lnTo>
                  <a:lnTo>
                    <a:pt x="245" y="165"/>
                  </a:lnTo>
                  <a:lnTo>
                    <a:pt x="294" y="126"/>
                  </a:lnTo>
                  <a:lnTo>
                    <a:pt x="346" y="93"/>
                  </a:lnTo>
                  <a:lnTo>
                    <a:pt x="401" y="66"/>
                  </a:lnTo>
                  <a:lnTo>
                    <a:pt x="459" y="43"/>
                  </a:lnTo>
                  <a:lnTo>
                    <a:pt x="519" y="30"/>
                  </a:lnTo>
                  <a:lnTo>
                    <a:pt x="580" y="20"/>
                  </a:lnTo>
                  <a:lnTo>
                    <a:pt x="612" y="16"/>
                  </a:lnTo>
                  <a:lnTo>
                    <a:pt x="646" y="16"/>
                  </a:lnTo>
                  <a:lnTo>
                    <a:pt x="1395" y="16"/>
                  </a:lnTo>
                  <a:lnTo>
                    <a:pt x="1428" y="16"/>
                  </a:lnTo>
                  <a:lnTo>
                    <a:pt x="1462" y="20"/>
                  </a:lnTo>
                  <a:lnTo>
                    <a:pt x="1525" y="30"/>
                  </a:lnTo>
                  <a:lnTo>
                    <a:pt x="1585" y="43"/>
                  </a:lnTo>
                  <a:lnTo>
                    <a:pt x="1642" y="66"/>
                  </a:lnTo>
                  <a:lnTo>
                    <a:pt x="1698" y="93"/>
                  </a:lnTo>
                  <a:lnTo>
                    <a:pt x="1750" y="126"/>
                  </a:lnTo>
                  <a:lnTo>
                    <a:pt x="1797" y="165"/>
                  </a:lnTo>
                  <a:lnTo>
                    <a:pt x="1844" y="206"/>
                  </a:lnTo>
                  <a:lnTo>
                    <a:pt x="1882" y="252"/>
                  </a:lnTo>
                  <a:lnTo>
                    <a:pt x="1921" y="302"/>
                  </a:lnTo>
                  <a:lnTo>
                    <a:pt x="1950" y="354"/>
                  </a:lnTo>
                  <a:lnTo>
                    <a:pt x="1978" y="412"/>
                  </a:lnTo>
                  <a:lnTo>
                    <a:pt x="1997" y="473"/>
                  </a:lnTo>
                  <a:lnTo>
                    <a:pt x="2013" y="532"/>
                  </a:lnTo>
                  <a:lnTo>
                    <a:pt x="2025" y="599"/>
                  </a:lnTo>
                  <a:lnTo>
                    <a:pt x="2027" y="664"/>
                  </a:lnTo>
                  <a:lnTo>
                    <a:pt x="2036" y="664"/>
                  </a:lnTo>
                  <a:lnTo>
                    <a:pt x="2044" y="664"/>
                  </a:lnTo>
                  <a:lnTo>
                    <a:pt x="2044" y="631"/>
                  </a:lnTo>
                  <a:lnTo>
                    <a:pt x="2041" y="595"/>
                  </a:lnTo>
                  <a:lnTo>
                    <a:pt x="2031" y="530"/>
                  </a:lnTo>
                  <a:lnTo>
                    <a:pt x="2013" y="467"/>
                  </a:lnTo>
                  <a:lnTo>
                    <a:pt x="1991" y="406"/>
                  </a:lnTo>
                  <a:lnTo>
                    <a:pt x="1964" y="349"/>
                  </a:lnTo>
                  <a:lnTo>
                    <a:pt x="1934" y="293"/>
                  </a:lnTo>
                  <a:lnTo>
                    <a:pt x="1896" y="241"/>
                  </a:lnTo>
                  <a:lnTo>
                    <a:pt x="1854" y="194"/>
                  </a:lnTo>
                  <a:lnTo>
                    <a:pt x="1808" y="151"/>
                  </a:lnTo>
                  <a:lnTo>
                    <a:pt x="1759" y="113"/>
                  </a:lnTo>
                  <a:lnTo>
                    <a:pt x="1707" y="79"/>
                  </a:lnTo>
                  <a:lnTo>
                    <a:pt x="1649" y="52"/>
                  </a:lnTo>
                  <a:lnTo>
                    <a:pt x="1588" y="30"/>
                  </a:lnTo>
                  <a:lnTo>
                    <a:pt x="1557" y="20"/>
                  </a:lnTo>
                  <a:lnTo>
                    <a:pt x="1527" y="14"/>
                  </a:lnTo>
                  <a:lnTo>
                    <a:pt x="1494" y="9"/>
                  </a:lnTo>
                  <a:lnTo>
                    <a:pt x="1462" y="3"/>
                  </a:lnTo>
                  <a:lnTo>
                    <a:pt x="1428" y="0"/>
                  </a:lnTo>
                  <a:lnTo>
                    <a:pt x="1395" y="0"/>
                  </a:lnTo>
                  <a:lnTo>
                    <a:pt x="646" y="0"/>
                  </a:lnTo>
                  <a:lnTo>
                    <a:pt x="612" y="0"/>
                  </a:lnTo>
                  <a:lnTo>
                    <a:pt x="580" y="3"/>
                  </a:lnTo>
                  <a:lnTo>
                    <a:pt x="547" y="9"/>
                  </a:lnTo>
                  <a:lnTo>
                    <a:pt x="513" y="14"/>
                  </a:lnTo>
                  <a:lnTo>
                    <a:pt x="483" y="20"/>
                  </a:lnTo>
                  <a:lnTo>
                    <a:pt x="454" y="30"/>
                  </a:lnTo>
                  <a:lnTo>
                    <a:pt x="393" y="52"/>
                  </a:lnTo>
                  <a:lnTo>
                    <a:pt x="338" y="79"/>
                  </a:lnTo>
                  <a:lnTo>
                    <a:pt x="283" y="113"/>
                  </a:lnTo>
                  <a:lnTo>
                    <a:pt x="234" y="151"/>
                  </a:lnTo>
                  <a:lnTo>
                    <a:pt x="187" y="194"/>
                  </a:lnTo>
                  <a:lnTo>
                    <a:pt x="146" y="241"/>
                  </a:lnTo>
                  <a:lnTo>
                    <a:pt x="110" y="293"/>
                  </a:lnTo>
                  <a:lnTo>
                    <a:pt x="77" y="349"/>
                  </a:lnTo>
                  <a:lnTo>
                    <a:pt x="49" y="406"/>
                  </a:lnTo>
                  <a:lnTo>
                    <a:pt x="27" y="467"/>
                  </a:lnTo>
                  <a:lnTo>
                    <a:pt x="11" y="530"/>
                  </a:lnTo>
                  <a:lnTo>
                    <a:pt x="2" y="595"/>
                  </a:lnTo>
                  <a:lnTo>
                    <a:pt x="0" y="631"/>
                  </a:lnTo>
                  <a:lnTo>
                    <a:pt x="0" y="664"/>
                  </a:lnTo>
                  <a:lnTo>
                    <a:pt x="0" y="700"/>
                  </a:lnTo>
                  <a:lnTo>
                    <a:pt x="2" y="733"/>
                  </a:lnTo>
                  <a:lnTo>
                    <a:pt x="11" y="798"/>
                  </a:lnTo>
                  <a:lnTo>
                    <a:pt x="27" y="861"/>
                  </a:lnTo>
                  <a:lnTo>
                    <a:pt x="49" y="922"/>
                  </a:lnTo>
                  <a:lnTo>
                    <a:pt x="77" y="982"/>
                  </a:lnTo>
                  <a:lnTo>
                    <a:pt x="110" y="1037"/>
                  </a:lnTo>
                  <a:lnTo>
                    <a:pt x="146" y="1086"/>
                  </a:lnTo>
                  <a:lnTo>
                    <a:pt x="187" y="1133"/>
                  </a:lnTo>
                  <a:lnTo>
                    <a:pt x="234" y="1177"/>
                  </a:lnTo>
                  <a:lnTo>
                    <a:pt x="283" y="1215"/>
                  </a:lnTo>
                  <a:lnTo>
                    <a:pt x="338" y="1248"/>
                  </a:lnTo>
                  <a:lnTo>
                    <a:pt x="393" y="1276"/>
                  </a:lnTo>
                  <a:lnTo>
                    <a:pt x="454" y="1298"/>
                  </a:lnTo>
                  <a:lnTo>
                    <a:pt x="483" y="1309"/>
                  </a:lnTo>
                  <a:lnTo>
                    <a:pt x="513" y="1314"/>
                  </a:lnTo>
                  <a:lnTo>
                    <a:pt x="547" y="1323"/>
                  </a:lnTo>
                  <a:lnTo>
                    <a:pt x="580" y="1325"/>
                  </a:lnTo>
                  <a:lnTo>
                    <a:pt x="612" y="1328"/>
                  </a:lnTo>
                  <a:lnTo>
                    <a:pt x="646" y="1328"/>
                  </a:lnTo>
                  <a:lnTo>
                    <a:pt x="1395" y="1328"/>
                  </a:lnTo>
                  <a:lnTo>
                    <a:pt x="1428" y="1328"/>
                  </a:lnTo>
                  <a:lnTo>
                    <a:pt x="1462" y="1325"/>
                  </a:lnTo>
                  <a:lnTo>
                    <a:pt x="1494" y="1323"/>
                  </a:lnTo>
                  <a:lnTo>
                    <a:pt x="1527" y="1314"/>
                  </a:lnTo>
                  <a:lnTo>
                    <a:pt x="1557" y="1309"/>
                  </a:lnTo>
                  <a:lnTo>
                    <a:pt x="1588" y="1298"/>
                  </a:lnTo>
                  <a:lnTo>
                    <a:pt x="1649" y="1276"/>
                  </a:lnTo>
                  <a:lnTo>
                    <a:pt x="1707" y="1248"/>
                  </a:lnTo>
                  <a:lnTo>
                    <a:pt x="1759" y="1215"/>
                  </a:lnTo>
                  <a:lnTo>
                    <a:pt x="1808" y="1177"/>
                  </a:lnTo>
                  <a:lnTo>
                    <a:pt x="1854" y="1133"/>
                  </a:lnTo>
                  <a:lnTo>
                    <a:pt x="1896" y="1086"/>
                  </a:lnTo>
                  <a:lnTo>
                    <a:pt x="1934" y="1037"/>
                  </a:lnTo>
                  <a:lnTo>
                    <a:pt x="1964" y="982"/>
                  </a:lnTo>
                  <a:lnTo>
                    <a:pt x="1991" y="922"/>
                  </a:lnTo>
                  <a:lnTo>
                    <a:pt x="2013" y="861"/>
                  </a:lnTo>
                  <a:lnTo>
                    <a:pt x="2031" y="798"/>
                  </a:lnTo>
                  <a:lnTo>
                    <a:pt x="2041" y="733"/>
                  </a:lnTo>
                  <a:lnTo>
                    <a:pt x="2044" y="700"/>
                  </a:lnTo>
                  <a:lnTo>
                    <a:pt x="2044" y="664"/>
                  </a:lnTo>
                  <a:lnTo>
                    <a:pt x="2036" y="664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89"/>
            <p:cNvSpPr>
              <a:spLocks/>
            </p:cNvSpPr>
            <p:nvPr/>
          </p:nvSpPr>
          <p:spPr bwMode="auto">
            <a:xfrm>
              <a:off x="4333876" y="3917950"/>
              <a:ext cx="379413" cy="241300"/>
            </a:xfrm>
            <a:custGeom>
              <a:avLst/>
              <a:gdLst>
                <a:gd name="T0" fmla="*/ 682 w 1676"/>
                <a:gd name="T1" fmla="*/ 0 h 1065"/>
                <a:gd name="T2" fmla="*/ 585 w 1676"/>
                <a:gd name="T3" fmla="*/ 6 h 1065"/>
                <a:gd name="T4" fmla="*/ 497 w 1676"/>
                <a:gd name="T5" fmla="*/ 25 h 1065"/>
                <a:gd name="T6" fmla="*/ 415 w 1676"/>
                <a:gd name="T7" fmla="*/ 58 h 1065"/>
                <a:gd name="T8" fmla="*/ 339 w 1676"/>
                <a:gd name="T9" fmla="*/ 107 h 1065"/>
                <a:gd name="T10" fmla="*/ 305 w 1676"/>
                <a:gd name="T11" fmla="*/ 119 h 1065"/>
                <a:gd name="T12" fmla="*/ 286 w 1676"/>
                <a:gd name="T13" fmla="*/ 110 h 1065"/>
                <a:gd name="T14" fmla="*/ 276 w 1676"/>
                <a:gd name="T15" fmla="*/ 91 h 1065"/>
                <a:gd name="T16" fmla="*/ 286 w 1676"/>
                <a:gd name="T17" fmla="*/ 55 h 1065"/>
                <a:gd name="T18" fmla="*/ 319 w 1676"/>
                <a:gd name="T19" fmla="*/ 6 h 1065"/>
                <a:gd name="T20" fmla="*/ 247 w 1676"/>
                <a:gd name="T21" fmla="*/ 55 h 1065"/>
                <a:gd name="T22" fmla="*/ 184 w 1676"/>
                <a:gd name="T23" fmla="*/ 113 h 1065"/>
                <a:gd name="T24" fmla="*/ 108 w 1676"/>
                <a:gd name="T25" fmla="*/ 209 h 1065"/>
                <a:gd name="T26" fmla="*/ 50 w 1676"/>
                <a:gd name="T27" fmla="*/ 319 h 1065"/>
                <a:gd name="T28" fmla="*/ 11 w 1676"/>
                <a:gd name="T29" fmla="*/ 439 h 1065"/>
                <a:gd name="T30" fmla="*/ 0 w 1676"/>
                <a:gd name="T31" fmla="*/ 571 h 1065"/>
                <a:gd name="T32" fmla="*/ 11 w 1676"/>
                <a:gd name="T33" fmla="*/ 703 h 1065"/>
                <a:gd name="T34" fmla="*/ 50 w 1676"/>
                <a:gd name="T35" fmla="*/ 824 h 1065"/>
                <a:gd name="T36" fmla="*/ 108 w 1676"/>
                <a:gd name="T37" fmla="*/ 933 h 1065"/>
                <a:gd name="T38" fmla="*/ 184 w 1676"/>
                <a:gd name="T39" fmla="*/ 1029 h 1065"/>
                <a:gd name="T40" fmla="*/ 198 w 1676"/>
                <a:gd name="T41" fmla="*/ 1024 h 1065"/>
                <a:gd name="T42" fmla="*/ 160 w 1676"/>
                <a:gd name="T43" fmla="*/ 941 h 1065"/>
                <a:gd name="T44" fmla="*/ 135 w 1676"/>
                <a:gd name="T45" fmla="*/ 851 h 1065"/>
                <a:gd name="T46" fmla="*/ 121 w 1676"/>
                <a:gd name="T47" fmla="*/ 757 h 1065"/>
                <a:gd name="T48" fmla="*/ 121 w 1676"/>
                <a:gd name="T49" fmla="*/ 673 h 1065"/>
                <a:gd name="T50" fmla="*/ 132 w 1676"/>
                <a:gd name="T51" fmla="*/ 574 h 1065"/>
                <a:gd name="T52" fmla="*/ 171 w 1676"/>
                <a:gd name="T53" fmla="*/ 448 h 1065"/>
                <a:gd name="T54" fmla="*/ 229 w 1676"/>
                <a:gd name="T55" fmla="*/ 335 h 1065"/>
                <a:gd name="T56" fmla="*/ 308 w 1676"/>
                <a:gd name="T57" fmla="*/ 236 h 1065"/>
                <a:gd name="T58" fmla="*/ 404 w 1676"/>
                <a:gd name="T59" fmla="*/ 157 h 1065"/>
                <a:gd name="T60" fmla="*/ 514 w 1676"/>
                <a:gd name="T61" fmla="*/ 96 h 1065"/>
                <a:gd name="T62" fmla="*/ 605 w 1676"/>
                <a:gd name="T63" fmla="*/ 63 h 1065"/>
                <a:gd name="T64" fmla="*/ 668 w 1676"/>
                <a:gd name="T65" fmla="*/ 49 h 1065"/>
                <a:gd name="T66" fmla="*/ 731 w 1676"/>
                <a:gd name="T67" fmla="*/ 44 h 1065"/>
                <a:gd name="T68" fmla="*/ 1516 w 1676"/>
                <a:gd name="T69" fmla="*/ 42 h 1065"/>
                <a:gd name="T70" fmla="*/ 1597 w 1676"/>
                <a:gd name="T71" fmla="*/ 47 h 1065"/>
                <a:gd name="T72" fmla="*/ 1676 w 1676"/>
                <a:gd name="T73" fmla="*/ 63 h 1065"/>
                <a:gd name="T74" fmla="*/ 1613 w 1676"/>
                <a:gd name="T75" fmla="*/ 36 h 1065"/>
                <a:gd name="T76" fmla="*/ 1547 w 1676"/>
                <a:gd name="T77" fmla="*/ 17 h 1065"/>
                <a:gd name="T78" fmla="*/ 1476 w 1676"/>
                <a:gd name="T79" fmla="*/ 3 h 1065"/>
                <a:gd name="T80" fmla="*/ 1404 w 1676"/>
                <a:gd name="T81" fmla="*/ 0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76" h="1065">
                  <a:moveTo>
                    <a:pt x="1404" y="0"/>
                  </a:moveTo>
                  <a:lnTo>
                    <a:pt x="682" y="0"/>
                  </a:lnTo>
                  <a:lnTo>
                    <a:pt x="632" y="0"/>
                  </a:lnTo>
                  <a:lnTo>
                    <a:pt x="585" y="6"/>
                  </a:lnTo>
                  <a:lnTo>
                    <a:pt x="542" y="15"/>
                  </a:lnTo>
                  <a:lnTo>
                    <a:pt x="497" y="25"/>
                  </a:lnTo>
                  <a:lnTo>
                    <a:pt x="456" y="42"/>
                  </a:lnTo>
                  <a:lnTo>
                    <a:pt x="415" y="58"/>
                  </a:lnTo>
                  <a:lnTo>
                    <a:pt x="377" y="83"/>
                  </a:lnTo>
                  <a:lnTo>
                    <a:pt x="339" y="107"/>
                  </a:lnTo>
                  <a:lnTo>
                    <a:pt x="322" y="116"/>
                  </a:lnTo>
                  <a:lnTo>
                    <a:pt x="305" y="119"/>
                  </a:lnTo>
                  <a:lnTo>
                    <a:pt x="294" y="116"/>
                  </a:lnTo>
                  <a:lnTo>
                    <a:pt x="286" y="110"/>
                  </a:lnTo>
                  <a:lnTo>
                    <a:pt x="278" y="101"/>
                  </a:lnTo>
                  <a:lnTo>
                    <a:pt x="276" y="91"/>
                  </a:lnTo>
                  <a:lnTo>
                    <a:pt x="278" y="74"/>
                  </a:lnTo>
                  <a:lnTo>
                    <a:pt x="286" y="55"/>
                  </a:lnTo>
                  <a:lnTo>
                    <a:pt x="299" y="33"/>
                  </a:lnTo>
                  <a:lnTo>
                    <a:pt x="319" y="6"/>
                  </a:lnTo>
                  <a:lnTo>
                    <a:pt x="283" y="31"/>
                  </a:lnTo>
                  <a:lnTo>
                    <a:pt x="247" y="55"/>
                  </a:lnTo>
                  <a:lnTo>
                    <a:pt x="215" y="83"/>
                  </a:lnTo>
                  <a:lnTo>
                    <a:pt x="184" y="113"/>
                  </a:lnTo>
                  <a:lnTo>
                    <a:pt x="143" y="159"/>
                  </a:lnTo>
                  <a:lnTo>
                    <a:pt x="108" y="209"/>
                  </a:lnTo>
                  <a:lnTo>
                    <a:pt x="74" y="261"/>
                  </a:lnTo>
                  <a:lnTo>
                    <a:pt x="50" y="319"/>
                  </a:lnTo>
                  <a:lnTo>
                    <a:pt x="28" y="380"/>
                  </a:lnTo>
                  <a:lnTo>
                    <a:pt x="11" y="439"/>
                  </a:lnTo>
                  <a:lnTo>
                    <a:pt x="4" y="506"/>
                  </a:lnTo>
                  <a:lnTo>
                    <a:pt x="0" y="571"/>
                  </a:lnTo>
                  <a:lnTo>
                    <a:pt x="4" y="637"/>
                  </a:lnTo>
                  <a:lnTo>
                    <a:pt x="11" y="703"/>
                  </a:lnTo>
                  <a:lnTo>
                    <a:pt x="28" y="763"/>
                  </a:lnTo>
                  <a:lnTo>
                    <a:pt x="50" y="824"/>
                  </a:lnTo>
                  <a:lnTo>
                    <a:pt x="74" y="881"/>
                  </a:lnTo>
                  <a:lnTo>
                    <a:pt x="108" y="933"/>
                  </a:lnTo>
                  <a:lnTo>
                    <a:pt x="143" y="982"/>
                  </a:lnTo>
                  <a:lnTo>
                    <a:pt x="184" y="1029"/>
                  </a:lnTo>
                  <a:lnTo>
                    <a:pt x="220" y="1065"/>
                  </a:lnTo>
                  <a:lnTo>
                    <a:pt x="198" y="1024"/>
                  </a:lnTo>
                  <a:lnTo>
                    <a:pt x="177" y="982"/>
                  </a:lnTo>
                  <a:lnTo>
                    <a:pt x="160" y="941"/>
                  </a:lnTo>
                  <a:lnTo>
                    <a:pt x="146" y="898"/>
                  </a:lnTo>
                  <a:lnTo>
                    <a:pt x="135" y="851"/>
                  </a:lnTo>
                  <a:lnTo>
                    <a:pt x="126" y="804"/>
                  </a:lnTo>
                  <a:lnTo>
                    <a:pt x="121" y="757"/>
                  </a:lnTo>
                  <a:lnTo>
                    <a:pt x="119" y="709"/>
                  </a:lnTo>
                  <a:lnTo>
                    <a:pt x="121" y="673"/>
                  </a:lnTo>
                  <a:lnTo>
                    <a:pt x="121" y="640"/>
                  </a:lnTo>
                  <a:lnTo>
                    <a:pt x="132" y="574"/>
                  </a:lnTo>
                  <a:lnTo>
                    <a:pt x="148" y="511"/>
                  </a:lnTo>
                  <a:lnTo>
                    <a:pt x="171" y="448"/>
                  </a:lnTo>
                  <a:lnTo>
                    <a:pt x="198" y="390"/>
                  </a:lnTo>
                  <a:lnTo>
                    <a:pt x="229" y="335"/>
                  </a:lnTo>
                  <a:lnTo>
                    <a:pt x="267" y="286"/>
                  </a:lnTo>
                  <a:lnTo>
                    <a:pt x="308" y="236"/>
                  </a:lnTo>
                  <a:lnTo>
                    <a:pt x="355" y="195"/>
                  </a:lnTo>
                  <a:lnTo>
                    <a:pt x="404" y="157"/>
                  </a:lnTo>
                  <a:lnTo>
                    <a:pt x="456" y="124"/>
                  </a:lnTo>
                  <a:lnTo>
                    <a:pt x="514" y="96"/>
                  </a:lnTo>
                  <a:lnTo>
                    <a:pt x="575" y="72"/>
                  </a:lnTo>
                  <a:lnTo>
                    <a:pt x="605" y="63"/>
                  </a:lnTo>
                  <a:lnTo>
                    <a:pt x="636" y="55"/>
                  </a:lnTo>
                  <a:lnTo>
                    <a:pt x="668" y="49"/>
                  </a:lnTo>
                  <a:lnTo>
                    <a:pt x="701" y="47"/>
                  </a:lnTo>
                  <a:lnTo>
                    <a:pt x="731" y="44"/>
                  </a:lnTo>
                  <a:lnTo>
                    <a:pt x="767" y="42"/>
                  </a:lnTo>
                  <a:lnTo>
                    <a:pt x="1516" y="42"/>
                  </a:lnTo>
                  <a:lnTo>
                    <a:pt x="1558" y="44"/>
                  </a:lnTo>
                  <a:lnTo>
                    <a:pt x="1597" y="47"/>
                  </a:lnTo>
                  <a:lnTo>
                    <a:pt x="1638" y="55"/>
                  </a:lnTo>
                  <a:lnTo>
                    <a:pt x="1676" y="63"/>
                  </a:lnTo>
                  <a:lnTo>
                    <a:pt x="1644" y="49"/>
                  </a:lnTo>
                  <a:lnTo>
                    <a:pt x="1613" y="36"/>
                  </a:lnTo>
                  <a:lnTo>
                    <a:pt x="1581" y="25"/>
                  </a:lnTo>
                  <a:lnTo>
                    <a:pt x="1547" y="17"/>
                  </a:lnTo>
                  <a:lnTo>
                    <a:pt x="1511" y="9"/>
                  </a:lnTo>
                  <a:lnTo>
                    <a:pt x="1476" y="3"/>
                  </a:lnTo>
                  <a:lnTo>
                    <a:pt x="1440" y="0"/>
                  </a:lnTo>
                  <a:lnTo>
                    <a:pt x="1404" y="0"/>
                  </a:lnTo>
                  <a:close/>
                </a:path>
              </a:pathLst>
            </a:custGeom>
            <a:solidFill>
              <a:srgbClr val="C9CA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90"/>
            <p:cNvSpPr>
              <a:spLocks/>
            </p:cNvSpPr>
            <p:nvPr/>
          </p:nvSpPr>
          <p:spPr bwMode="auto">
            <a:xfrm>
              <a:off x="4332288" y="3914775"/>
              <a:ext cx="77788" cy="249238"/>
            </a:xfrm>
            <a:custGeom>
              <a:avLst/>
              <a:gdLst>
                <a:gd name="T0" fmla="*/ 347 w 347"/>
                <a:gd name="T1" fmla="*/ 0 h 1101"/>
                <a:gd name="T2" fmla="*/ 307 w 347"/>
                <a:gd name="T3" fmla="*/ 23 h 1101"/>
                <a:gd name="T4" fmla="*/ 273 w 347"/>
                <a:gd name="T5" fmla="*/ 47 h 1101"/>
                <a:gd name="T6" fmla="*/ 237 w 347"/>
                <a:gd name="T7" fmla="*/ 75 h 1101"/>
                <a:gd name="T8" fmla="*/ 203 w 347"/>
                <a:gd name="T9" fmla="*/ 102 h 1101"/>
                <a:gd name="T10" fmla="*/ 174 w 347"/>
                <a:gd name="T11" fmla="*/ 135 h 1101"/>
                <a:gd name="T12" fmla="*/ 145 w 347"/>
                <a:gd name="T13" fmla="*/ 168 h 1101"/>
                <a:gd name="T14" fmla="*/ 118 w 347"/>
                <a:gd name="T15" fmla="*/ 203 h 1101"/>
                <a:gd name="T16" fmla="*/ 96 w 347"/>
                <a:gd name="T17" fmla="*/ 239 h 1101"/>
                <a:gd name="T18" fmla="*/ 75 w 347"/>
                <a:gd name="T19" fmla="*/ 277 h 1101"/>
                <a:gd name="T20" fmla="*/ 55 w 347"/>
                <a:gd name="T21" fmla="*/ 319 h 1101"/>
                <a:gd name="T22" fmla="*/ 39 w 347"/>
                <a:gd name="T23" fmla="*/ 360 h 1101"/>
                <a:gd name="T24" fmla="*/ 25 w 347"/>
                <a:gd name="T25" fmla="*/ 401 h 1101"/>
                <a:gd name="T26" fmla="*/ 14 w 347"/>
                <a:gd name="T27" fmla="*/ 448 h 1101"/>
                <a:gd name="T28" fmla="*/ 6 w 347"/>
                <a:gd name="T29" fmla="*/ 492 h 1101"/>
                <a:gd name="T30" fmla="*/ 0 w 347"/>
                <a:gd name="T31" fmla="*/ 538 h 1101"/>
                <a:gd name="T32" fmla="*/ 0 w 347"/>
                <a:gd name="T33" fmla="*/ 585 h 1101"/>
                <a:gd name="T34" fmla="*/ 0 w 347"/>
                <a:gd name="T35" fmla="*/ 624 h 1101"/>
                <a:gd name="T36" fmla="*/ 3 w 347"/>
                <a:gd name="T37" fmla="*/ 662 h 1101"/>
                <a:gd name="T38" fmla="*/ 8 w 347"/>
                <a:gd name="T39" fmla="*/ 700 h 1101"/>
                <a:gd name="T40" fmla="*/ 17 w 347"/>
                <a:gd name="T41" fmla="*/ 739 h 1101"/>
                <a:gd name="T42" fmla="*/ 25 w 347"/>
                <a:gd name="T43" fmla="*/ 775 h 1101"/>
                <a:gd name="T44" fmla="*/ 36 w 347"/>
                <a:gd name="T45" fmla="*/ 811 h 1101"/>
                <a:gd name="T46" fmla="*/ 50 w 347"/>
                <a:gd name="T47" fmla="*/ 843 h 1101"/>
                <a:gd name="T48" fmla="*/ 66 w 347"/>
                <a:gd name="T49" fmla="*/ 879 h 1101"/>
                <a:gd name="T50" fmla="*/ 82 w 347"/>
                <a:gd name="T51" fmla="*/ 908 h 1101"/>
                <a:gd name="T52" fmla="*/ 102 w 347"/>
                <a:gd name="T53" fmla="*/ 942 h 1101"/>
                <a:gd name="T54" fmla="*/ 121 w 347"/>
                <a:gd name="T55" fmla="*/ 972 h 1101"/>
                <a:gd name="T56" fmla="*/ 143 w 347"/>
                <a:gd name="T57" fmla="*/ 1000 h 1101"/>
                <a:gd name="T58" fmla="*/ 165 w 347"/>
                <a:gd name="T59" fmla="*/ 1027 h 1101"/>
                <a:gd name="T60" fmla="*/ 190 w 347"/>
                <a:gd name="T61" fmla="*/ 1054 h 1101"/>
                <a:gd name="T62" fmla="*/ 217 w 347"/>
                <a:gd name="T63" fmla="*/ 1079 h 1101"/>
                <a:gd name="T64" fmla="*/ 244 w 347"/>
                <a:gd name="T65" fmla="*/ 1101 h 1101"/>
                <a:gd name="T66" fmla="*/ 228 w 347"/>
                <a:gd name="T67" fmla="*/ 1079 h 1101"/>
                <a:gd name="T68" fmla="*/ 192 w 347"/>
                <a:gd name="T69" fmla="*/ 1043 h 1101"/>
                <a:gd name="T70" fmla="*/ 151 w 347"/>
                <a:gd name="T71" fmla="*/ 996 h 1101"/>
                <a:gd name="T72" fmla="*/ 116 w 347"/>
                <a:gd name="T73" fmla="*/ 947 h 1101"/>
                <a:gd name="T74" fmla="*/ 82 w 347"/>
                <a:gd name="T75" fmla="*/ 895 h 1101"/>
                <a:gd name="T76" fmla="*/ 58 w 347"/>
                <a:gd name="T77" fmla="*/ 838 h 1101"/>
                <a:gd name="T78" fmla="*/ 36 w 347"/>
                <a:gd name="T79" fmla="*/ 777 h 1101"/>
                <a:gd name="T80" fmla="*/ 19 w 347"/>
                <a:gd name="T81" fmla="*/ 717 h 1101"/>
                <a:gd name="T82" fmla="*/ 12 w 347"/>
                <a:gd name="T83" fmla="*/ 651 h 1101"/>
                <a:gd name="T84" fmla="*/ 8 w 347"/>
                <a:gd name="T85" fmla="*/ 585 h 1101"/>
                <a:gd name="T86" fmla="*/ 12 w 347"/>
                <a:gd name="T87" fmla="*/ 520 h 1101"/>
                <a:gd name="T88" fmla="*/ 19 w 347"/>
                <a:gd name="T89" fmla="*/ 453 h 1101"/>
                <a:gd name="T90" fmla="*/ 36 w 347"/>
                <a:gd name="T91" fmla="*/ 394 h 1101"/>
                <a:gd name="T92" fmla="*/ 58 w 347"/>
                <a:gd name="T93" fmla="*/ 333 h 1101"/>
                <a:gd name="T94" fmla="*/ 82 w 347"/>
                <a:gd name="T95" fmla="*/ 275 h 1101"/>
                <a:gd name="T96" fmla="*/ 116 w 347"/>
                <a:gd name="T97" fmla="*/ 223 h 1101"/>
                <a:gd name="T98" fmla="*/ 151 w 347"/>
                <a:gd name="T99" fmla="*/ 173 h 1101"/>
                <a:gd name="T100" fmla="*/ 192 w 347"/>
                <a:gd name="T101" fmla="*/ 127 h 1101"/>
                <a:gd name="T102" fmla="*/ 223 w 347"/>
                <a:gd name="T103" fmla="*/ 97 h 1101"/>
                <a:gd name="T104" fmla="*/ 255 w 347"/>
                <a:gd name="T105" fmla="*/ 69 h 1101"/>
                <a:gd name="T106" fmla="*/ 291 w 347"/>
                <a:gd name="T107" fmla="*/ 45 h 1101"/>
                <a:gd name="T108" fmla="*/ 327 w 347"/>
                <a:gd name="T109" fmla="*/ 20 h 1101"/>
                <a:gd name="T110" fmla="*/ 347 w 347"/>
                <a:gd name="T111" fmla="*/ 0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7" h="1101">
                  <a:moveTo>
                    <a:pt x="347" y="0"/>
                  </a:moveTo>
                  <a:lnTo>
                    <a:pt x="307" y="23"/>
                  </a:lnTo>
                  <a:lnTo>
                    <a:pt x="273" y="47"/>
                  </a:lnTo>
                  <a:lnTo>
                    <a:pt x="237" y="75"/>
                  </a:lnTo>
                  <a:lnTo>
                    <a:pt x="203" y="102"/>
                  </a:lnTo>
                  <a:lnTo>
                    <a:pt x="174" y="135"/>
                  </a:lnTo>
                  <a:lnTo>
                    <a:pt x="145" y="168"/>
                  </a:lnTo>
                  <a:lnTo>
                    <a:pt x="118" y="203"/>
                  </a:lnTo>
                  <a:lnTo>
                    <a:pt x="96" y="239"/>
                  </a:lnTo>
                  <a:lnTo>
                    <a:pt x="75" y="277"/>
                  </a:lnTo>
                  <a:lnTo>
                    <a:pt x="55" y="319"/>
                  </a:lnTo>
                  <a:lnTo>
                    <a:pt x="39" y="360"/>
                  </a:lnTo>
                  <a:lnTo>
                    <a:pt x="25" y="401"/>
                  </a:lnTo>
                  <a:lnTo>
                    <a:pt x="14" y="448"/>
                  </a:lnTo>
                  <a:lnTo>
                    <a:pt x="6" y="492"/>
                  </a:lnTo>
                  <a:lnTo>
                    <a:pt x="0" y="538"/>
                  </a:lnTo>
                  <a:lnTo>
                    <a:pt x="0" y="585"/>
                  </a:lnTo>
                  <a:lnTo>
                    <a:pt x="0" y="624"/>
                  </a:lnTo>
                  <a:lnTo>
                    <a:pt x="3" y="662"/>
                  </a:lnTo>
                  <a:lnTo>
                    <a:pt x="8" y="700"/>
                  </a:lnTo>
                  <a:lnTo>
                    <a:pt x="17" y="739"/>
                  </a:lnTo>
                  <a:lnTo>
                    <a:pt x="25" y="775"/>
                  </a:lnTo>
                  <a:lnTo>
                    <a:pt x="36" y="811"/>
                  </a:lnTo>
                  <a:lnTo>
                    <a:pt x="50" y="843"/>
                  </a:lnTo>
                  <a:lnTo>
                    <a:pt x="66" y="879"/>
                  </a:lnTo>
                  <a:lnTo>
                    <a:pt x="82" y="908"/>
                  </a:lnTo>
                  <a:lnTo>
                    <a:pt x="102" y="942"/>
                  </a:lnTo>
                  <a:lnTo>
                    <a:pt x="121" y="972"/>
                  </a:lnTo>
                  <a:lnTo>
                    <a:pt x="143" y="1000"/>
                  </a:lnTo>
                  <a:lnTo>
                    <a:pt x="165" y="1027"/>
                  </a:lnTo>
                  <a:lnTo>
                    <a:pt x="190" y="1054"/>
                  </a:lnTo>
                  <a:lnTo>
                    <a:pt x="217" y="1079"/>
                  </a:lnTo>
                  <a:lnTo>
                    <a:pt x="244" y="1101"/>
                  </a:lnTo>
                  <a:lnTo>
                    <a:pt x="228" y="1079"/>
                  </a:lnTo>
                  <a:lnTo>
                    <a:pt x="192" y="1043"/>
                  </a:lnTo>
                  <a:lnTo>
                    <a:pt x="151" y="996"/>
                  </a:lnTo>
                  <a:lnTo>
                    <a:pt x="116" y="947"/>
                  </a:lnTo>
                  <a:lnTo>
                    <a:pt x="82" y="895"/>
                  </a:lnTo>
                  <a:lnTo>
                    <a:pt x="58" y="838"/>
                  </a:lnTo>
                  <a:lnTo>
                    <a:pt x="36" y="777"/>
                  </a:lnTo>
                  <a:lnTo>
                    <a:pt x="19" y="717"/>
                  </a:lnTo>
                  <a:lnTo>
                    <a:pt x="12" y="651"/>
                  </a:lnTo>
                  <a:lnTo>
                    <a:pt x="8" y="585"/>
                  </a:lnTo>
                  <a:lnTo>
                    <a:pt x="12" y="520"/>
                  </a:lnTo>
                  <a:lnTo>
                    <a:pt x="19" y="453"/>
                  </a:lnTo>
                  <a:lnTo>
                    <a:pt x="36" y="394"/>
                  </a:lnTo>
                  <a:lnTo>
                    <a:pt x="58" y="333"/>
                  </a:lnTo>
                  <a:lnTo>
                    <a:pt x="82" y="275"/>
                  </a:lnTo>
                  <a:lnTo>
                    <a:pt x="116" y="223"/>
                  </a:lnTo>
                  <a:lnTo>
                    <a:pt x="151" y="173"/>
                  </a:lnTo>
                  <a:lnTo>
                    <a:pt x="192" y="127"/>
                  </a:lnTo>
                  <a:lnTo>
                    <a:pt x="223" y="97"/>
                  </a:lnTo>
                  <a:lnTo>
                    <a:pt x="255" y="69"/>
                  </a:lnTo>
                  <a:lnTo>
                    <a:pt x="291" y="45"/>
                  </a:lnTo>
                  <a:lnTo>
                    <a:pt x="327" y="20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6437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191"/>
            <p:cNvSpPr>
              <a:spLocks/>
            </p:cNvSpPr>
            <p:nvPr/>
          </p:nvSpPr>
          <p:spPr bwMode="auto">
            <a:xfrm>
              <a:off x="4362451" y="3929063"/>
              <a:ext cx="460375" cy="298450"/>
            </a:xfrm>
            <a:custGeom>
              <a:avLst/>
              <a:gdLst>
                <a:gd name="T0" fmla="*/ 2028 w 2028"/>
                <a:gd name="T1" fmla="*/ 692 h 1315"/>
                <a:gd name="T2" fmla="*/ 2017 w 2028"/>
                <a:gd name="T3" fmla="*/ 791 h 1315"/>
                <a:gd name="T4" fmla="*/ 1979 w 2028"/>
                <a:gd name="T5" fmla="*/ 915 h 1315"/>
                <a:gd name="T6" fmla="*/ 1921 w 2028"/>
                <a:gd name="T7" fmla="*/ 1027 h 1315"/>
                <a:gd name="T8" fmla="*/ 1842 w 2028"/>
                <a:gd name="T9" fmla="*/ 1123 h 1315"/>
                <a:gd name="T10" fmla="*/ 1748 w 2028"/>
                <a:gd name="T11" fmla="*/ 1203 h 1315"/>
                <a:gd name="T12" fmla="*/ 1638 w 2028"/>
                <a:gd name="T13" fmla="*/ 1262 h 1315"/>
                <a:gd name="T14" fmla="*/ 1520 w 2028"/>
                <a:gd name="T15" fmla="*/ 1302 h 1315"/>
                <a:gd name="T16" fmla="*/ 1457 w 2028"/>
                <a:gd name="T17" fmla="*/ 1312 h 1315"/>
                <a:gd name="T18" fmla="*/ 1390 w 2028"/>
                <a:gd name="T19" fmla="*/ 1315 h 1315"/>
                <a:gd name="T20" fmla="*/ 608 w 2028"/>
                <a:gd name="T21" fmla="*/ 1315 h 1315"/>
                <a:gd name="T22" fmla="*/ 542 w 2028"/>
                <a:gd name="T23" fmla="*/ 1307 h 1315"/>
                <a:gd name="T24" fmla="*/ 452 w 2028"/>
                <a:gd name="T25" fmla="*/ 1285 h 1315"/>
                <a:gd name="T26" fmla="*/ 335 w 2028"/>
                <a:gd name="T27" fmla="*/ 1235 h 1315"/>
                <a:gd name="T28" fmla="*/ 234 w 2028"/>
                <a:gd name="T29" fmla="*/ 1165 h 1315"/>
                <a:gd name="T30" fmla="*/ 146 w 2028"/>
                <a:gd name="T31" fmla="*/ 1077 h 1315"/>
                <a:gd name="T32" fmla="*/ 78 w 2028"/>
                <a:gd name="T33" fmla="*/ 972 h 1315"/>
                <a:gd name="T34" fmla="*/ 31 w 2028"/>
                <a:gd name="T35" fmla="*/ 854 h 1315"/>
                <a:gd name="T36" fmla="*/ 4 w 2028"/>
                <a:gd name="T37" fmla="*/ 725 h 1315"/>
                <a:gd name="T38" fmla="*/ 0 w 2028"/>
                <a:gd name="T39" fmla="*/ 660 h 1315"/>
                <a:gd name="T40" fmla="*/ 4 w 2028"/>
                <a:gd name="T41" fmla="*/ 591 h 1315"/>
                <a:gd name="T42" fmla="*/ 31 w 2028"/>
                <a:gd name="T43" fmla="*/ 464 h 1315"/>
                <a:gd name="T44" fmla="*/ 78 w 2028"/>
                <a:gd name="T45" fmla="*/ 347 h 1315"/>
                <a:gd name="T46" fmla="*/ 146 w 2028"/>
                <a:gd name="T47" fmla="*/ 243 h 1315"/>
                <a:gd name="T48" fmla="*/ 234 w 2028"/>
                <a:gd name="T49" fmla="*/ 151 h 1315"/>
                <a:gd name="T50" fmla="*/ 335 w 2028"/>
                <a:gd name="T51" fmla="*/ 81 h 1315"/>
                <a:gd name="T52" fmla="*/ 452 w 2028"/>
                <a:gd name="T53" fmla="*/ 31 h 1315"/>
                <a:gd name="T54" fmla="*/ 542 w 2028"/>
                <a:gd name="T55" fmla="*/ 9 h 1315"/>
                <a:gd name="T56" fmla="*/ 608 w 2028"/>
                <a:gd name="T57" fmla="*/ 4 h 1315"/>
                <a:gd name="T58" fmla="*/ 1390 w 2028"/>
                <a:gd name="T59" fmla="*/ 0 h 1315"/>
                <a:gd name="T60" fmla="*/ 1457 w 2028"/>
                <a:gd name="T61" fmla="*/ 6 h 1315"/>
                <a:gd name="T62" fmla="*/ 1520 w 2028"/>
                <a:gd name="T63" fmla="*/ 14 h 1315"/>
                <a:gd name="T64" fmla="*/ 1638 w 2028"/>
                <a:gd name="T65" fmla="*/ 52 h 1315"/>
                <a:gd name="T66" fmla="*/ 1748 w 2028"/>
                <a:gd name="T67" fmla="*/ 113 h 1315"/>
                <a:gd name="T68" fmla="*/ 1842 w 2028"/>
                <a:gd name="T69" fmla="*/ 196 h 1315"/>
                <a:gd name="T70" fmla="*/ 1921 w 2028"/>
                <a:gd name="T71" fmla="*/ 291 h 1315"/>
                <a:gd name="T72" fmla="*/ 1979 w 2028"/>
                <a:gd name="T73" fmla="*/ 404 h 1315"/>
                <a:gd name="T74" fmla="*/ 2017 w 2028"/>
                <a:gd name="T75" fmla="*/ 527 h 1315"/>
                <a:gd name="T76" fmla="*/ 2028 w 2028"/>
                <a:gd name="T77" fmla="*/ 626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5">
                  <a:moveTo>
                    <a:pt x="2028" y="660"/>
                  </a:moveTo>
                  <a:lnTo>
                    <a:pt x="2028" y="692"/>
                  </a:lnTo>
                  <a:lnTo>
                    <a:pt x="2026" y="725"/>
                  </a:lnTo>
                  <a:lnTo>
                    <a:pt x="2017" y="791"/>
                  </a:lnTo>
                  <a:lnTo>
                    <a:pt x="2001" y="854"/>
                  </a:lnTo>
                  <a:lnTo>
                    <a:pt x="1979" y="915"/>
                  </a:lnTo>
                  <a:lnTo>
                    <a:pt x="1952" y="972"/>
                  </a:lnTo>
                  <a:lnTo>
                    <a:pt x="1921" y="1027"/>
                  </a:lnTo>
                  <a:lnTo>
                    <a:pt x="1883" y="1077"/>
                  </a:lnTo>
                  <a:lnTo>
                    <a:pt x="1842" y="1123"/>
                  </a:lnTo>
                  <a:lnTo>
                    <a:pt x="1797" y="1165"/>
                  </a:lnTo>
                  <a:lnTo>
                    <a:pt x="1748" y="1203"/>
                  </a:lnTo>
                  <a:lnTo>
                    <a:pt x="1696" y="1235"/>
                  </a:lnTo>
                  <a:lnTo>
                    <a:pt x="1638" y="1262"/>
                  </a:lnTo>
                  <a:lnTo>
                    <a:pt x="1581" y="1285"/>
                  </a:lnTo>
                  <a:lnTo>
                    <a:pt x="1520" y="1302"/>
                  </a:lnTo>
                  <a:lnTo>
                    <a:pt x="1487" y="1307"/>
                  </a:lnTo>
                  <a:lnTo>
                    <a:pt x="1457" y="1312"/>
                  </a:lnTo>
                  <a:lnTo>
                    <a:pt x="1424" y="1315"/>
                  </a:lnTo>
                  <a:lnTo>
                    <a:pt x="1390" y="1315"/>
                  </a:lnTo>
                  <a:lnTo>
                    <a:pt x="641" y="1315"/>
                  </a:lnTo>
                  <a:lnTo>
                    <a:pt x="608" y="1315"/>
                  </a:lnTo>
                  <a:lnTo>
                    <a:pt x="575" y="1312"/>
                  </a:lnTo>
                  <a:lnTo>
                    <a:pt x="542" y="1307"/>
                  </a:lnTo>
                  <a:lnTo>
                    <a:pt x="512" y="1302"/>
                  </a:lnTo>
                  <a:lnTo>
                    <a:pt x="452" y="1285"/>
                  </a:lnTo>
                  <a:lnTo>
                    <a:pt x="391" y="1262"/>
                  </a:lnTo>
                  <a:lnTo>
                    <a:pt x="335" y="1235"/>
                  </a:lnTo>
                  <a:lnTo>
                    <a:pt x="283" y="1203"/>
                  </a:lnTo>
                  <a:lnTo>
                    <a:pt x="234" y="1165"/>
                  </a:lnTo>
                  <a:lnTo>
                    <a:pt x="188" y="1123"/>
                  </a:lnTo>
                  <a:lnTo>
                    <a:pt x="146" y="1077"/>
                  </a:lnTo>
                  <a:lnTo>
                    <a:pt x="110" y="1027"/>
                  </a:lnTo>
                  <a:lnTo>
                    <a:pt x="78" y="972"/>
                  </a:lnTo>
                  <a:lnTo>
                    <a:pt x="53" y="915"/>
                  </a:lnTo>
                  <a:lnTo>
                    <a:pt x="31" y="854"/>
                  </a:lnTo>
                  <a:lnTo>
                    <a:pt x="15" y="791"/>
                  </a:lnTo>
                  <a:lnTo>
                    <a:pt x="4" y="725"/>
                  </a:lnTo>
                  <a:lnTo>
                    <a:pt x="4" y="692"/>
                  </a:lnTo>
                  <a:lnTo>
                    <a:pt x="0" y="660"/>
                  </a:lnTo>
                  <a:lnTo>
                    <a:pt x="4" y="626"/>
                  </a:lnTo>
                  <a:lnTo>
                    <a:pt x="4" y="591"/>
                  </a:lnTo>
                  <a:lnTo>
                    <a:pt x="15" y="527"/>
                  </a:lnTo>
                  <a:lnTo>
                    <a:pt x="31" y="464"/>
                  </a:lnTo>
                  <a:lnTo>
                    <a:pt x="53" y="404"/>
                  </a:lnTo>
                  <a:lnTo>
                    <a:pt x="78" y="347"/>
                  </a:lnTo>
                  <a:lnTo>
                    <a:pt x="110" y="291"/>
                  </a:lnTo>
                  <a:lnTo>
                    <a:pt x="146" y="243"/>
                  </a:lnTo>
                  <a:lnTo>
                    <a:pt x="188" y="196"/>
                  </a:lnTo>
                  <a:lnTo>
                    <a:pt x="234" y="151"/>
                  </a:lnTo>
                  <a:lnTo>
                    <a:pt x="283" y="113"/>
                  </a:lnTo>
                  <a:lnTo>
                    <a:pt x="335" y="81"/>
                  </a:lnTo>
                  <a:lnTo>
                    <a:pt x="391" y="52"/>
                  </a:lnTo>
                  <a:lnTo>
                    <a:pt x="452" y="31"/>
                  </a:lnTo>
                  <a:lnTo>
                    <a:pt x="512" y="14"/>
                  </a:lnTo>
                  <a:lnTo>
                    <a:pt x="542" y="9"/>
                  </a:lnTo>
                  <a:lnTo>
                    <a:pt x="575" y="6"/>
                  </a:lnTo>
                  <a:lnTo>
                    <a:pt x="608" y="4"/>
                  </a:lnTo>
                  <a:lnTo>
                    <a:pt x="641" y="0"/>
                  </a:lnTo>
                  <a:lnTo>
                    <a:pt x="1390" y="0"/>
                  </a:lnTo>
                  <a:lnTo>
                    <a:pt x="1424" y="4"/>
                  </a:lnTo>
                  <a:lnTo>
                    <a:pt x="1457" y="6"/>
                  </a:lnTo>
                  <a:lnTo>
                    <a:pt x="1487" y="9"/>
                  </a:lnTo>
                  <a:lnTo>
                    <a:pt x="1520" y="14"/>
                  </a:lnTo>
                  <a:lnTo>
                    <a:pt x="1581" y="31"/>
                  </a:lnTo>
                  <a:lnTo>
                    <a:pt x="1638" y="52"/>
                  </a:lnTo>
                  <a:lnTo>
                    <a:pt x="1696" y="81"/>
                  </a:lnTo>
                  <a:lnTo>
                    <a:pt x="1748" y="113"/>
                  </a:lnTo>
                  <a:lnTo>
                    <a:pt x="1797" y="151"/>
                  </a:lnTo>
                  <a:lnTo>
                    <a:pt x="1842" y="196"/>
                  </a:lnTo>
                  <a:lnTo>
                    <a:pt x="1883" y="243"/>
                  </a:lnTo>
                  <a:lnTo>
                    <a:pt x="1921" y="291"/>
                  </a:lnTo>
                  <a:lnTo>
                    <a:pt x="1952" y="347"/>
                  </a:lnTo>
                  <a:lnTo>
                    <a:pt x="1979" y="404"/>
                  </a:lnTo>
                  <a:lnTo>
                    <a:pt x="2001" y="464"/>
                  </a:lnTo>
                  <a:lnTo>
                    <a:pt x="2017" y="527"/>
                  </a:lnTo>
                  <a:lnTo>
                    <a:pt x="2026" y="591"/>
                  </a:lnTo>
                  <a:lnTo>
                    <a:pt x="2028" y="626"/>
                  </a:lnTo>
                  <a:lnTo>
                    <a:pt x="2028" y="660"/>
                  </a:lnTo>
                  <a:close/>
                </a:path>
              </a:pathLst>
            </a:custGeom>
            <a:solidFill>
              <a:srgbClr val="D9E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192"/>
            <p:cNvSpPr>
              <a:spLocks/>
            </p:cNvSpPr>
            <p:nvPr/>
          </p:nvSpPr>
          <p:spPr bwMode="auto">
            <a:xfrm>
              <a:off x="4360863" y="3927475"/>
              <a:ext cx="463550" cy="301625"/>
            </a:xfrm>
            <a:custGeom>
              <a:avLst/>
              <a:gdLst>
                <a:gd name="T0" fmla="*/ 2024 w 2044"/>
                <a:gd name="T1" fmla="*/ 732 h 1330"/>
                <a:gd name="T2" fmla="*/ 1977 w 2044"/>
                <a:gd name="T3" fmla="*/ 919 h 1330"/>
                <a:gd name="T4" fmla="*/ 1885 w 2044"/>
                <a:gd name="T5" fmla="*/ 1078 h 1330"/>
                <a:gd name="T6" fmla="*/ 1750 w 2044"/>
                <a:gd name="T7" fmla="*/ 1204 h 1330"/>
                <a:gd name="T8" fmla="*/ 1585 w 2044"/>
                <a:gd name="T9" fmla="*/ 1284 h 1330"/>
                <a:gd name="T10" fmla="*/ 1431 w 2044"/>
                <a:gd name="T11" fmla="*/ 1314 h 1330"/>
                <a:gd name="T12" fmla="*/ 615 w 2044"/>
                <a:gd name="T13" fmla="*/ 1314 h 1330"/>
                <a:gd name="T14" fmla="*/ 459 w 2044"/>
                <a:gd name="T15" fmla="*/ 1284 h 1330"/>
                <a:gd name="T16" fmla="*/ 294 w 2044"/>
                <a:gd name="T17" fmla="*/ 1204 h 1330"/>
                <a:gd name="T18" fmla="*/ 162 w 2044"/>
                <a:gd name="T19" fmla="*/ 1078 h 1330"/>
                <a:gd name="T20" fmla="*/ 65 w 2044"/>
                <a:gd name="T21" fmla="*/ 919 h 1330"/>
                <a:gd name="T22" fmla="*/ 18 w 2044"/>
                <a:gd name="T23" fmla="*/ 732 h 1330"/>
                <a:gd name="T24" fmla="*/ 29 w 2044"/>
                <a:gd name="T25" fmla="*/ 534 h 1330"/>
                <a:gd name="T26" fmla="*/ 93 w 2044"/>
                <a:gd name="T27" fmla="*/ 356 h 1330"/>
                <a:gd name="T28" fmla="*/ 200 w 2044"/>
                <a:gd name="T29" fmla="*/ 208 h 1330"/>
                <a:gd name="T30" fmla="*/ 346 w 2044"/>
                <a:gd name="T31" fmla="*/ 95 h 1330"/>
                <a:gd name="T32" fmla="*/ 519 w 2044"/>
                <a:gd name="T33" fmla="*/ 30 h 1330"/>
                <a:gd name="T34" fmla="*/ 615 w 2044"/>
                <a:gd name="T35" fmla="*/ 19 h 1330"/>
                <a:gd name="T36" fmla="*/ 1431 w 2044"/>
                <a:gd name="T37" fmla="*/ 19 h 1330"/>
                <a:gd name="T38" fmla="*/ 1525 w 2044"/>
                <a:gd name="T39" fmla="*/ 30 h 1330"/>
                <a:gd name="T40" fmla="*/ 1698 w 2044"/>
                <a:gd name="T41" fmla="*/ 95 h 1330"/>
                <a:gd name="T42" fmla="*/ 1843 w 2044"/>
                <a:gd name="T43" fmla="*/ 208 h 1330"/>
                <a:gd name="T44" fmla="*/ 1953 w 2044"/>
                <a:gd name="T45" fmla="*/ 356 h 1330"/>
                <a:gd name="T46" fmla="*/ 2016 w 2044"/>
                <a:gd name="T47" fmla="*/ 534 h 1330"/>
                <a:gd name="T48" fmla="*/ 2035 w 2044"/>
                <a:gd name="T49" fmla="*/ 667 h 1330"/>
                <a:gd name="T50" fmla="*/ 2041 w 2044"/>
                <a:gd name="T51" fmla="*/ 598 h 1330"/>
                <a:gd name="T52" fmla="*/ 1995 w 2044"/>
                <a:gd name="T53" fmla="*/ 406 h 1330"/>
                <a:gd name="T54" fmla="*/ 1898 w 2044"/>
                <a:gd name="T55" fmla="*/ 244 h 1330"/>
                <a:gd name="T56" fmla="*/ 1761 w 2044"/>
                <a:gd name="T57" fmla="*/ 115 h 1330"/>
                <a:gd name="T58" fmla="*/ 1590 w 2044"/>
                <a:gd name="T59" fmla="*/ 30 h 1330"/>
                <a:gd name="T60" fmla="*/ 1496 w 2044"/>
                <a:gd name="T61" fmla="*/ 7 h 1330"/>
                <a:gd name="T62" fmla="*/ 1397 w 2044"/>
                <a:gd name="T63" fmla="*/ 0 h 1330"/>
                <a:gd name="T64" fmla="*/ 582 w 2044"/>
                <a:gd name="T65" fmla="*/ 5 h 1330"/>
                <a:gd name="T66" fmla="*/ 486 w 2044"/>
                <a:gd name="T67" fmla="*/ 21 h 1330"/>
                <a:gd name="T68" fmla="*/ 337 w 2044"/>
                <a:gd name="T69" fmla="*/ 82 h 1330"/>
                <a:gd name="T70" fmla="*/ 189 w 2044"/>
                <a:gd name="T71" fmla="*/ 194 h 1330"/>
                <a:gd name="T72" fmla="*/ 79 w 2044"/>
                <a:gd name="T73" fmla="*/ 348 h 1330"/>
                <a:gd name="T74" fmla="*/ 13 w 2044"/>
                <a:gd name="T75" fmla="*/ 532 h 1330"/>
                <a:gd name="T76" fmla="*/ 0 w 2044"/>
                <a:gd name="T77" fmla="*/ 667 h 1330"/>
                <a:gd name="T78" fmla="*/ 13 w 2044"/>
                <a:gd name="T79" fmla="*/ 800 h 1330"/>
                <a:gd name="T80" fmla="*/ 79 w 2044"/>
                <a:gd name="T81" fmla="*/ 982 h 1330"/>
                <a:gd name="T82" fmla="*/ 189 w 2044"/>
                <a:gd name="T83" fmla="*/ 1136 h 1330"/>
                <a:gd name="T84" fmla="*/ 337 w 2044"/>
                <a:gd name="T85" fmla="*/ 1251 h 1330"/>
                <a:gd name="T86" fmla="*/ 486 w 2044"/>
                <a:gd name="T87" fmla="*/ 1309 h 1330"/>
                <a:gd name="T88" fmla="*/ 582 w 2044"/>
                <a:gd name="T89" fmla="*/ 1328 h 1330"/>
                <a:gd name="T90" fmla="*/ 1397 w 2044"/>
                <a:gd name="T91" fmla="*/ 1330 h 1330"/>
                <a:gd name="T92" fmla="*/ 1496 w 2044"/>
                <a:gd name="T93" fmla="*/ 1322 h 1330"/>
                <a:gd name="T94" fmla="*/ 1590 w 2044"/>
                <a:gd name="T95" fmla="*/ 1300 h 1330"/>
                <a:gd name="T96" fmla="*/ 1761 w 2044"/>
                <a:gd name="T97" fmla="*/ 1217 h 1330"/>
                <a:gd name="T98" fmla="*/ 1898 w 2044"/>
                <a:gd name="T99" fmla="*/ 1089 h 1330"/>
                <a:gd name="T100" fmla="*/ 1995 w 2044"/>
                <a:gd name="T101" fmla="*/ 924 h 1330"/>
                <a:gd name="T102" fmla="*/ 2041 w 2044"/>
                <a:gd name="T103" fmla="*/ 735 h 1330"/>
                <a:gd name="T104" fmla="*/ 2035 w 2044"/>
                <a:gd name="T105" fmla="*/ 667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30">
                  <a:moveTo>
                    <a:pt x="2035" y="667"/>
                  </a:moveTo>
                  <a:lnTo>
                    <a:pt x="2027" y="667"/>
                  </a:lnTo>
                  <a:lnTo>
                    <a:pt x="2024" y="732"/>
                  </a:lnTo>
                  <a:lnTo>
                    <a:pt x="2016" y="795"/>
                  </a:lnTo>
                  <a:lnTo>
                    <a:pt x="2000" y="859"/>
                  </a:lnTo>
                  <a:lnTo>
                    <a:pt x="1977" y="919"/>
                  </a:lnTo>
                  <a:lnTo>
                    <a:pt x="1953" y="974"/>
                  </a:lnTo>
                  <a:lnTo>
                    <a:pt x="1920" y="1028"/>
                  </a:lnTo>
                  <a:lnTo>
                    <a:pt x="1885" y="1078"/>
                  </a:lnTo>
                  <a:lnTo>
                    <a:pt x="1843" y="1125"/>
                  </a:lnTo>
                  <a:lnTo>
                    <a:pt x="1799" y="1165"/>
                  </a:lnTo>
                  <a:lnTo>
                    <a:pt x="1750" y="1204"/>
                  </a:lnTo>
                  <a:lnTo>
                    <a:pt x="1698" y="1237"/>
                  </a:lnTo>
                  <a:lnTo>
                    <a:pt x="1642" y="1264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64" y="1311"/>
                  </a:lnTo>
                  <a:lnTo>
                    <a:pt x="1431" y="1314"/>
                  </a:lnTo>
                  <a:lnTo>
                    <a:pt x="1397" y="1314"/>
                  </a:lnTo>
                  <a:lnTo>
                    <a:pt x="648" y="1314"/>
                  </a:lnTo>
                  <a:lnTo>
                    <a:pt x="615" y="1314"/>
                  </a:lnTo>
                  <a:lnTo>
                    <a:pt x="582" y="1311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0" y="1264"/>
                  </a:lnTo>
                  <a:lnTo>
                    <a:pt x="346" y="1237"/>
                  </a:lnTo>
                  <a:lnTo>
                    <a:pt x="294" y="1204"/>
                  </a:lnTo>
                  <a:lnTo>
                    <a:pt x="247" y="1165"/>
                  </a:lnTo>
                  <a:lnTo>
                    <a:pt x="200" y="1125"/>
                  </a:lnTo>
                  <a:lnTo>
                    <a:pt x="162" y="1078"/>
                  </a:lnTo>
                  <a:lnTo>
                    <a:pt x="123" y="1028"/>
                  </a:lnTo>
                  <a:lnTo>
                    <a:pt x="93" y="974"/>
                  </a:lnTo>
                  <a:lnTo>
                    <a:pt x="65" y="919"/>
                  </a:lnTo>
                  <a:lnTo>
                    <a:pt x="47" y="859"/>
                  </a:lnTo>
                  <a:lnTo>
                    <a:pt x="29" y="795"/>
                  </a:lnTo>
                  <a:lnTo>
                    <a:pt x="18" y="732"/>
                  </a:lnTo>
                  <a:lnTo>
                    <a:pt x="16" y="667"/>
                  </a:lnTo>
                  <a:lnTo>
                    <a:pt x="18" y="600"/>
                  </a:lnTo>
                  <a:lnTo>
                    <a:pt x="29" y="534"/>
                  </a:lnTo>
                  <a:lnTo>
                    <a:pt x="47" y="471"/>
                  </a:lnTo>
                  <a:lnTo>
                    <a:pt x="65" y="414"/>
                  </a:lnTo>
                  <a:lnTo>
                    <a:pt x="93" y="356"/>
                  </a:lnTo>
                  <a:lnTo>
                    <a:pt x="123" y="304"/>
                  </a:lnTo>
                  <a:lnTo>
                    <a:pt x="162" y="252"/>
                  </a:lnTo>
                  <a:lnTo>
                    <a:pt x="200" y="208"/>
                  </a:lnTo>
                  <a:lnTo>
                    <a:pt x="247" y="164"/>
                  </a:lnTo>
                  <a:lnTo>
                    <a:pt x="294" y="129"/>
                  </a:lnTo>
                  <a:lnTo>
                    <a:pt x="346" y="95"/>
                  </a:lnTo>
                  <a:lnTo>
                    <a:pt x="400" y="68"/>
                  </a:lnTo>
                  <a:lnTo>
                    <a:pt x="459" y="46"/>
                  </a:lnTo>
                  <a:lnTo>
                    <a:pt x="519" y="30"/>
                  </a:lnTo>
                  <a:lnTo>
                    <a:pt x="551" y="25"/>
                  </a:lnTo>
                  <a:lnTo>
                    <a:pt x="582" y="21"/>
                  </a:lnTo>
                  <a:lnTo>
                    <a:pt x="615" y="19"/>
                  </a:lnTo>
                  <a:lnTo>
                    <a:pt x="648" y="16"/>
                  </a:lnTo>
                  <a:lnTo>
                    <a:pt x="1397" y="16"/>
                  </a:lnTo>
                  <a:lnTo>
                    <a:pt x="1431" y="19"/>
                  </a:lnTo>
                  <a:lnTo>
                    <a:pt x="1464" y="21"/>
                  </a:lnTo>
                  <a:lnTo>
                    <a:pt x="1494" y="25"/>
                  </a:lnTo>
                  <a:lnTo>
                    <a:pt x="1525" y="30"/>
                  </a:lnTo>
                  <a:lnTo>
                    <a:pt x="1585" y="46"/>
                  </a:lnTo>
                  <a:lnTo>
                    <a:pt x="1642" y="68"/>
                  </a:lnTo>
                  <a:lnTo>
                    <a:pt x="1698" y="95"/>
                  </a:lnTo>
                  <a:lnTo>
                    <a:pt x="1750" y="129"/>
                  </a:lnTo>
                  <a:lnTo>
                    <a:pt x="1799" y="164"/>
                  </a:lnTo>
                  <a:lnTo>
                    <a:pt x="1843" y="208"/>
                  </a:lnTo>
                  <a:lnTo>
                    <a:pt x="1885" y="252"/>
                  </a:lnTo>
                  <a:lnTo>
                    <a:pt x="1920" y="304"/>
                  </a:lnTo>
                  <a:lnTo>
                    <a:pt x="1953" y="356"/>
                  </a:lnTo>
                  <a:lnTo>
                    <a:pt x="1977" y="414"/>
                  </a:lnTo>
                  <a:lnTo>
                    <a:pt x="2000" y="471"/>
                  </a:lnTo>
                  <a:lnTo>
                    <a:pt x="2016" y="534"/>
                  </a:lnTo>
                  <a:lnTo>
                    <a:pt x="2024" y="600"/>
                  </a:lnTo>
                  <a:lnTo>
                    <a:pt x="2027" y="667"/>
                  </a:lnTo>
                  <a:lnTo>
                    <a:pt x="2035" y="667"/>
                  </a:lnTo>
                  <a:lnTo>
                    <a:pt x="2044" y="667"/>
                  </a:lnTo>
                  <a:lnTo>
                    <a:pt x="2044" y="631"/>
                  </a:lnTo>
                  <a:lnTo>
                    <a:pt x="2041" y="598"/>
                  </a:lnTo>
                  <a:lnTo>
                    <a:pt x="2033" y="532"/>
                  </a:lnTo>
                  <a:lnTo>
                    <a:pt x="2016" y="469"/>
                  </a:lnTo>
                  <a:lnTo>
                    <a:pt x="1995" y="406"/>
                  </a:lnTo>
                  <a:lnTo>
                    <a:pt x="1966" y="348"/>
                  </a:lnTo>
                  <a:lnTo>
                    <a:pt x="1934" y="293"/>
                  </a:lnTo>
                  <a:lnTo>
                    <a:pt x="1898" y="244"/>
                  </a:lnTo>
                  <a:lnTo>
                    <a:pt x="1856" y="194"/>
                  </a:lnTo>
                  <a:lnTo>
                    <a:pt x="1810" y="153"/>
                  </a:lnTo>
                  <a:lnTo>
                    <a:pt x="1761" y="115"/>
                  </a:lnTo>
                  <a:lnTo>
                    <a:pt x="1705" y="82"/>
                  </a:lnTo>
                  <a:lnTo>
                    <a:pt x="1651" y="54"/>
                  </a:lnTo>
                  <a:lnTo>
                    <a:pt x="1590" y="30"/>
                  </a:lnTo>
                  <a:lnTo>
                    <a:pt x="1560" y="21"/>
                  </a:lnTo>
                  <a:lnTo>
                    <a:pt x="1527" y="13"/>
                  </a:lnTo>
                  <a:lnTo>
                    <a:pt x="1496" y="7"/>
                  </a:lnTo>
                  <a:lnTo>
                    <a:pt x="1464" y="5"/>
                  </a:lnTo>
                  <a:lnTo>
                    <a:pt x="1431" y="2"/>
                  </a:lnTo>
                  <a:lnTo>
                    <a:pt x="1397" y="0"/>
                  </a:lnTo>
                  <a:lnTo>
                    <a:pt x="648" y="0"/>
                  </a:lnTo>
                  <a:lnTo>
                    <a:pt x="612" y="2"/>
                  </a:lnTo>
                  <a:lnTo>
                    <a:pt x="582" y="5"/>
                  </a:lnTo>
                  <a:lnTo>
                    <a:pt x="549" y="7"/>
                  </a:lnTo>
                  <a:lnTo>
                    <a:pt x="517" y="13"/>
                  </a:lnTo>
                  <a:lnTo>
                    <a:pt x="486" y="21"/>
                  </a:lnTo>
                  <a:lnTo>
                    <a:pt x="456" y="30"/>
                  </a:lnTo>
                  <a:lnTo>
                    <a:pt x="395" y="54"/>
                  </a:lnTo>
                  <a:lnTo>
                    <a:pt x="337" y="82"/>
                  </a:lnTo>
                  <a:lnTo>
                    <a:pt x="285" y="115"/>
                  </a:lnTo>
                  <a:lnTo>
                    <a:pt x="236" y="153"/>
                  </a:lnTo>
                  <a:lnTo>
                    <a:pt x="189" y="194"/>
                  </a:lnTo>
                  <a:lnTo>
                    <a:pt x="148" y="244"/>
                  </a:lnTo>
                  <a:lnTo>
                    <a:pt x="110" y="293"/>
                  </a:lnTo>
                  <a:lnTo>
                    <a:pt x="79" y="348"/>
                  </a:lnTo>
                  <a:lnTo>
                    <a:pt x="52" y="406"/>
                  </a:lnTo>
                  <a:lnTo>
                    <a:pt x="29" y="469"/>
                  </a:lnTo>
                  <a:lnTo>
                    <a:pt x="13" y="532"/>
                  </a:lnTo>
                  <a:lnTo>
                    <a:pt x="2" y="598"/>
                  </a:lnTo>
                  <a:lnTo>
                    <a:pt x="2" y="631"/>
                  </a:lnTo>
                  <a:lnTo>
                    <a:pt x="0" y="667"/>
                  </a:lnTo>
                  <a:lnTo>
                    <a:pt x="2" y="699"/>
                  </a:lnTo>
                  <a:lnTo>
                    <a:pt x="2" y="735"/>
                  </a:lnTo>
                  <a:lnTo>
                    <a:pt x="13" y="800"/>
                  </a:lnTo>
                  <a:lnTo>
                    <a:pt x="29" y="864"/>
                  </a:lnTo>
                  <a:lnTo>
                    <a:pt x="52" y="924"/>
                  </a:lnTo>
                  <a:lnTo>
                    <a:pt x="79" y="982"/>
                  </a:lnTo>
                  <a:lnTo>
                    <a:pt x="110" y="1037"/>
                  </a:lnTo>
                  <a:lnTo>
                    <a:pt x="148" y="1089"/>
                  </a:lnTo>
                  <a:lnTo>
                    <a:pt x="189" y="1136"/>
                  </a:lnTo>
                  <a:lnTo>
                    <a:pt x="236" y="1179"/>
                  </a:lnTo>
                  <a:lnTo>
                    <a:pt x="285" y="1217"/>
                  </a:lnTo>
                  <a:lnTo>
                    <a:pt x="337" y="1251"/>
                  </a:lnTo>
                  <a:lnTo>
                    <a:pt x="395" y="1278"/>
                  </a:lnTo>
                  <a:lnTo>
                    <a:pt x="456" y="1300"/>
                  </a:lnTo>
                  <a:lnTo>
                    <a:pt x="486" y="1309"/>
                  </a:lnTo>
                  <a:lnTo>
                    <a:pt x="517" y="1316"/>
                  </a:lnTo>
                  <a:lnTo>
                    <a:pt x="549" y="1322"/>
                  </a:lnTo>
                  <a:lnTo>
                    <a:pt x="582" y="1328"/>
                  </a:lnTo>
                  <a:lnTo>
                    <a:pt x="612" y="1330"/>
                  </a:lnTo>
                  <a:lnTo>
                    <a:pt x="648" y="1330"/>
                  </a:lnTo>
                  <a:lnTo>
                    <a:pt x="1397" y="1330"/>
                  </a:lnTo>
                  <a:lnTo>
                    <a:pt x="1431" y="1330"/>
                  </a:lnTo>
                  <a:lnTo>
                    <a:pt x="1464" y="1328"/>
                  </a:lnTo>
                  <a:lnTo>
                    <a:pt x="1496" y="1322"/>
                  </a:lnTo>
                  <a:lnTo>
                    <a:pt x="1527" y="1316"/>
                  </a:lnTo>
                  <a:lnTo>
                    <a:pt x="1560" y="1309"/>
                  </a:lnTo>
                  <a:lnTo>
                    <a:pt x="1590" y="1300"/>
                  </a:lnTo>
                  <a:lnTo>
                    <a:pt x="1651" y="1278"/>
                  </a:lnTo>
                  <a:lnTo>
                    <a:pt x="1705" y="1251"/>
                  </a:lnTo>
                  <a:lnTo>
                    <a:pt x="1761" y="1217"/>
                  </a:lnTo>
                  <a:lnTo>
                    <a:pt x="1810" y="1179"/>
                  </a:lnTo>
                  <a:lnTo>
                    <a:pt x="1856" y="1136"/>
                  </a:lnTo>
                  <a:lnTo>
                    <a:pt x="1898" y="1089"/>
                  </a:lnTo>
                  <a:lnTo>
                    <a:pt x="1934" y="1037"/>
                  </a:lnTo>
                  <a:lnTo>
                    <a:pt x="1966" y="982"/>
                  </a:lnTo>
                  <a:lnTo>
                    <a:pt x="1995" y="924"/>
                  </a:lnTo>
                  <a:lnTo>
                    <a:pt x="2016" y="864"/>
                  </a:lnTo>
                  <a:lnTo>
                    <a:pt x="2033" y="800"/>
                  </a:lnTo>
                  <a:lnTo>
                    <a:pt x="2041" y="735"/>
                  </a:lnTo>
                  <a:lnTo>
                    <a:pt x="2044" y="699"/>
                  </a:lnTo>
                  <a:lnTo>
                    <a:pt x="2044" y="667"/>
                  </a:lnTo>
                  <a:lnTo>
                    <a:pt x="2035" y="66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193"/>
            <p:cNvSpPr>
              <a:spLocks/>
            </p:cNvSpPr>
            <p:nvPr/>
          </p:nvSpPr>
          <p:spPr bwMode="auto">
            <a:xfrm>
              <a:off x="4364038" y="3989388"/>
              <a:ext cx="130175" cy="234950"/>
            </a:xfrm>
            <a:custGeom>
              <a:avLst/>
              <a:gdLst>
                <a:gd name="T0" fmla="*/ 132 w 571"/>
                <a:gd name="T1" fmla="*/ 0 h 1040"/>
                <a:gd name="T2" fmla="*/ 101 w 571"/>
                <a:gd name="T3" fmla="*/ 42 h 1040"/>
                <a:gd name="T4" fmla="*/ 77 w 571"/>
                <a:gd name="T5" fmla="*/ 85 h 1040"/>
                <a:gd name="T6" fmla="*/ 55 w 571"/>
                <a:gd name="T7" fmla="*/ 135 h 1040"/>
                <a:gd name="T8" fmla="*/ 36 w 571"/>
                <a:gd name="T9" fmla="*/ 182 h 1040"/>
                <a:gd name="T10" fmla="*/ 19 w 571"/>
                <a:gd name="T11" fmla="*/ 234 h 1040"/>
                <a:gd name="T12" fmla="*/ 8 w 571"/>
                <a:gd name="T13" fmla="*/ 286 h 1040"/>
                <a:gd name="T14" fmla="*/ 2 w 571"/>
                <a:gd name="T15" fmla="*/ 340 h 1040"/>
                <a:gd name="T16" fmla="*/ 0 w 571"/>
                <a:gd name="T17" fmla="*/ 396 h 1040"/>
                <a:gd name="T18" fmla="*/ 2 w 571"/>
                <a:gd name="T19" fmla="*/ 461 h 1040"/>
                <a:gd name="T20" fmla="*/ 13 w 571"/>
                <a:gd name="T21" fmla="*/ 524 h 1040"/>
                <a:gd name="T22" fmla="*/ 31 w 571"/>
                <a:gd name="T23" fmla="*/ 588 h 1040"/>
                <a:gd name="T24" fmla="*/ 49 w 571"/>
                <a:gd name="T25" fmla="*/ 648 h 1040"/>
                <a:gd name="T26" fmla="*/ 77 w 571"/>
                <a:gd name="T27" fmla="*/ 703 h 1040"/>
                <a:gd name="T28" fmla="*/ 107 w 571"/>
                <a:gd name="T29" fmla="*/ 757 h 1040"/>
                <a:gd name="T30" fmla="*/ 146 w 571"/>
                <a:gd name="T31" fmla="*/ 807 h 1040"/>
                <a:gd name="T32" fmla="*/ 184 w 571"/>
                <a:gd name="T33" fmla="*/ 854 h 1040"/>
                <a:gd name="T34" fmla="*/ 225 w 571"/>
                <a:gd name="T35" fmla="*/ 889 h 1040"/>
                <a:gd name="T36" fmla="*/ 267 w 571"/>
                <a:gd name="T37" fmla="*/ 925 h 1040"/>
                <a:gd name="T38" fmla="*/ 313 w 571"/>
                <a:gd name="T39" fmla="*/ 955 h 1040"/>
                <a:gd name="T40" fmla="*/ 360 w 571"/>
                <a:gd name="T41" fmla="*/ 980 h 1040"/>
                <a:gd name="T42" fmla="*/ 409 w 571"/>
                <a:gd name="T43" fmla="*/ 1002 h 1040"/>
                <a:gd name="T44" fmla="*/ 461 w 571"/>
                <a:gd name="T45" fmla="*/ 1018 h 1040"/>
                <a:gd name="T46" fmla="*/ 517 w 571"/>
                <a:gd name="T47" fmla="*/ 1032 h 1040"/>
                <a:gd name="T48" fmla="*/ 571 w 571"/>
                <a:gd name="T49" fmla="*/ 1040 h 1040"/>
                <a:gd name="T50" fmla="*/ 522 w 571"/>
                <a:gd name="T51" fmla="*/ 1027 h 1040"/>
                <a:gd name="T52" fmla="*/ 478 w 571"/>
                <a:gd name="T53" fmla="*/ 1007 h 1040"/>
                <a:gd name="T54" fmla="*/ 434 w 571"/>
                <a:gd name="T55" fmla="*/ 985 h 1040"/>
                <a:gd name="T56" fmla="*/ 391 w 571"/>
                <a:gd name="T57" fmla="*/ 960 h 1040"/>
                <a:gd name="T58" fmla="*/ 352 w 571"/>
                <a:gd name="T59" fmla="*/ 930 h 1040"/>
                <a:gd name="T60" fmla="*/ 313 w 571"/>
                <a:gd name="T61" fmla="*/ 901 h 1040"/>
                <a:gd name="T62" fmla="*/ 280 w 571"/>
                <a:gd name="T63" fmla="*/ 865 h 1040"/>
                <a:gd name="T64" fmla="*/ 247 w 571"/>
                <a:gd name="T65" fmla="*/ 829 h 1040"/>
                <a:gd name="T66" fmla="*/ 220 w 571"/>
                <a:gd name="T67" fmla="*/ 788 h 1040"/>
                <a:gd name="T68" fmla="*/ 195 w 571"/>
                <a:gd name="T69" fmla="*/ 746 h 1040"/>
                <a:gd name="T70" fmla="*/ 173 w 571"/>
                <a:gd name="T71" fmla="*/ 703 h 1040"/>
                <a:gd name="T72" fmla="*/ 154 w 571"/>
                <a:gd name="T73" fmla="*/ 656 h 1040"/>
                <a:gd name="T74" fmla="*/ 141 w 571"/>
                <a:gd name="T75" fmla="*/ 610 h 1040"/>
                <a:gd name="T76" fmla="*/ 130 w 571"/>
                <a:gd name="T77" fmla="*/ 560 h 1040"/>
                <a:gd name="T78" fmla="*/ 121 w 571"/>
                <a:gd name="T79" fmla="*/ 507 h 1040"/>
                <a:gd name="T80" fmla="*/ 121 w 571"/>
                <a:gd name="T81" fmla="*/ 455 h 1040"/>
                <a:gd name="T82" fmla="*/ 121 w 571"/>
                <a:gd name="T83" fmla="*/ 403 h 1040"/>
                <a:gd name="T84" fmla="*/ 130 w 571"/>
                <a:gd name="T85" fmla="*/ 354 h 1040"/>
                <a:gd name="T86" fmla="*/ 137 w 571"/>
                <a:gd name="T87" fmla="*/ 304 h 1040"/>
                <a:gd name="T88" fmla="*/ 154 w 571"/>
                <a:gd name="T89" fmla="*/ 258 h 1040"/>
                <a:gd name="T90" fmla="*/ 170 w 571"/>
                <a:gd name="T91" fmla="*/ 214 h 1040"/>
                <a:gd name="T92" fmla="*/ 193 w 571"/>
                <a:gd name="T93" fmla="*/ 171 h 1040"/>
                <a:gd name="T94" fmla="*/ 217 w 571"/>
                <a:gd name="T95" fmla="*/ 130 h 1040"/>
                <a:gd name="T96" fmla="*/ 245 w 571"/>
                <a:gd name="T97" fmla="*/ 88 h 1040"/>
                <a:gd name="T98" fmla="*/ 187 w 571"/>
                <a:gd name="T99" fmla="*/ 47 h 1040"/>
                <a:gd name="T100" fmla="*/ 132 w 571"/>
                <a:gd name="T101" fmla="*/ 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71" h="1040">
                  <a:moveTo>
                    <a:pt x="132" y="0"/>
                  </a:moveTo>
                  <a:lnTo>
                    <a:pt x="101" y="42"/>
                  </a:lnTo>
                  <a:lnTo>
                    <a:pt x="77" y="85"/>
                  </a:lnTo>
                  <a:lnTo>
                    <a:pt x="55" y="135"/>
                  </a:lnTo>
                  <a:lnTo>
                    <a:pt x="36" y="182"/>
                  </a:lnTo>
                  <a:lnTo>
                    <a:pt x="19" y="234"/>
                  </a:lnTo>
                  <a:lnTo>
                    <a:pt x="8" y="286"/>
                  </a:lnTo>
                  <a:lnTo>
                    <a:pt x="2" y="340"/>
                  </a:lnTo>
                  <a:lnTo>
                    <a:pt x="0" y="396"/>
                  </a:lnTo>
                  <a:lnTo>
                    <a:pt x="2" y="461"/>
                  </a:lnTo>
                  <a:lnTo>
                    <a:pt x="13" y="524"/>
                  </a:lnTo>
                  <a:lnTo>
                    <a:pt x="31" y="588"/>
                  </a:lnTo>
                  <a:lnTo>
                    <a:pt x="49" y="648"/>
                  </a:lnTo>
                  <a:lnTo>
                    <a:pt x="77" y="703"/>
                  </a:lnTo>
                  <a:lnTo>
                    <a:pt x="107" y="757"/>
                  </a:lnTo>
                  <a:lnTo>
                    <a:pt x="146" y="807"/>
                  </a:lnTo>
                  <a:lnTo>
                    <a:pt x="184" y="854"/>
                  </a:lnTo>
                  <a:lnTo>
                    <a:pt x="225" y="889"/>
                  </a:lnTo>
                  <a:lnTo>
                    <a:pt x="267" y="925"/>
                  </a:lnTo>
                  <a:lnTo>
                    <a:pt x="313" y="955"/>
                  </a:lnTo>
                  <a:lnTo>
                    <a:pt x="360" y="980"/>
                  </a:lnTo>
                  <a:lnTo>
                    <a:pt x="409" y="1002"/>
                  </a:lnTo>
                  <a:lnTo>
                    <a:pt x="461" y="1018"/>
                  </a:lnTo>
                  <a:lnTo>
                    <a:pt x="517" y="1032"/>
                  </a:lnTo>
                  <a:lnTo>
                    <a:pt x="571" y="1040"/>
                  </a:lnTo>
                  <a:lnTo>
                    <a:pt x="522" y="1027"/>
                  </a:lnTo>
                  <a:lnTo>
                    <a:pt x="478" y="1007"/>
                  </a:lnTo>
                  <a:lnTo>
                    <a:pt x="434" y="985"/>
                  </a:lnTo>
                  <a:lnTo>
                    <a:pt x="391" y="960"/>
                  </a:lnTo>
                  <a:lnTo>
                    <a:pt x="352" y="930"/>
                  </a:lnTo>
                  <a:lnTo>
                    <a:pt x="313" y="901"/>
                  </a:lnTo>
                  <a:lnTo>
                    <a:pt x="280" y="865"/>
                  </a:lnTo>
                  <a:lnTo>
                    <a:pt x="247" y="829"/>
                  </a:lnTo>
                  <a:lnTo>
                    <a:pt x="220" y="788"/>
                  </a:lnTo>
                  <a:lnTo>
                    <a:pt x="195" y="746"/>
                  </a:lnTo>
                  <a:lnTo>
                    <a:pt x="173" y="703"/>
                  </a:lnTo>
                  <a:lnTo>
                    <a:pt x="154" y="656"/>
                  </a:lnTo>
                  <a:lnTo>
                    <a:pt x="141" y="610"/>
                  </a:lnTo>
                  <a:lnTo>
                    <a:pt x="130" y="560"/>
                  </a:lnTo>
                  <a:lnTo>
                    <a:pt x="121" y="507"/>
                  </a:lnTo>
                  <a:lnTo>
                    <a:pt x="121" y="455"/>
                  </a:lnTo>
                  <a:lnTo>
                    <a:pt x="121" y="403"/>
                  </a:lnTo>
                  <a:lnTo>
                    <a:pt x="130" y="354"/>
                  </a:lnTo>
                  <a:lnTo>
                    <a:pt x="137" y="304"/>
                  </a:lnTo>
                  <a:lnTo>
                    <a:pt x="154" y="258"/>
                  </a:lnTo>
                  <a:lnTo>
                    <a:pt x="170" y="214"/>
                  </a:lnTo>
                  <a:lnTo>
                    <a:pt x="193" y="171"/>
                  </a:lnTo>
                  <a:lnTo>
                    <a:pt x="217" y="130"/>
                  </a:lnTo>
                  <a:lnTo>
                    <a:pt x="245" y="88"/>
                  </a:lnTo>
                  <a:lnTo>
                    <a:pt x="187" y="47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194"/>
            <p:cNvSpPr>
              <a:spLocks/>
            </p:cNvSpPr>
            <p:nvPr/>
          </p:nvSpPr>
          <p:spPr bwMode="auto">
            <a:xfrm>
              <a:off x="4362451" y="3987800"/>
              <a:ext cx="142875" cy="239713"/>
            </a:xfrm>
            <a:custGeom>
              <a:avLst/>
              <a:gdLst>
                <a:gd name="T0" fmla="*/ 135 w 632"/>
                <a:gd name="T1" fmla="*/ 0 h 1059"/>
                <a:gd name="T2" fmla="*/ 105 w 632"/>
                <a:gd name="T3" fmla="*/ 44 h 1059"/>
                <a:gd name="T4" fmla="*/ 81 w 632"/>
                <a:gd name="T5" fmla="*/ 91 h 1059"/>
                <a:gd name="T6" fmla="*/ 56 w 632"/>
                <a:gd name="T7" fmla="*/ 138 h 1059"/>
                <a:gd name="T8" fmla="*/ 36 w 632"/>
                <a:gd name="T9" fmla="*/ 186 h 1059"/>
                <a:gd name="T10" fmla="*/ 22 w 632"/>
                <a:gd name="T11" fmla="*/ 239 h 1059"/>
                <a:gd name="T12" fmla="*/ 11 w 632"/>
                <a:gd name="T13" fmla="*/ 291 h 1059"/>
                <a:gd name="T14" fmla="*/ 4 w 632"/>
                <a:gd name="T15" fmla="*/ 346 h 1059"/>
                <a:gd name="T16" fmla="*/ 0 w 632"/>
                <a:gd name="T17" fmla="*/ 404 h 1059"/>
                <a:gd name="T18" fmla="*/ 4 w 632"/>
                <a:gd name="T19" fmla="*/ 469 h 1059"/>
                <a:gd name="T20" fmla="*/ 15 w 632"/>
                <a:gd name="T21" fmla="*/ 535 h 1059"/>
                <a:gd name="T22" fmla="*/ 31 w 632"/>
                <a:gd name="T23" fmla="*/ 596 h 1059"/>
                <a:gd name="T24" fmla="*/ 51 w 632"/>
                <a:gd name="T25" fmla="*/ 656 h 1059"/>
                <a:gd name="T26" fmla="*/ 78 w 632"/>
                <a:gd name="T27" fmla="*/ 713 h 1059"/>
                <a:gd name="T28" fmla="*/ 108 w 632"/>
                <a:gd name="T29" fmla="*/ 769 h 1059"/>
                <a:gd name="T30" fmla="*/ 146 w 632"/>
                <a:gd name="T31" fmla="*/ 817 h 1059"/>
                <a:gd name="T32" fmla="*/ 184 w 632"/>
                <a:gd name="T33" fmla="*/ 864 h 1059"/>
                <a:gd name="T34" fmla="*/ 231 w 632"/>
                <a:gd name="T35" fmla="*/ 905 h 1059"/>
                <a:gd name="T36" fmla="*/ 278 w 632"/>
                <a:gd name="T37" fmla="*/ 943 h 1059"/>
                <a:gd name="T38" fmla="*/ 330 w 632"/>
                <a:gd name="T39" fmla="*/ 977 h 1059"/>
                <a:gd name="T40" fmla="*/ 386 w 632"/>
                <a:gd name="T41" fmla="*/ 1004 h 1059"/>
                <a:gd name="T42" fmla="*/ 443 w 632"/>
                <a:gd name="T43" fmla="*/ 1029 h 1059"/>
                <a:gd name="T44" fmla="*/ 506 w 632"/>
                <a:gd name="T45" fmla="*/ 1046 h 1059"/>
                <a:gd name="T46" fmla="*/ 567 w 632"/>
                <a:gd name="T47" fmla="*/ 1056 h 1059"/>
                <a:gd name="T48" fmla="*/ 600 w 632"/>
                <a:gd name="T49" fmla="*/ 1059 h 1059"/>
                <a:gd name="T50" fmla="*/ 632 w 632"/>
                <a:gd name="T51" fmla="*/ 1059 h 1059"/>
                <a:gd name="T52" fmla="*/ 580 w 632"/>
                <a:gd name="T53" fmla="*/ 1048 h 1059"/>
                <a:gd name="T54" fmla="*/ 526 w 632"/>
                <a:gd name="T55" fmla="*/ 1040 h 1059"/>
                <a:gd name="T56" fmla="*/ 470 w 632"/>
                <a:gd name="T57" fmla="*/ 1026 h 1059"/>
                <a:gd name="T58" fmla="*/ 418 w 632"/>
                <a:gd name="T59" fmla="*/ 1010 h 1059"/>
                <a:gd name="T60" fmla="*/ 369 w 632"/>
                <a:gd name="T61" fmla="*/ 988 h 1059"/>
                <a:gd name="T62" fmla="*/ 322 w 632"/>
                <a:gd name="T63" fmla="*/ 963 h 1059"/>
                <a:gd name="T64" fmla="*/ 276 w 632"/>
                <a:gd name="T65" fmla="*/ 933 h 1059"/>
                <a:gd name="T66" fmla="*/ 234 w 632"/>
                <a:gd name="T67" fmla="*/ 897 h 1059"/>
                <a:gd name="T68" fmla="*/ 193 w 632"/>
                <a:gd name="T69" fmla="*/ 862 h 1059"/>
                <a:gd name="T70" fmla="*/ 155 w 632"/>
                <a:gd name="T71" fmla="*/ 815 h 1059"/>
                <a:gd name="T72" fmla="*/ 116 w 632"/>
                <a:gd name="T73" fmla="*/ 765 h 1059"/>
                <a:gd name="T74" fmla="*/ 86 w 632"/>
                <a:gd name="T75" fmla="*/ 711 h 1059"/>
                <a:gd name="T76" fmla="*/ 58 w 632"/>
                <a:gd name="T77" fmla="*/ 656 h 1059"/>
                <a:gd name="T78" fmla="*/ 40 w 632"/>
                <a:gd name="T79" fmla="*/ 596 h 1059"/>
                <a:gd name="T80" fmla="*/ 22 w 632"/>
                <a:gd name="T81" fmla="*/ 532 h 1059"/>
                <a:gd name="T82" fmla="*/ 11 w 632"/>
                <a:gd name="T83" fmla="*/ 469 h 1059"/>
                <a:gd name="T84" fmla="*/ 9 w 632"/>
                <a:gd name="T85" fmla="*/ 404 h 1059"/>
                <a:gd name="T86" fmla="*/ 11 w 632"/>
                <a:gd name="T87" fmla="*/ 348 h 1059"/>
                <a:gd name="T88" fmla="*/ 17 w 632"/>
                <a:gd name="T89" fmla="*/ 294 h 1059"/>
                <a:gd name="T90" fmla="*/ 28 w 632"/>
                <a:gd name="T91" fmla="*/ 242 h 1059"/>
                <a:gd name="T92" fmla="*/ 45 w 632"/>
                <a:gd name="T93" fmla="*/ 190 h 1059"/>
                <a:gd name="T94" fmla="*/ 64 w 632"/>
                <a:gd name="T95" fmla="*/ 143 h 1059"/>
                <a:gd name="T96" fmla="*/ 86 w 632"/>
                <a:gd name="T97" fmla="*/ 93 h 1059"/>
                <a:gd name="T98" fmla="*/ 110 w 632"/>
                <a:gd name="T99" fmla="*/ 50 h 1059"/>
                <a:gd name="T100" fmla="*/ 141 w 632"/>
                <a:gd name="T101" fmla="*/ 8 h 1059"/>
                <a:gd name="T102" fmla="*/ 139 w 632"/>
                <a:gd name="T103" fmla="*/ 5 h 1059"/>
                <a:gd name="T104" fmla="*/ 135 w 632"/>
                <a:gd name="T105" fmla="*/ 0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059">
                  <a:moveTo>
                    <a:pt x="135" y="0"/>
                  </a:moveTo>
                  <a:lnTo>
                    <a:pt x="105" y="44"/>
                  </a:lnTo>
                  <a:lnTo>
                    <a:pt x="81" y="91"/>
                  </a:lnTo>
                  <a:lnTo>
                    <a:pt x="56" y="138"/>
                  </a:lnTo>
                  <a:lnTo>
                    <a:pt x="36" y="186"/>
                  </a:lnTo>
                  <a:lnTo>
                    <a:pt x="22" y="239"/>
                  </a:lnTo>
                  <a:lnTo>
                    <a:pt x="11" y="291"/>
                  </a:lnTo>
                  <a:lnTo>
                    <a:pt x="4" y="346"/>
                  </a:lnTo>
                  <a:lnTo>
                    <a:pt x="0" y="404"/>
                  </a:lnTo>
                  <a:lnTo>
                    <a:pt x="4" y="469"/>
                  </a:lnTo>
                  <a:lnTo>
                    <a:pt x="15" y="535"/>
                  </a:lnTo>
                  <a:lnTo>
                    <a:pt x="31" y="596"/>
                  </a:lnTo>
                  <a:lnTo>
                    <a:pt x="51" y="656"/>
                  </a:lnTo>
                  <a:lnTo>
                    <a:pt x="78" y="713"/>
                  </a:lnTo>
                  <a:lnTo>
                    <a:pt x="108" y="769"/>
                  </a:lnTo>
                  <a:lnTo>
                    <a:pt x="146" y="817"/>
                  </a:lnTo>
                  <a:lnTo>
                    <a:pt x="184" y="864"/>
                  </a:lnTo>
                  <a:lnTo>
                    <a:pt x="231" y="905"/>
                  </a:lnTo>
                  <a:lnTo>
                    <a:pt x="278" y="943"/>
                  </a:lnTo>
                  <a:lnTo>
                    <a:pt x="330" y="977"/>
                  </a:lnTo>
                  <a:lnTo>
                    <a:pt x="386" y="1004"/>
                  </a:lnTo>
                  <a:lnTo>
                    <a:pt x="443" y="1029"/>
                  </a:lnTo>
                  <a:lnTo>
                    <a:pt x="506" y="1046"/>
                  </a:lnTo>
                  <a:lnTo>
                    <a:pt x="567" y="1056"/>
                  </a:lnTo>
                  <a:lnTo>
                    <a:pt x="600" y="1059"/>
                  </a:lnTo>
                  <a:lnTo>
                    <a:pt x="632" y="1059"/>
                  </a:lnTo>
                  <a:lnTo>
                    <a:pt x="580" y="1048"/>
                  </a:lnTo>
                  <a:lnTo>
                    <a:pt x="526" y="1040"/>
                  </a:lnTo>
                  <a:lnTo>
                    <a:pt x="470" y="1026"/>
                  </a:lnTo>
                  <a:lnTo>
                    <a:pt x="418" y="1010"/>
                  </a:lnTo>
                  <a:lnTo>
                    <a:pt x="369" y="988"/>
                  </a:lnTo>
                  <a:lnTo>
                    <a:pt x="322" y="963"/>
                  </a:lnTo>
                  <a:lnTo>
                    <a:pt x="276" y="933"/>
                  </a:lnTo>
                  <a:lnTo>
                    <a:pt x="234" y="897"/>
                  </a:lnTo>
                  <a:lnTo>
                    <a:pt x="193" y="862"/>
                  </a:lnTo>
                  <a:lnTo>
                    <a:pt x="155" y="815"/>
                  </a:lnTo>
                  <a:lnTo>
                    <a:pt x="116" y="765"/>
                  </a:lnTo>
                  <a:lnTo>
                    <a:pt x="86" y="711"/>
                  </a:lnTo>
                  <a:lnTo>
                    <a:pt x="58" y="656"/>
                  </a:lnTo>
                  <a:lnTo>
                    <a:pt x="40" y="596"/>
                  </a:lnTo>
                  <a:lnTo>
                    <a:pt x="22" y="532"/>
                  </a:lnTo>
                  <a:lnTo>
                    <a:pt x="11" y="469"/>
                  </a:lnTo>
                  <a:lnTo>
                    <a:pt x="9" y="404"/>
                  </a:lnTo>
                  <a:lnTo>
                    <a:pt x="11" y="348"/>
                  </a:lnTo>
                  <a:lnTo>
                    <a:pt x="17" y="294"/>
                  </a:lnTo>
                  <a:lnTo>
                    <a:pt x="28" y="242"/>
                  </a:lnTo>
                  <a:lnTo>
                    <a:pt x="45" y="190"/>
                  </a:lnTo>
                  <a:lnTo>
                    <a:pt x="64" y="143"/>
                  </a:lnTo>
                  <a:lnTo>
                    <a:pt x="86" y="93"/>
                  </a:lnTo>
                  <a:lnTo>
                    <a:pt x="110" y="50"/>
                  </a:lnTo>
                  <a:lnTo>
                    <a:pt x="141" y="8"/>
                  </a:lnTo>
                  <a:lnTo>
                    <a:pt x="139" y="5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195"/>
            <p:cNvSpPr>
              <a:spLocks/>
            </p:cNvSpPr>
            <p:nvPr/>
          </p:nvSpPr>
          <p:spPr bwMode="auto">
            <a:xfrm>
              <a:off x="4800601" y="4011613"/>
              <a:ext cx="17463" cy="39688"/>
            </a:xfrm>
            <a:custGeom>
              <a:avLst/>
              <a:gdLst>
                <a:gd name="T0" fmla="*/ 24 w 82"/>
                <a:gd name="T1" fmla="*/ 0 h 176"/>
                <a:gd name="T2" fmla="*/ 0 w 82"/>
                <a:gd name="T3" fmla="*/ 11 h 176"/>
                <a:gd name="T4" fmla="*/ 24 w 82"/>
                <a:gd name="T5" fmla="*/ 50 h 176"/>
                <a:gd name="T6" fmla="*/ 46 w 82"/>
                <a:gd name="T7" fmla="*/ 92 h 176"/>
                <a:gd name="T8" fmla="*/ 65 w 82"/>
                <a:gd name="T9" fmla="*/ 133 h 176"/>
                <a:gd name="T10" fmla="*/ 82 w 82"/>
                <a:gd name="T11" fmla="*/ 176 h 176"/>
                <a:gd name="T12" fmla="*/ 71 w 82"/>
                <a:gd name="T13" fmla="*/ 130 h 176"/>
                <a:gd name="T14" fmla="*/ 58 w 82"/>
                <a:gd name="T15" fmla="*/ 86 h 176"/>
                <a:gd name="T16" fmla="*/ 43 w 82"/>
                <a:gd name="T17" fmla="*/ 42 h 176"/>
                <a:gd name="T18" fmla="*/ 24 w 82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176">
                  <a:moveTo>
                    <a:pt x="24" y="0"/>
                  </a:moveTo>
                  <a:lnTo>
                    <a:pt x="0" y="11"/>
                  </a:lnTo>
                  <a:lnTo>
                    <a:pt x="24" y="50"/>
                  </a:lnTo>
                  <a:lnTo>
                    <a:pt x="46" y="92"/>
                  </a:lnTo>
                  <a:lnTo>
                    <a:pt x="65" y="133"/>
                  </a:lnTo>
                  <a:lnTo>
                    <a:pt x="82" y="176"/>
                  </a:lnTo>
                  <a:lnTo>
                    <a:pt x="71" y="130"/>
                  </a:lnTo>
                  <a:lnTo>
                    <a:pt x="58" y="86"/>
                  </a:lnTo>
                  <a:lnTo>
                    <a:pt x="43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196"/>
            <p:cNvSpPr>
              <a:spLocks/>
            </p:cNvSpPr>
            <p:nvPr/>
          </p:nvSpPr>
          <p:spPr bwMode="auto">
            <a:xfrm>
              <a:off x="4805363" y="4011613"/>
              <a:ext cx="17463" cy="55563"/>
            </a:xfrm>
            <a:custGeom>
              <a:avLst/>
              <a:gdLst>
                <a:gd name="T0" fmla="*/ 5 w 74"/>
                <a:gd name="T1" fmla="*/ 0 h 250"/>
                <a:gd name="T2" fmla="*/ 0 w 74"/>
                <a:gd name="T3" fmla="*/ 5 h 250"/>
                <a:gd name="T4" fmla="*/ 19 w 74"/>
                <a:gd name="T5" fmla="*/ 47 h 250"/>
                <a:gd name="T6" fmla="*/ 34 w 74"/>
                <a:gd name="T7" fmla="*/ 91 h 250"/>
                <a:gd name="T8" fmla="*/ 47 w 74"/>
                <a:gd name="T9" fmla="*/ 135 h 250"/>
                <a:gd name="T10" fmla="*/ 58 w 74"/>
                <a:gd name="T11" fmla="*/ 181 h 250"/>
                <a:gd name="T12" fmla="*/ 66 w 74"/>
                <a:gd name="T13" fmla="*/ 214 h 250"/>
                <a:gd name="T14" fmla="*/ 74 w 74"/>
                <a:gd name="T15" fmla="*/ 250 h 250"/>
                <a:gd name="T16" fmla="*/ 72 w 74"/>
                <a:gd name="T17" fmla="*/ 217 h 250"/>
                <a:gd name="T18" fmla="*/ 66 w 74"/>
                <a:gd name="T19" fmla="*/ 184 h 250"/>
                <a:gd name="T20" fmla="*/ 52 w 74"/>
                <a:gd name="T21" fmla="*/ 121 h 250"/>
                <a:gd name="T22" fmla="*/ 30 w 74"/>
                <a:gd name="T23" fmla="*/ 61 h 250"/>
                <a:gd name="T24" fmla="*/ 5 w 74"/>
                <a:gd name="T2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250">
                  <a:moveTo>
                    <a:pt x="5" y="0"/>
                  </a:moveTo>
                  <a:lnTo>
                    <a:pt x="0" y="5"/>
                  </a:lnTo>
                  <a:lnTo>
                    <a:pt x="19" y="47"/>
                  </a:lnTo>
                  <a:lnTo>
                    <a:pt x="34" y="91"/>
                  </a:lnTo>
                  <a:lnTo>
                    <a:pt x="47" y="135"/>
                  </a:lnTo>
                  <a:lnTo>
                    <a:pt x="58" y="181"/>
                  </a:lnTo>
                  <a:lnTo>
                    <a:pt x="66" y="214"/>
                  </a:lnTo>
                  <a:lnTo>
                    <a:pt x="74" y="250"/>
                  </a:lnTo>
                  <a:lnTo>
                    <a:pt x="72" y="217"/>
                  </a:lnTo>
                  <a:lnTo>
                    <a:pt x="66" y="184"/>
                  </a:lnTo>
                  <a:lnTo>
                    <a:pt x="52" y="121"/>
                  </a:lnTo>
                  <a:lnTo>
                    <a:pt x="30" y="6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197"/>
            <p:cNvSpPr>
              <a:spLocks/>
            </p:cNvSpPr>
            <p:nvPr/>
          </p:nvSpPr>
          <p:spPr bwMode="auto">
            <a:xfrm>
              <a:off x="4394201" y="3957638"/>
              <a:ext cx="428625" cy="269875"/>
            </a:xfrm>
            <a:custGeom>
              <a:avLst/>
              <a:gdLst>
                <a:gd name="T0" fmla="*/ 1887 w 1889"/>
                <a:gd name="T1" fmla="*/ 656 h 1191"/>
                <a:gd name="T2" fmla="*/ 1865 w 1889"/>
                <a:gd name="T3" fmla="*/ 773 h 1191"/>
                <a:gd name="T4" fmla="*/ 1818 w 1889"/>
                <a:gd name="T5" fmla="*/ 881 h 1191"/>
                <a:gd name="T6" fmla="*/ 1755 w 1889"/>
                <a:gd name="T7" fmla="*/ 974 h 1191"/>
                <a:gd name="T8" fmla="*/ 1675 w 1889"/>
                <a:gd name="T9" fmla="*/ 1057 h 1191"/>
                <a:gd name="T10" fmla="*/ 1579 w 1889"/>
                <a:gd name="T11" fmla="*/ 1120 h 1191"/>
                <a:gd name="T12" fmla="*/ 1472 w 1889"/>
                <a:gd name="T13" fmla="*/ 1163 h 1191"/>
                <a:gd name="T14" fmla="*/ 1356 w 1889"/>
                <a:gd name="T15" fmla="*/ 1188 h 1191"/>
                <a:gd name="T16" fmla="*/ 596 w 1889"/>
                <a:gd name="T17" fmla="*/ 1191 h 1191"/>
                <a:gd name="T18" fmla="*/ 475 w 1889"/>
                <a:gd name="T19" fmla="*/ 1180 h 1191"/>
                <a:gd name="T20" fmla="*/ 362 w 1889"/>
                <a:gd name="T21" fmla="*/ 1145 h 1191"/>
                <a:gd name="T22" fmla="*/ 261 w 1889"/>
                <a:gd name="T23" fmla="*/ 1090 h 1191"/>
                <a:gd name="T24" fmla="*/ 173 w 1889"/>
                <a:gd name="T25" fmla="*/ 1018 h 1191"/>
                <a:gd name="T26" fmla="*/ 101 w 1889"/>
                <a:gd name="T27" fmla="*/ 928 h 1191"/>
                <a:gd name="T28" fmla="*/ 45 w 1889"/>
                <a:gd name="T29" fmla="*/ 829 h 1191"/>
                <a:gd name="T30" fmla="*/ 11 w 1889"/>
                <a:gd name="T31" fmla="*/ 716 h 1191"/>
                <a:gd name="T32" fmla="*/ 0 w 1889"/>
                <a:gd name="T33" fmla="*/ 595 h 1191"/>
                <a:gd name="T34" fmla="*/ 11 w 1889"/>
                <a:gd name="T35" fmla="*/ 478 h 1191"/>
                <a:gd name="T36" fmla="*/ 45 w 1889"/>
                <a:gd name="T37" fmla="*/ 365 h 1191"/>
                <a:gd name="T38" fmla="*/ 101 w 1889"/>
                <a:gd name="T39" fmla="*/ 264 h 1191"/>
                <a:gd name="T40" fmla="*/ 173 w 1889"/>
                <a:gd name="T41" fmla="*/ 176 h 1191"/>
                <a:gd name="T42" fmla="*/ 261 w 1889"/>
                <a:gd name="T43" fmla="*/ 102 h 1191"/>
                <a:gd name="T44" fmla="*/ 362 w 1889"/>
                <a:gd name="T45" fmla="*/ 47 h 1191"/>
                <a:gd name="T46" fmla="*/ 475 w 1889"/>
                <a:gd name="T47" fmla="*/ 14 h 1191"/>
                <a:gd name="T48" fmla="*/ 596 w 1889"/>
                <a:gd name="T49" fmla="*/ 0 h 1191"/>
                <a:gd name="T50" fmla="*/ 1356 w 1889"/>
                <a:gd name="T51" fmla="*/ 6 h 1191"/>
                <a:gd name="T52" fmla="*/ 1472 w 1889"/>
                <a:gd name="T53" fmla="*/ 27 h 1191"/>
                <a:gd name="T54" fmla="*/ 1579 w 1889"/>
                <a:gd name="T55" fmla="*/ 74 h 1191"/>
                <a:gd name="T56" fmla="*/ 1675 w 1889"/>
                <a:gd name="T57" fmla="*/ 137 h 1191"/>
                <a:gd name="T58" fmla="*/ 1755 w 1889"/>
                <a:gd name="T59" fmla="*/ 217 h 1191"/>
                <a:gd name="T60" fmla="*/ 1818 w 1889"/>
                <a:gd name="T61" fmla="*/ 313 h 1191"/>
                <a:gd name="T62" fmla="*/ 1865 w 1889"/>
                <a:gd name="T63" fmla="*/ 420 h 1191"/>
                <a:gd name="T64" fmla="*/ 1887 w 1889"/>
                <a:gd name="T65" fmla="*/ 536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89" h="1191">
                  <a:moveTo>
                    <a:pt x="1889" y="595"/>
                  </a:moveTo>
                  <a:lnTo>
                    <a:pt x="1887" y="656"/>
                  </a:lnTo>
                  <a:lnTo>
                    <a:pt x="1878" y="716"/>
                  </a:lnTo>
                  <a:lnTo>
                    <a:pt x="1865" y="773"/>
                  </a:lnTo>
                  <a:lnTo>
                    <a:pt x="1843" y="829"/>
                  </a:lnTo>
                  <a:lnTo>
                    <a:pt x="1818" y="881"/>
                  </a:lnTo>
                  <a:lnTo>
                    <a:pt x="1788" y="928"/>
                  </a:lnTo>
                  <a:lnTo>
                    <a:pt x="1755" y="974"/>
                  </a:lnTo>
                  <a:lnTo>
                    <a:pt x="1716" y="1018"/>
                  </a:lnTo>
                  <a:lnTo>
                    <a:pt x="1675" y="1057"/>
                  </a:lnTo>
                  <a:lnTo>
                    <a:pt x="1629" y="1090"/>
                  </a:lnTo>
                  <a:lnTo>
                    <a:pt x="1579" y="1120"/>
                  </a:lnTo>
                  <a:lnTo>
                    <a:pt x="1527" y="1145"/>
                  </a:lnTo>
                  <a:lnTo>
                    <a:pt x="1472" y="1163"/>
                  </a:lnTo>
                  <a:lnTo>
                    <a:pt x="1414" y="1180"/>
                  </a:lnTo>
                  <a:lnTo>
                    <a:pt x="1356" y="1188"/>
                  </a:lnTo>
                  <a:lnTo>
                    <a:pt x="1296" y="1191"/>
                  </a:lnTo>
                  <a:lnTo>
                    <a:pt x="596" y="1191"/>
                  </a:lnTo>
                  <a:lnTo>
                    <a:pt x="533" y="1188"/>
                  </a:lnTo>
                  <a:lnTo>
                    <a:pt x="475" y="1180"/>
                  </a:lnTo>
                  <a:lnTo>
                    <a:pt x="417" y="1163"/>
                  </a:lnTo>
                  <a:lnTo>
                    <a:pt x="362" y="1145"/>
                  </a:lnTo>
                  <a:lnTo>
                    <a:pt x="310" y="1120"/>
                  </a:lnTo>
                  <a:lnTo>
                    <a:pt x="261" y="1090"/>
                  </a:lnTo>
                  <a:lnTo>
                    <a:pt x="216" y="1057"/>
                  </a:lnTo>
                  <a:lnTo>
                    <a:pt x="173" y="1018"/>
                  </a:lnTo>
                  <a:lnTo>
                    <a:pt x="133" y="974"/>
                  </a:lnTo>
                  <a:lnTo>
                    <a:pt x="101" y="928"/>
                  </a:lnTo>
                  <a:lnTo>
                    <a:pt x="70" y="881"/>
                  </a:lnTo>
                  <a:lnTo>
                    <a:pt x="45" y="829"/>
                  </a:lnTo>
                  <a:lnTo>
                    <a:pt x="24" y="773"/>
                  </a:lnTo>
                  <a:lnTo>
                    <a:pt x="11" y="716"/>
                  </a:lnTo>
                  <a:lnTo>
                    <a:pt x="2" y="656"/>
                  </a:lnTo>
                  <a:lnTo>
                    <a:pt x="0" y="595"/>
                  </a:lnTo>
                  <a:lnTo>
                    <a:pt x="2" y="536"/>
                  </a:lnTo>
                  <a:lnTo>
                    <a:pt x="11" y="478"/>
                  </a:lnTo>
                  <a:lnTo>
                    <a:pt x="24" y="420"/>
                  </a:lnTo>
                  <a:lnTo>
                    <a:pt x="45" y="365"/>
                  </a:lnTo>
                  <a:lnTo>
                    <a:pt x="70" y="313"/>
                  </a:lnTo>
                  <a:lnTo>
                    <a:pt x="101" y="264"/>
                  </a:lnTo>
                  <a:lnTo>
                    <a:pt x="133" y="217"/>
                  </a:lnTo>
                  <a:lnTo>
                    <a:pt x="173" y="176"/>
                  </a:lnTo>
                  <a:lnTo>
                    <a:pt x="216" y="137"/>
                  </a:lnTo>
                  <a:lnTo>
                    <a:pt x="261" y="102"/>
                  </a:lnTo>
                  <a:lnTo>
                    <a:pt x="310" y="74"/>
                  </a:lnTo>
                  <a:lnTo>
                    <a:pt x="362" y="47"/>
                  </a:lnTo>
                  <a:lnTo>
                    <a:pt x="417" y="27"/>
                  </a:lnTo>
                  <a:lnTo>
                    <a:pt x="475" y="14"/>
                  </a:lnTo>
                  <a:lnTo>
                    <a:pt x="533" y="6"/>
                  </a:lnTo>
                  <a:lnTo>
                    <a:pt x="596" y="0"/>
                  </a:lnTo>
                  <a:lnTo>
                    <a:pt x="1296" y="0"/>
                  </a:lnTo>
                  <a:lnTo>
                    <a:pt x="1356" y="6"/>
                  </a:lnTo>
                  <a:lnTo>
                    <a:pt x="1414" y="14"/>
                  </a:lnTo>
                  <a:lnTo>
                    <a:pt x="1472" y="27"/>
                  </a:lnTo>
                  <a:lnTo>
                    <a:pt x="1527" y="47"/>
                  </a:lnTo>
                  <a:lnTo>
                    <a:pt x="1579" y="74"/>
                  </a:lnTo>
                  <a:lnTo>
                    <a:pt x="1629" y="102"/>
                  </a:lnTo>
                  <a:lnTo>
                    <a:pt x="1675" y="137"/>
                  </a:lnTo>
                  <a:lnTo>
                    <a:pt x="1716" y="176"/>
                  </a:lnTo>
                  <a:lnTo>
                    <a:pt x="1755" y="217"/>
                  </a:lnTo>
                  <a:lnTo>
                    <a:pt x="1788" y="264"/>
                  </a:lnTo>
                  <a:lnTo>
                    <a:pt x="1818" y="313"/>
                  </a:lnTo>
                  <a:lnTo>
                    <a:pt x="1843" y="365"/>
                  </a:lnTo>
                  <a:lnTo>
                    <a:pt x="1865" y="420"/>
                  </a:lnTo>
                  <a:lnTo>
                    <a:pt x="1878" y="478"/>
                  </a:lnTo>
                  <a:lnTo>
                    <a:pt x="1887" y="536"/>
                  </a:lnTo>
                  <a:lnTo>
                    <a:pt x="1889" y="595"/>
                  </a:lnTo>
                  <a:close/>
                </a:path>
              </a:pathLst>
            </a:custGeom>
            <a:solidFill>
              <a:srgbClr val="9CB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198"/>
            <p:cNvSpPr>
              <a:spLocks/>
            </p:cNvSpPr>
            <p:nvPr/>
          </p:nvSpPr>
          <p:spPr bwMode="auto">
            <a:xfrm>
              <a:off x="4391026" y="3956050"/>
              <a:ext cx="433388" cy="273050"/>
            </a:xfrm>
            <a:custGeom>
              <a:avLst/>
              <a:gdLst>
                <a:gd name="T0" fmla="*/ 1887 w 1907"/>
                <a:gd name="T1" fmla="*/ 663 h 1206"/>
                <a:gd name="T2" fmla="*/ 1846 w 1907"/>
                <a:gd name="T3" fmla="*/ 830 h 1206"/>
                <a:gd name="T4" fmla="*/ 1759 w 1907"/>
                <a:gd name="T5" fmla="*/ 976 h 1206"/>
                <a:gd name="T6" fmla="*/ 1631 w 1907"/>
                <a:gd name="T7" fmla="*/ 1091 h 1206"/>
                <a:gd name="T8" fmla="*/ 1478 w 1907"/>
                <a:gd name="T9" fmla="*/ 1163 h 1206"/>
                <a:gd name="T10" fmla="*/ 1305 w 1907"/>
                <a:gd name="T11" fmla="*/ 1190 h 1206"/>
                <a:gd name="T12" fmla="*/ 484 w 1907"/>
                <a:gd name="T13" fmla="*/ 1179 h 1206"/>
                <a:gd name="T14" fmla="*/ 324 w 1907"/>
                <a:gd name="T15" fmla="*/ 1118 h 1206"/>
                <a:gd name="T16" fmla="*/ 187 w 1907"/>
                <a:gd name="T17" fmla="*/ 1017 h 1206"/>
                <a:gd name="T18" fmla="*/ 85 w 1907"/>
                <a:gd name="T19" fmla="*/ 883 h 1206"/>
                <a:gd name="T20" fmla="*/ 27 w 1907"/>
                <a:gd name="T21" fmla="*/ 721 h 1206"/>
                <a:gd name="T22" fmla="*/ 20 w 1907"/>
                <a:gd name="T23" fmla="*/ 543 h 1206"/>
                <a:gd name="T24" fmla="*/ 61 w 1907"/>
                <a:gd name="T25" fmla="*/ 375 h 1206"/>
                <a:gd name="T26" fmla="*/ 151 w 1907"/>
                <a:gd name="T27" fmla="*/ 230 h 1206"/>
                <a:gd name="T28" fmla="*/ 275 w 1907"/>
                <a:gd name="T29" fmla="*/ 117 h 1206"/>
                <a:gd name="T30" fmla="*/ 428 w 1907"/>
                <a:gd name="T31" fmla="*/ 43 h 1206"/>
                <a:gd name="T32" fmla="*/ 605 w 1907"/>
                <a:gd name="T33" fmla="*/ 16 h 1206"/>
                <a:gd name="T34" fmla="*/ 1423 w 1907"/>
                <a:gd name="T35" fmla="*/ 29 h 1206"/>
                <a:gd name="T36" fmla="*/ 1586 w 1907"/>
                <a:gd name="T37" fmla="*/ 86 h 1206"/>
                <a:gd name="T38" fmla="*/ 1719 w 1907"/>
                <a:gd name="T39" fmla="*/ 189 h 1206"/>
                <a:gd name="T40" fmla="*/ 1822 w 1907"/>
                <a:gd name="T41" fmla="*/ 323 h 1206"/>
                <a:gd name="T42" fmla="*/ 1879 w 1907"/>
                <a:gd name="T43" fmla="*/ 485 h 1206"/>
                <a:gd name="T44" fmla="*/ 1898 w 1907"/>
                <a:gd name="T45" fmla="*/ 602 h 1206"/>
                <a:gd name="T46" fmla="*/ 1896 w 1907"/>
                <a:gd name="T47" fmla="*/ 482 h 1206"/>
                <a:gd name="T48" fmla="*/ 1835 w 1907"/>
                <a:gd name="T49" fmla="*/ 315 h 1206"/>
                <a:gd name="T50" fmla="*/ 1730 w 1907"/>
                <a:gd name="T51" fmla="*/ 178 h 1206"/>
                <a:gd name="T52" fmla="*/ 1591 w 1907"/>
                <a:gd name="T53" fmla="*/ 73 h 1206"/>
                <a:gd name="T54" fmla="*/ 1426 w 1907"/>
                <a:gd name="T55" fmla="*/ 13 h 1206"/>
                <a:gd name="T56" fmla="*/ 605 w 1907"/>
                <a:gd name="T57" fmla="*/ 0 h 1206"/>
                <a:gd name="T58" fmla="*/ 423 w 1907"/>
                <a:gd name="T59" fmla="*/ 27 h 1206"/>
                <a:gd name="T60" fmla="*/ 266 w 1907"/>
                <a:gd name="T61" fmla="*/ 104 h 1206"/>
                <a:gd name="T62" fmla="*/ 137 w 1907"/>
                <a:gd name="T63" fmla="*/ 219 h 1206"/>
                <a:gd name="T64" fmla="*/ 47 w 1907"/>
                <a:gd name="T65" fmla="*/ 370 h 1206"/>
                <a:gd name="T66" fmla="*/ 3 w 1907"/>
                <a:gd name="T67" fmla="*/ 543 h 1206"/>
                <a:gd name="T68" fmla="*/ 11 w 1907"/>
                <a:gd name="T69" fmla="*/ 726 h 1206"/>
                <a:gd name="T70" fmla="*/ 72 w 1907"/>
                <a:gd name="T71" fmla="*/ 891 h 1206"/>
                <a:gd name="T72" fmla="*/ 176 w 1907"/>
                <a:gd name="T73" fmla="*/ 1030 h 1206"/>
                <a:gd name="T74" fmla="*/ 315 w 1907"/>
                <a:gd name="T75" fmla="*/ 1135 h 1206"/>
                <a:gd name="T76" fmla="*/ 481 w 1907"/>
                <a:gd name="T77" fmla="*/ 1195 h 1206"/>
                <a:gd name="T78" fmla="*/ 1305 w 1907"/>
                <a:gd name="T79" fmla="*/ 1206 h 1206"/>
                <a:gd name="T80" fmla="*/ 1483 w 1907"/>
                <a:gd name="T81" fmla="*/ 1179 h 1206"/>
                <a:gd name="T82" fmla="*/ 1643 w 1907"/>
                <a:gd name="T83" fmla="*/ 1105 h 1206"/>
                <a:gd name="T84" fmla="*/ 1769 w 1907"/>
                <a:gd name="T85" fmla="*/ 987 h 1206"/>
                <a:gd name="T86" fmla="*/ 1860 w 1907"/>
                <a:gd name="T87" fmla="*/ 839 h 1206"/>
                <a:gd name="T88" fmla="*/ 1904 w 1907"/>
                <a:gd name="T89" fmla="*/ 665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07" h="1206">
                  <a:moveTo>
                    <a:pt x="1898" y="602"/>
                  </a:moveTo>
                  <a:lnTo>
                    <a:pt x="1890" y="602"/>
                  </a:lnTo>
                  <a:lnTo>
                    <a:pt x="1887" y="663"/>
                  </a:lnTo>
                  <a:lnTo>
                    <a:pt x="1879" y="721"/>
                  </a:lnTo>
                  <a:lnTo>
                    <a:pt x="1865" y="778"/>
                  </a:lnTo>
                  <a:lnTo>
                    <a:pt x="1846" y="830"/>
                  </a:lnTo>
                  <a:lnTo>
                    <a:pt x="1822" y="883"/>
                  </a:lnTo>
                  <a:lnTo>
                    <a:pt x="1791" y="931"/>
                  </a:lnTo>
                  <a:lnTo>
                    <a:pt x="1759" y="976"/>
                  </a:lnTo>
                  <a:lnTo>
                    <a:pt x="1719" y="1017"/>
                  </a:lnTo>
                  <a:lnTo>
                    <a:pt x="1678" y="1055"/>
                  </a:lnTo>
                  <a:lnTo>
                    <a:pt x="1631" y="1091"/>
                  </a:lnTo>
                  <a:lnTo>
                    <a:pt x="1586" y="1118"/>
                  </a:lnTo>
                  <a:lnTo>
                    <a:pt x="1533" y="1143"/>
                  </a:lnTo>
                  <a:lnTo>
                    <a:pt x="1478" y="1163"/>
                  </a:lnTo>
                  <a:lnTo>
                    <a:pt x="1423" y="1179"/>
                  </a:lnTo>
                  <a:lnTo>
                    <a:pt x="1363" y="1187"/>
                  </a:lnTo>
                  <a:lnTo>
                    <a:pt x="1305" y="1190"/>
                  </a:lnTo>
                  <a:lnTo>
                    <a:pt x="605" y="1190"/>
                  </a:lnTo>
                  <a:lnTo>
                    <a:pt x="544" y="1187"/>
                  </a:lnTo>
                  <a:lnTo>
                    <a:pt x="484" y="1179"/>
                  </a:lnTo>
                  <a:lnTo>
                    <a:pt x="428" y="1163"/>
                  </a:lnTo>
                  <a:lnTo>
                    <a:pt x="374" y="1143"/>
                  </a:lnTo>
                  <a:lnTo>
                    <a:pt x="324" y="1118"/>
                  </a:lnTo>
                  <a:lnTo>
                    <a:pt x="275" y="1091"/>
                  </a:lnTo>
                  <a:lnTo>
                    <a:pt x="228" y="1055"/>
                  </a:lnTo>
                  <a:lnTo>
                    <a:pt x="187" y="1017"/>
                  </a:lnTo>
                  <a:lnTo>
                    <a:pt x="151" y="976"/>
                  </a:lnTo>
                  <a:lnTo>
                    <a:pt x="115" y="931"/>
                  </a:lnTo>
                  <a:lnTo>
                    <a:pt x="85" y="883"/>
                  </a:lnTo>
                  <a:lnTo>
                    <a:pt x="61" y="830"/>
                  </a:lnTo>
                  <a:lnTo>
                    <a:pt x="41" y="778"/>
                  </a:lnTo>
                  <a:lnTo>
                    <a:pt x="27" y="721"/>
                  </a:lnTo>
                  <a:lnTo>
                    <a:pt x="20" y="663"/>
                  </a:lnTo>
                  <a:lnTo>
                    <a:pt x="16" y="602"/>
                  </a:lnTo>
                  <a:lnTo>
                    <a:pt x="20" y="543"/>
                  </a:lnTo>
                  <a:lnTo>
                    <a:pt x="27" y="485"/>
                  </a:lnTo>
                  <a:lnTo>
                    <a:pt x="41" y="430"/>
                  </a:lnTo>
                  <a:lnTo>
                    <a:pt x="61" y="375"/>
                  </a:lnTo>
                  <a:lnTo>
                    <a:pt x="85" y="323"/>
                  </a:lnTo>
                  <a:lnTo>
                    <a:pt x="115" y="277"/>
                  </a:lnTo>
                  <a:lnTo>
                    <a:pt x="151" y="230"/>
                  </a:lnTo>
                  <a:lnTo>
                    <a:pt x="187" y="189"/>
                  </a:lnTo>
                  <a:lnTo>
                    <a:pt x="228" y="149"/>
                  </a:lnTo>
                  <a:lnTo>
                    <a:pt x="275" y="117"/>
                  </a:lnTo>
                  <a:lnTo>
                    <a:pt x="324" y="86"/>
                  </a:lnTo>
                  <a:lnTo>
                    <a:pt x="374" y="63"/>
                  </a:lnTo>
                  <a:lnTo>
                    <a:pt x="428" y="43"/>
                  </a:lnTo>
                  <a:lnTo>
                    <a:pt x="484" y="29"/>
                  </a:lnTo>
                  <a:lnTo>
                    <a:pt x="544" y="21"/>
                  </a:lnTo>
                  <a:lnTo>
                    <a:pt x="605" y="16"/>
                  </a:lnTo>
                  <a:lnTo>
                    <a:pt x="1305" y="16"/>
                  </a:lnTo>
                  <a:lnTo>
                    <a:pt x="1363" y="21"/>
                  </a:lnTo>
                  <a:lnTo>
                    <a:pt x="1423" y="29"/>
                  </a:lnTo>
                  <a:lnTo>
                    <a:pt x="1478" y="43"/>
                  </a:lnTo>
                  <a:lnTo>
                    <a:pt x="1533" y="63"/>
                  </a:lnTo>
                  <a:lnTo>
                    <a:pt x="1586" y="86"/>
                  </a:lnTo>
                  <a:lnTo>
                    <a:pt x="1631" y="117"/>
                  </a:lnTo>
                  <a:lnTo>
                    <a:pt x="1678" y="149"/>
                  </a:lnTo>
                  <a:lnTo>
                    <a:pt x="1719" y="189"/>
                  </a:lnTo>
                  <a:lnTo>
                    <a:pt x="1759" y="230"/>
                  </a:lnTo>
                  <a:lnTo>
                    <a:pt x="1791" y="277"/>
                  </a:lnTo>
                  <a:lnTo>
                    <a:pt x="1822" y="323"/>
                  </a:lnTo>
                  <a:lnTo>
                    <a:pt x="1846" y="375"/>
                  </a:lnTo>
                  <a:lnTo>
                    <a:pt x="1865" y="430"/>
                  </a:lnTo>
                  <a:lnTo>
                    <a:pt x="1879" y="485"/>
                  </a:lnTo>
                  <a:lnTo>
                    <a:pt x="1887" y="543"/>
                  </a:lnTo>
                  <a:lnTo>
                    <a:pt x="1890" y="602"/>
                  </a:lnTo>
                  <a:lnTo>
                    <a:pt x="1898" y="602"/>
                  </a:lnTo>
                  <a:lnTo>
                    <a:pt x="1907" y="602"/>
                  </a:lnTo>
                  <a:lnTo>
                    <a:pt x="1904" y="543"/>
                  </a:lnTo>
                  <a:lnTo>
                    <a:pt x="1896" y="482"/>
                  </a:lnTo>
                  <a:lnTo>
                    <a:pt x="1882" y="424"/>
                  </a:lnTo>
                  <a:lnTo>
                    <a:pt x="1860" y="370"/>
                  </a:lnTo>
                  <a:lnTo>
                    <a:pt x="1835" y="315"/>
                  </a:lnTo>
                  <a:lnTo>
                    <a:pt x="1805" y="266"/>
                  </a:lnTo>
                  <a:lnTo>
                    <a:pt x="1769" y="219"/>
                  </a:lnTo>
                  <a:lnTo>
                    <a:pt x="1730" y="178"/>
                  </a:lnTo>
                  <a:lnTo>
                    <a:pt x="1687" y="139"/>
                  </a:lnTo>
                  <a:lnTo>
                    <a:pt x="1643" y="104"/>
                  </a:lnTo>
                  <a:lnTo>
                    <a:pt x="1591" y="73"/>
                  </a:lnTo>
                  <a:lnTo>
                    <a:pt x="1539" y="48"/>
                  </a:lnTo>
                  <a:lnTo>
                    <a:pt x="1483" y="27"/>
                  </a:lnTo>
                  <a:lnTo>
                    <a:pt x="1426" y="13"/>
                  </a:lnTo>
                  <a:lnTo>
                    <a:pt x="1365" y="5"/>
                  </a:lnTo>
                  <a:lnTo>
                    <a:pt x="1305" y="0"/>
                  </a:lnTo>
                  <a:lnTo>
                    <a:pt x="605" y="0"/>
                  </a:lnTo>
                  <a:lnTo>
                    <a:pt x="542" y="5"/>
                  </a:lnTo>
                  <a:lnTo>
                    <a:pt x="481" y="13"/>
                  </a:lnTo>
                  <a:lnTo>
                    <a:pt x="423" y="27"/>
                  </a:lnTo>
                  <a:lnTo>
                    <a:pt x="368" y="48"/>
                  </a:lnTo>
                  <a:lnTo>
                    <a:pt x="315" y="73"/>
                  </a:lnTo>
                  <a:lnTo>
                    <a:pt x="266" y="104"/>
                  </a:lnTo>
                  <a:lnTo>
                    <a:pt x="220" y="139"/>
                  </a:lnTo>
                  <a:lnTo>
                    <a:pt x="176" y="178"/>
                  </a:lnTo>
                  <a:lnTo>
                    <a:pt x="137" y="219"/>
                  </a:lnTo>
                  <a:lnTo>
                    <a:pt x="101" y="266"/>
                  </a:lnTo>
                  <a:lnTo>
                    <a:pt x="72" y="315"/>
                  </a:lnTo>
                  <a:lnTo>
                    <a:pt x="47" y="370"/>
                  </a:lnTo>
                  <a:lnTo>
                    <a:pt x="27" y="424"/>
                  </a:lnTo>
                  <a:lnTo>
                    <a:pt x="11" y="482"/>
                  </a:lnTo>
                  <a:lnTo>
                    <a:pt x="3" y="543"/>
                  </a:lnTo>
                  <a:lnTo>
                    <a:pt x="0" y="602"/>
                  </a:lnTo>
                  <a:lnTo>
                    <a:pt x="3" y="665"/>
                  </a:lnTo>
                  <a:lnTo>
                    <a:pt x="11" y="726"/>
                  </a:lnTo>
                  <a:lnTo>
                    <a:pt x="27" y="784"/>
                  </a:lnTo>
                  <a:lnTo>
                    <a:pt x="47" y="839"/>
                  </a:lnTo>
                  <a:lnTo>
                    <a:pt x="72" y="891"/>
                  </a:lnTo>
                  <a:lnTo>
                    <a:pt x="101" y="940"/>
                  </a:lnTo>
                  <a:lnTo>
                    <a:pt x="137" y="987"/>
                  </a:lnTo>
                  <a:lnTo>
                    <a:pt x="176" y="1030"/>
                  </a:lnTo>
                  <a:lnTo>
                    <a:pt x="220" y="1069"/>
                  </a:lnTo>
                  <a:lnTo>
                    <a:pt x="266" y="1105"/>
                  </a:lnTo>
                  <a:lnTo>
                    <a:pt x="315" y="1135"/>
                  </a:lnTo>
                  <a:lnTo>
                    <a:pt x="368" y="1160"/>
                  </a:lnTo>
                  <a:lnTo>
                    <a:pt x="423" y="1179"/>
                  </a:lnTo>
                  <a:lnTo>
                    <a:pt x="481" y="1195"/>
                  </a:lnTo>
                  <a:lnTo>
                    <a:pt x="542" y="1204"/>
                  </a:lnTo>
                  <a:lnTo>
                    <a:pt x="605" y="1206"/>
                  </a:lnTo>
                  <a:lnTo>
                    <a:pt x="1305" y="1206"/>
                  </a:lnTo>
                  <a:lnTo>
                    <a:pt x="1365" y="1204"/>
                  </a:lnTo>
                  <a:lnTo>
                    <a:pt x="1426" y="1195"/>
                  </a:lnTo>
                  <a:lnTo>
                    <a:pt x="1483" y="1179"/>
                  </a:lnTo>
                  <a:lnTo>
                    <a:pt x="1539" y="1160"/>
                  </a:lnTo>
                  <a:lnTo>
                    <a:pt x="1591" y="1135"/>
                  </a:lnTo>
                  <a:lnTo>
                    <a:pt x="1643" y="1105"/>
                  </a:lnTo>
                  <a:lnTo>
                    <a:pt x="1687" y="1069"/>
                  </a:lnTo>
                  <a:lnTo>
                    <a:pt x="1730" y="1030"/>
                  </a:lnTo>
                  <a:lnTo>
                    <a:pt x="1769" y="987"/>
                  </a:lnTo>
                  <a:lnTo>
                    <a:pt x="1805" y="940"/>
                  </a:lnTo>
                  <a:lnTo>
                    <a:pt x="1835" y="891"/>
                  </a:lnTo>
                  <a:lnTo>
                    <a:pt x="1860" y="839"/>
                  </a:lnTo>
                  <a:lnTo>
                    <a:pt x="1882" y="784"/>
                  </a:lnTo>
                  <a:lnTo>
                    <a:pt x="1896" y="726"/>
                  </a:lnTo>
                  <a:lnTo>
                    <a:pt x="1904" y="665"/>
                  </a:lnTo>
                  <a:lnTo>
                    <a:pt x="1907" y="602"/>
                  </a:lnTo>
                  <a:lnTo>
                    <a:pt x="1898" y="602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199"/>
            <p:cNvSpPr>
              <a:spLocks/>
            </p:cNvSpPr>
            <p:nvPr/>
          </p:nvSpPr>
          <p:spPr bwMode="auto">
            <a:xfrm>
              <a:off x="4395788" y="3963988"/>
              <a:ext cx="185738" cy="261938"/>
            </a:xfrm>
            <a:custGeom>
              <a:avLst/>
              <a:gdLst>
                <a:gd name="T0" fmla="*/ 734 w 821"/>
                <a:gd name="T1" fmla="*/ 0 h 1152"/>
                <a:gd name="T2" fmla="*/ 722 w 821"/>
                <a:gd name="T3" fmla="*/ 559 h 1152"/>
                <a:gd name="T4" fmla="*/ 659 w 821"/>
                <a:gd name="T5" fmla="*/ 505 h 1152"/>
                <a:gd name="T6" fmla="*/ 600 w 821"/>
                <a:gd name="T7" fmla="*/ 449 h 1152"/>
                <a:gd name="T8" fmla="*/ 542 w 821"/>
                <a:gd name="T9" fmla="*/ 389 h 1152"/>
                <a:gd name="T10" fmla="*/ 490 w 821"/>
                <a:gd name="T11" fmla="*/ 329 h 1152"/>
                <a:gd name="T12" fmla="*/ 437 w 821"/>
                <a:gd name="T13" fmla="*/ 262 h 1152"/>
                <a:gd name="T14" fmla="*/ 387 w 821"/>
                <a:gd name="T15" fmla="*/ 197 h 1152"/>
                <a:gd name="T16" fmla="*/ 341 w 821"/>
                <a:gd name="T17" fmla="*/ 129 h 1152"/>
                <a:gd name="T18" fmla="*/ 297 w 821"/>
                <a:gd name="T19" fmla="*/ 54 h 1152"/>
                <a:gd name="T20" fmla="*/ 265 w 821"/>
                <a:gd name="T21" fmla="*/ 77 h 1152"/>
                <a:gd name="T22" fmla="*/ 231 w 821"/>
                <a:gd name="T23" fmla="*/ 98 h 1152"/>
                <a:gd name="T24" fmla="*/ 201 w 821"/>
                <a:gd name="T25" fmla="*/ 123 h 1152"/>
                <a:gd name="T26" fmla="*/ 171 w 821"/>
                <a:gd name="T27" fmla="*/ 151 h 1152"/>
                <a:gd name="T28" fmla="*/ 135 w 821"/>
                <a:gd name="T29" fmla="*/ 192 h 1152"/>
                <a:gd name="T30" fmla="*/ 99 w 821"/>
                <a:gd name="T31" fmla="*/ 239 h 1152"/>
                <a:gd name="T32" fmla="*/ 69 w 821"/>
                <a:gd name="T33" fmla="*/ 285 h 1152"/>
                <a:gd name="T34" fmla="*/ 45 w 821"/>
                <a:gd name="T35" fmla="*/ 337 h 1152"/>
                <a:gd name="T36" fmla="*/ 25 w 821"/>
                <a:gd name="T37" fmla="*/ 392 h 1152"/>
                <a:gd name="T38" fmla="*/ 11 w 821"/>
                <a:gd name="T39" fmla="*/ 447 h 1152"/>
                <a:gd name="T40" fmla="*/ 4 w 821"/>
                <a:gd name="T41" fmla="*/ 505 h 1152"/>
                <a:gd name="T42" fmla="*/ 0 w 821"/>
                <a:gd name="T43" fmla="*/ 564 h 1152"/>
                <a:gd name="T44" fmla="*/ 4 w 821"/>
                <a:gd name="T45" fmla="*/ 625 h 1152"/>
                <a:gd name="T46" fmla="*/ 11 w 821"/>
                <a:gd name="T47" fmla="*/ 683 h 1152"/>
                <a:gd name="T48" fmla="*/ 25 w 821"/>
                <a:gd name="T49" fmla="*/ 740 h 1152"/>
                <a:gd name="T50" fmla="*/ 45 w 821"/>
                <a:gd name="T51" fmla="*/ 792 h 1152"/>
                <a:gd name="T52" fmla="*/ 69 w 821"/>
                <a:gd name="T53" fmla="*/ 845 h 1152"/>
                <a:gd name="T54" fmla="*/ 99 w 821"/>
                <a:gd name="T55" fmla="*/ 893 h 1152"/>
                <a:gd name="T56" fmla="*/ 135 w 821"/>
                <a:gd name="T57" fmla="*/ 938 h 1152"/>
                <a:gd name="T58" fmla="*/ 171 w 821"/>
                <a:gd name="T59" fmla="*/ 979 h 1152"/>
                <a:gd name="T60" fmla="*/ 212 w 821"/>
                <a:gd name="T61" fmla="*/ 1017 h 1152"/>
                <a:gd name="T62" fmla="*/ 259 w 821"/>
                <a:gd name="T63" fmla="*/ 1053 h 1152"/>
                <a:gd name="T64" fmla="*/ 308 w 821"/>
                <a:gd name="T65" fmla="*/ 1080 h 1152"/>
                <a:gd name="T66" fmla="*/ 358 w 821"/>
                <a:gd name="T67" fmla="*/ 1105 h 1152"/>
                <a:gd name="T68" fmla="*/ 412 w 821"/>
                <a:gd name="T69" fmla="*/ 1125 h 1152"/>
                <a:gd name="T70" fmla="*/ 468 w 821"/>
                <a:gd name="T71" fmla="*/ 1141 h 1152"/>
                <a:gd name="T72" fmla="*/ 528 w 821"/>
                <a:gd name="T73" fmla="*/ 1149 h 1152"/>
                <a:gd name="T74" fmla="*/ 589 w 821"/>
                <a:gd name="T75" fmla="*/ 1152 h 1152"/>
                <a:gd name="T76" fmla="*/ 704 w 821"/>
                <a:gd name="T77" fmla="*/ 1152 h 1152"/>
                <a:gd name="T78" fmla="*/ 720 w 821"/>
                <a:gd name="T79" fmla="*/ 1127 h 1152"/>
                <a:gd name="T80" fmla="*/ 734 w 821"/>
                <a:gd name="T81" fmla="*/ 1100 h 1152"/>
                <a:gd name="T82" fmla="*/ 762 w 821"/>
                <a:gd name="T83" fmla="*/ 1042 h 1152"/>
                <a:gd name="T84" fmla="*/ 781 w 821"/>
                <a:gd name="T85" fmla="*/ 981 h 1152"/>
                <a:gd name="T86" fmla="*/ 797 w 821"/>
                <a:gd name="T87" fmla="*/ 916 h 1152"/>
                <a:gd name="T88" fmla="*/ 808 w 821"/>
                <a:gd name="T89" fmla="*/ 850 h 1152"/>
                <a:gd name="T90" fmla="*/ 816 w 821"/>
                <a:gd name="T91" fmla="*/ 782 h 1152"/>
                <a:gd name="T92" fmla="*/ 821 w 821"/>
                <a:gd name="T93" fmla="*/ 713 h 1152"/>
                <a:gd name="T94" fmla="*/ 821 w 821"/>
                <a:gd name="T95" fmla="*/ 641 h 1152"/>
                <a:gd name="T96" fmla="*/ 821 w 821"/>
                <a:gd name="T97" fmla="*/ 564 h 1152"/>
                <a:gd name="T98" fmla="*/ 816 w 821"/>
                <a:gd name="T99" fmla="*/ 490 h 1152"/>
                <a:gd name="T100" fmla="*/ 811 w 821"/>
                <a:gd name="T101" fmla="*/ 413 h 1152"/>
                <a:gd name="T102" fmla="*/ 800 w 821"/>
                <a:gd name="T103" fmla="*/ 340 h 1152"/>
                <a:gd name="T104" fmla="*/ 792 w 821"/>
                <a:gd name="T105" fmla="*/ 268 h 1152"/>
                <a:gd name="T106" fmla="*/ 781 w 821"/>
                <a:gd name="T107" fmla="*/ 205 h 1152"/>
                <a:gd name="T108" fmla="*/ 758 w 821"/>
                <a:gd name="T109" fmla="*/ 93 h 1152"/>
                <a:gd name="T110" fmla="*/ 740 w 821"/>
                <a:gd name="T111" fmla="*/ 14 h 1152"/>
                <a:gd name="T112" fmla="*/ 734 w 821"/>
                <a:gd name="T113" fmla="*/ 0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21" h="1152">
                  <a:moveTo>
                    <a:pt x="734" y="0"/>
                  </a:moveTo>
                  <a:lnTo>
                    <a:pt x="722" y="559"/>
                  </a:lnTo>
                  <a:lnTo>
                    <a:pt x="659" y="505"/>
                  </a:lnTo>
                  <a:lnTo>
                    <a:pt x="600" y="449"/>
                  </a:lnTo>
                  <a:lnTo>
                    <a:pt x="542" y="389"/>
                  </a:lnTo>
                  <a:lnTo>
                    <a:pt x="490" y="329"/>
                  </a:lnTo>
                  <a:lnTo>
                    <a:pt x="437" y="262"/>
                  </a:lnTo>
                  <a:lnTo>
                    <a:pt x="387" y="197"/>
                  </a:lnTo>
                  <a:lnTo>
                    <a:pt x="341" y="129"/>
                  </a:lnTo>
                  <a:lnTo>
                    <a:pt x="297" y="54"/>
                  </a:lnTo>
                  <a:lnTo>
                    <a:pt x="265" y="77"/>
                  </a:lnTo>
                  <a:lnTo>
                    <a:pt x="231" y="98"/>
                  </a:lnTo>
                  <a:lnTo>
                    <a:pt x="201" y="123"/>
                  </a:lnTo>
                  <a:lnTo>
                    <a:pt x="171" y="151"/>
                  </a:lnTo>
                  <a:lnTo>
                    <a:pt x="135" y="192"/>
                  </a:lnTo>
                  <a:lnTo>
                    <a:pt x="99" y="239"/>
                  </a:lnTo>
                  <a:lnTo>
                    <a:pt x="69" y="285"/>
                  </a:lnTo>
                  <a:lnTo>
                    <a:pt x="45" y="337"/>
                  </a:lnTo>
                  <a:lnTo>
                    <a:pt x="25" y="392"/>
                  </a:lnTo>
                  <a:lnTo>
                    <a:pt x="11" y="447"/>
                  </a:lnTo>
                  <a:lnTo>
                    <a:pt x="4" y="505"/>
                  </a:lnTo>
                  <a:lnTo>
                    <a:pt x="0" y="564"/>
                  </a:lnTo>
                  <a:lnTo>
                    <a:pt x="4" y="625"/>
                  </a:lnTo>
                  <a:lnTo>
                    <a:pt x="11" y="683"/>
                  </a:lnTo>
                  <a:lnTo>
                    <a:pt x="25" y="740"/>
                  </a:lnTo>
                  <a:lnTo>
                    <a:pt x="45" y="792"/>
                  </a:lnTo>
                  <a:lnTo>
                    <a:pt x="69" y="845"/>
                  </a:lnTo>
                  <a:lnTo>
                    <a:pt x="99" y="893"/>
                  </a:lnTo>
                  <a:lnTo>
                    <a:pt x="135" y="938"/>
                  </a:lnTo>
                  <a:lnTo>
                    <a:pt x="171" y="979"/>
                  </a:lnTo>
                  <a:lnTo>
                    <a:pt x="212" y="1017"/>
                  </a:lnTo>
                  <a:lnTo>
                    <a:pt x="259" y="1053"/>
                  </a:lnTo>
                  <a:lnTo>
                    <a:pt x="308" y="1080"/>
                  </a:lnTo>
                  <a:lnTo>
                    <a:pt x="358" y="1105"/>
                  </a:lnTo>
                  <a:lnTo>
                    <a:pt x="412" y="1125"/>
                  </a:lnTo>
                  <a:lnTo>
                    <a:pt x="468" y="1141"/>
                  </a:lnTo>
                  <a:lnTo>
                    <a:pt x="528" y="1149"/>
                  </a:lnTo>
                  <a:lnTo>
                    <a:pt x="589" y="1152"/>
                  </a:lnTo>
                  <a:lnTo>
                    <a:pt x="704" y="1152"/>
                  </a:lnTo>
                  <a:lnTo>
                    <a:pt x="720" y="1127"/>
                  </a:lnTo>
                  <a:lnTo>
                    <a:pt x="734" y="1100"/>
                  </a:lnTo>
                  <a:lnTo>
                    <a:pt x="762" y="1042"/>
                  </a:lnTo>
                  <a:lnTo>
                    <a:pt x="781" y="981"/>
                  </a:lnTo>
                  <a:lnTo>
                    <a:pt x="797" y="916"/>
                  </a:lnTo>
                  <a:lnTo>
                    <a:pt x="808" y="850"/>
                  </a:lnTo>
                  <a:lnTo>
                    <a:pt x="816" y="782"/>
                  </a:lnTo>
                  <a:lnTo>
                    <a:pt x="821" y="713"/>
                  </a:lnTo>
                  <a:lnTo>
                    <a:pt x="821" y="641"/>
                  </a:lnTo>
                  <a:lnTo>
                    <a:pt x="821" y="564"/>
                  </a:lnTo>
                  <a:lnTo>
                    <a:pt x="816" y="490"/>
                  </a:lnTo>
                  <a:lnTo>
                    <a:pt x="811" y="413"/>
                  </a:lnTo>
                  <a:lnTo>
                    <a:pt x="800" y="340"/>
                  </a:lnTo>
                  <a:lnTo>
                    <a:pt x="792" y="268"/>
                  </a:lnTo>
                  <a:lnTo>
                    <a:pt x="781" y="205"/>
                  </a:lnTo>
                  <a:lnTo>
                    <a:pt x="758" y="93"/>
                  </a:lnTo>
                  <a:lnTo>
                    <a:pt x="740" y="14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200"/>
            <p:cNvSpPr>
              <a:spLocks/>
            </p:cNvSpPr>
            <p:nvPr/>
          </p:nvSpPr>
          <p:spPr bwMode="auto">
            <a:xfrm>
              <a:off x="4394201" y="3975100"/>
              <a:ext cx="160338" cy="252413"/>
            </a:xfrm>
            <a:custGeom>
              <a:avLst/>
              <a:gdLst>
                <a:gd name="T0" fmla="*/ 268 w 711"/>
                <a:gd name="T1" fmla="*/ 20 h 1112"/>
                <a:gd name="T2" fmla="*/ 205 w 711"/>
                <a:gd name="T3" fmla="*/ 67 h 1112"/>
                <a:gd name="T4" fmla="*/ 150 w 711"/>
                <a:gd name="T5" fmla="*/ 122 h 1112"/>
                <a:gd name="T6" fmla="*/ 104 w 711"/>
                <a:gd name="T7" fmla="*/ 182 h 1112"/>
                <a:gd name="T8" fmla="*/ 63 w 711"/>
                <a:gd name="T9" fmla="*/ 248 h 1112"/>
                <a:gd name="T10" fmla="*/ 32 w 711"/>
                <a:gd name="T11" fmla="*/ 319 h 1112"/>
                <a:gd name="T12" fmla="*/ 11 w 711"/>
                <a:gd name="T13" fmla="*/ 396 h 1112"/>
                <a:gd name="T14" fmla="*/ 0 w 711"/>
                <a:gd name="T15" fmla="*/ 475 h 1112"/>
                <a:gd name="T16" fmla="*/ 2 w 711"/>
                <a:gd name="T17" fmla="*/ 577 h 1112"/>
                <a:gd name="T18" fmla="*/ 24 w 711"/>
                <a:gd name="T19" fmla="*/ 694 h 1112"/>
                <a:gd name="T20" fmla="*/ 70 w 711"/>
                <a:gd name="T21" fmla="*/ 802 h 1112"/>
                <a:gd name="T22" fmla="*/ 133 w 711"/>
                <a:gd name="T23" fmla="*/ 895 h 1112"/>
                <a:gd name="T24" fmla="*/ 216 w 711"/>
                <a:gd name="T25" fmla="*/ 978 h 1112"/>
                <a:gd name="T26" fmla="*/ 310 w 711"/>
                <a:gd name="T27" fmla="*/ 1041 h 1112"/>
                <a:gd name="T28" fmla="*/ 417 w 711"/>
                <a:gd name="T29" fmla="*/ 1084 h 1112"/>
                <a:gd name="T30" fmla="*/ 533 w 711"/>
                <a:gd name="T31" fmla="*/ 1109 h 1112"/>
                <a:gd name="T32" fmla="*/ 708 w 711"/>
                <a:gd name="T33" fmla="*/ 1112 h 1112"/>
                <a:gd name="T34" fmla="*/ 711 w 711"/>
                <a:gd name="T35" fmla="*/ 1104 h 1112"/>
                <a:gd name="T36" fmla="*/ 535 w 711"/>
                <a:gd name="T37" fmla="*/ 1101 h 1112"/>
                <a:gd name="T38" fmla="*/ 419 w 711"/>
                <a:gd name="T39" fmla="*/ 1077 h 1112"/>
                <a:gd name="T40" fmla="*/ 315 w 711"/>
                <a:gd name="T41" fmla="*/ 1032 h 1112"/>
                <a:gd name="T42" fmla="*/ 219 w 711"/>
                <a:gd name="T43" fmla="*/ 969 h 1112"/>
                <a:gd name="T44" fmla="*/ 142 w 711"/>
                <a:gd name="T45" fmla="*/ 890 h 1112"/>
                <a:gd name="T46" fmla="*/ 76 w 711"/>
                <a:gd name="T47" fmla="*/ 797 h 1112"/>
                <a:gd name="T48" fmla="*/ 32 w 711"/>
                <a:gd name="T49" fmla="*/ 692 h 1112"/>
                <a:gd name="T50" fmla="*/ 11 w 711"/>
                <a:gd name="T51" fmla="*/ 577 h 1112"/>
                <a:gd name="T52" fmla="*/ 11 w 711"/>
                <a:gd name="T53" fmla="*/ 457 h 1112"/>
                <a:gd name="T54" fmla="*/ 32 w 711"/>
                <a:gd name="T55" fmla="*/ 344 h 1112"/>
                <a:gd name="T56" fmla="*/ 76 w 711"/>
                <a:gd name="T57" fmla="*/ 237 h 1112"/>
                <a:gd name="T58" fmla="*/ 142 w 711"/>
                <a:gd name="T59" fmla="*/ 144 h 1112"/>
                <a:gd name="T60" fmla="*/ 208 w 711"/>
                <a:gd name="T61" fmla="*/ 75 h 1112"/>
                <a:gd name="T62" fmla="*/ 272 w 711"/>
                <a:gd name="T63" fmla="*/ 29 h 1112"/>
                <a:gd name="T64" fmla="*/ 301 w 711"/>
                <a:gd name="T65" fmla="*/ 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1" h="1112">
                  <a:moveTo>
                    <a:pt x="301" y="0"/>
                  </a:moveTo>
                  <a:lnTo>
                    <a:pt x="268" y="20"/>
                  </a:lnTo>
                  <a:lnTo>
                    <a:pt x="236" y="42"/>
                  </a:lnTo>
                  <a:lnTo>
                    <a:pt x="205" y="67"/>
                  </a:lnTo>
                  <a:lnTo>
                    <a:pt x="178" y="92"/>
                  </a:lnTo>
                  <a:lnTo>
                    <a:pt x="150" y="122"/>
                  </a:lnTo>
                  <a:lnTo>
                    <a:pt x="126" y="149"/>
                  </a:lnTo>
                  <a:lnTo>
                    <a:pt x="104" y="182"/>
                  </a:lnTo>
                  <a:lnTo>
                    <a:pt x="81" y="214"/>
                  </a:lnTo>
                  <a:lnTo>
                    <a:pt x="63" y="248"/>
                  </a:lnTo>
                  <a:lnTo>
                    <a:pt x="45" y="284"/>
                  </a:lnTo>
                  <a:lnTo>
                    <a:pt x="32" y="319"/>
                  </a:lnTo>
                  <a:lnTo>
                    <a:pt x="21" y="358"/>
                  </a:lnTo>
                  <a:lnTo>
                    <a:pt x="11" y="396"/>
                  </a:lnTo>
                  <a:lnTo>
                    <a:pt x="5" y="434"/>
                  </a:lnTo>
                  <a:lnTo>
                    <a:pt x="0" y="475"/>
                  </a:lnTo>
                  <a:lnTo>
                    <a:pt x="0" y="516"/>
                  </a:lnTo>
                  <a:lnTo>
                    <a:pt x="2" y="577"/>
                  </a:lnTo>
                  <a:lnTo>
                    <a:pt x="11" y="637"/>
                  </a:lnTo>
                  <a:lnTo>
                    <a:pt x="24" y="694"/>
                  </a:lnTo>
                  <a:lnTo>
                    <a:pt x="45" y="750"/>
                  </a:lnTo>
                  <a:lnTo>
                    <a:pt x="70" y="802"/>
                  </a:lnTo>
                  <a:lnTo>
                    <a:pt x="101" y="849"/>
                  </a:lnTo>
                  <a:lnTo>
                    <a:pt x="133" y="895"/>
                  </a:lnTo>
                  <a:lnTo>
                    <a:pt x="173" y="939"/>
                  </a:lnTo>
                  <a:lnTo>
                    <a:pt x="216" y="978"/>
                  </a:lnTo>
                  <a:lnTo>
                    <a:pt x="261" y="1011"/>
                  </a:lnTo>
                  <a:lnTo>
                    <a:pt x="310" y="1041"/>
                  </a:lnTo>
                  <a:lnTo>
                    <a:pt x="362" y="1066"/>
                  </a:lnTo>
                  <a:lnTo>
                    <a:pt x="417" y="1084"/>
                  </a:lnTo>
                  <a:lnTo>
                    <a:pt x="475" y="1101"/>
                  </a:lnTo>
                  <a:lnTo>
                    <a:pt x="533" y="1109"/>
                  </a:lnTo>
                  <a:lnTo>
                    <a:pt x="596" y="1112"/>
                  </a:lnTo>
                  <a:lnTo>
                    <a:pt x="708" y="1112"/>
                  </a:lnTo>
                  <a:lnTo>
                    <a:pt x="708" y="1106"/>
                  </a:lnTo>
                  <a:lnTo>
                    <a:pt x="711" y="1104"/>
                  </a:lnTo>
                  <a:lnTo>
                    <a:pt x="596" y="1104"/>
                  </a:lnTo>
                  <a:lnTo>
                    <a:pt x="535" y="1101"/>
                  </a:lnTo>
                  <a:lnTo>
                    <a:pt x="475" y="1093"/>
                  </a:lnTo>
                  <a:lnTo>
                    <a:pt x="419" y="1077"/>
                  </a:lnTo>
                  <a:lnTo>
                    <a:pt x="365" y="1057"/>
                  </a:lnTo>
                  <a:lnTo>
                    <a:pt x="315" y="1032"/>
                  </a:lnTo>
                  <a:lnTo>
                    <a:pt x="266" y="1005"/>
                  </a:lnTo>
                  <a:lnTo>
                    <a:pt x="219" y="969"/>
                  </a:lnTo>
                  <a:lnTo>
                    <a:pt x="178" y="931"/>
                  </a:lnTo>
                  <a:lnTo>
                    <a:pt x="142" y="890"/>
                  </a:lnTo>
                  <a:lnTo>
                    <a:pt x="106" y="845"/>
                  </a:lnTo>
                  <a:lnTo>
                    <a:pt x="76" y="797"/>
                  </a:lnTo>
                  <a:lnTo>
                    <a:pt x="52" y="744"/>
                  </a:lnTo>
                  <a:lnTo>
                    <a:pt x="32" y="692"/>
                  </a:lnTo>
                  <a:lnTo>
                    <a:pt x="18" y="635"/>
                  </a:lnTo>
                  <a:lnTo>
                    <a:pt x="11" y="577"/>
                  </a:lnTo>
                  <a:lnTo>
                    <a:pt x="7" y="516"/>
                  </a:lnTo>
                  <a:lnTo>
                    <a:pt x="11" y="457"/>
                  </a:lnTo>
                  <a:lnTo>
                    <a:pt x="18" y="399"/>
                  </a:lnTo>
                  <a:lnTo>
                    <a:pt x="32" y="344"/>
                  </a:lnTo>
                  <a:lnTo>
                    <a:pt x="52" y="289"/>
                  </a:lnTo>
                  <a:lnTo>
                    <a:pt x="76" y="237"/>
                  </a:lnTo>
                  <a:lnTo>
                    <a:pt x="106" y="191"/>
                  </a:lnTo>
                  <a:lnTo>
                    <a:pt x="142" y="144"/>
                  </a:lnTo>
                  <a:lnTo>
                    <a:pt x="178" y="103"/>
                  </a:lnTo>
                  <a:lnTo>
                    <a:pt x="208" y="75"/>
                  </a:lnTo>
                  <a:lnTo>
                    <a:pt x="238" y="50"/>
                  </a:lnTo>
                  <a:lnTo>
                    <a:pt x="272" y="29"/>
                  </a:lnTo>
                  <a:lnTo>
                    <a:pt x="304" y="6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201"/>
            <p:cNvSpPr>
              <a:spLocks/>
            </p:cNvSpPr>
            <p:nvPr/>
          </p:nvSpPr>
          <p:spPr bwMode="auto">
            <a:xfrm>
              <a:off x="4694238" y="4176713"/>
              <a:ext cx="74613" cy="49213"/>
            </a:xfrm>
            <a:custGeom>
              <a:avLst/>
              <a:gdLst>
                <a:gd name="T0" fmla="*/ 57 w 329"/>
                <a:gd name="T1" fmla="*/ 0 h 214"/>
                <a:gd name="T2" fmla="*/ 41 w 329"/>
                <a:gd name="T3" fmla="*/ 74 h 214"/>
                <a:gd name="T4" fmla="*/ 23 w 329"/>
                <a:gd name="T5" fmla="*/ 135 h 214"/>
                <a:gd name="T6" fmla="*/ 0 w 329"/>
                <a:gd name="T7" fmla="*/ 214 h 214"/>
                <a:gd name="T8" fmla="*/ 46 w 329"/>
                <a:gd name="T9" fmla="*/ 209 h 214"/>
                <a:gd name="T10" fmla="*/ 90 w 329"/>
                <a:gd name="T11" fmla="*/ 200 h 214"/>
                <a:gd name="T12" fmla="*/ 133 w 329"/>
                <a:gd name="T13" fmla="*/ 189 h 214"/>
                <a:gd name="T14" fmla="*/ 175 w 329"/>
                <a:gd name="T15" fmla="*/ 176 h 214"/>
                <a:gd name="T16" fmla="*/ 216 w 329"/>
                <a:gd name="T17" fmla="*/ 159 h 214"/>
                <a:gd name="T18" fmla="*/ 255 w 329"/>
                <a:gd name="T19" fmla="*/ 140 h 214"/>
                <a:gd name="T20" fmla="*/ 293 w 329"/>
                <a:gd name="T21" fmla="*/ 115 h 214"/>
                <a:gd name="T22" fmla="*/ 329 w 329"/>
                <a:gd name="T23" fmla="*/ 90 h 214"/>
                <a:gd name="T24" fmla="*/ 261 w 329"/>
                <a:gd name="T25" fmla="*/ 68 h 214"/>
                <a:gd name="T26" fmla="*/ 191 w 329"/>
                <a:gd name="T27" fmla="*/ 47 h 214"/>
                <a:gd name="T28" fmla="*/ 122 w 329"/>
                <a:gd name="T29" fmla="*/ 25 h 214"/>
                <a:gd name="T30" fmla="*/ 57 w 329"/>
                <a:gd name="T31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9" h="214">
                  <a:moveTo>
                    <a:pt x="57" y="0"/>
                  </a:moveTo>
                  <a:lnTo>
                    <a:pt x="41" y="74"/>
                  </a:lnTo>
                  <a:lnTo>
                    <a:pt x="23" y="135"/>
                  </a:lnTo>
                  <a:lnTo>
                    <a:pt x="0" y="214"/>
                  </a:lnTo>
                  <a:lnTo>
                    <a:pt x="46" y="209"/>
                  </a:lnTo>
                  <a:lnTo>
                    <a:pt x="90" y="200"/>
                  </a:lnTo>
                  <a:lnTo>
                    <a:pt x="133" y="189"/>
                  </a:lnTo>
                  <a:lnTo>
                    <a:pt x="175" y="176"/>
                  </a:lnTo>
                  <a:lnTo>
                    <a:pt x="216" y="159"/>
                  </a:lnTo>
                  <a:lnTo>
                    <a:pt x="255" y="140"/>
                  </a:lnTo>
                  <a:lnTo>
                    <a:pt x="293" y="115"/>
                  </a:lnTo>
                  <a:lnTo>
                    <a:pt x="329" y="90"/>
                  </a:lnTo>
                  <a:lnTo>
                    <a:pt x="261" y="68"/>
                  </a:lnTo>
                  <a:lnTo>
                    <a:pt x="191" y="47"/>
                  </a:lnTo>
                  <a:lnTo>
                    <a:pt x="122" y="25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202"/>
            <p:cNvSpPr>
              <a:spLocks/>
            </p:cNvSpPr>
            <p:nvPr/>
          </p:nvSpPr>
          <p:spPr bwMode="auto">
            <a:xfrm>
              <a:off x="4694238" y="4197350"/>
              <a:ext cx="76200" cy="30163"/>
            </a:xfrm>
            <a:custGeom>
              <a:avLst/>
              <a:gdLst>
                <a:gd name="T0" fmla="*/ 333 w 341"/>
                <a:gd name="T1" fmla="*/ 0 h 132"/>
                <a:gd name="T2" fmla="*/ 297 w 341"/>
                <a:gd name="T3" fmla="*/ 25 h 132"/>
                <a:gd name="T4" fmla="*/ 259 w 341"/>
                <a:gd name="T5" fmla="*/ 50 h 132"/>
                <a:gd name="T6" fmla="*/ 220 w 341"/>
                <a:gd name="T7" fmla="*/ 69 h 132"/>
                <a:gd name="T8" fmla="*/ 179 w 341"/>
                <a:gd name="T9" fmla="*/ 86 h 132"/>
                <a:gd name="T10" fmla="*/ 137 w 341"/>
                <a:gd name="T11" fmla="*/ 99 h 132"/>
                <a:gd name="T12" fmla="*/ 94 w 341"/>
                <a:gd name="T13" fmla="*/ 110 h 132"/>
                <a:gd name="T14" fmla="*/ 50 w 341"/>
                <a:gd name="T15" fmla="*/ 119 h 132"/>
                <a:gd name="T16" fmla="*/ 4 w 341"/>
                <a:gd name="T17" fmla="*/ 124 h 132"/>
                <a:gd name="T18" fmla="*/ 0 w 341"/>
                <a:gd name="T19" fmla="*/ 132 h 132"/>
                <a:gd name="T20" fmla="*/ 47 w 341"/>
                <a:gd name="T21" fmla="*/ 126 h 132"/>
                <a:gd name="T22" fmla="*/ 94 w 341"/>
                <a:gd name="T23" fmla="*/ 119 h 132"/>
                <a:gd name="T24" fmla="*/ 141 w 341"/>
                <a:gd name="T25" fmla="*/ 108 h 132"/>
                <a:gd name="T26" fmla="*/ 184 w 341"/>
                <a:gd name="T27" fmla="*/ 94 h 132"/>
                <a:gd name="T28" fmla="*/ 225 w 341"/>
                <a:gd name="T29" fmla="*/ 74 h 132"/>
                <a:gd name="T30" fmla="*/ 267 w 341"/>
                <a:gd name="T31" fmla="*/ 56 h 132"/>
                <a:gd name="T32" fmla="*/ 306 w 341"/>
                <a:gd name="T33" fmla="*/ 31 h 132"/>
                <a:gd name="T34" fmla="*/ 341 w 341"/>
                <a:gd name="T35" fmla="*/ 3 h 132"/>
                <a:gd name="T36" fmla="*/ 333 w 341"/>
                <a:gd name="T3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1" h="132">
                  <a:moveTo>
                    <a:pt x="333" y="0"/>
                  </a:moveTo>
                  <a:lnTo>
                    <a:pt x="297" y="25"/>
                  </a:lnTo>
                  <a:lnTo>
                    <a:pt x="259" y="50"/>
                  </a:lnTo>
                  <a:lnTo>
                    <a:pt x="220" y="69"/>
                  </a:lnTo>
                  <a:lnTo>
                    <a:pt x="179" y="86"/>
                  </a:lnTo>
                  <a:lnTo>
                    <a:pt x="137" y="99"/>
                  </a:lnTo>
                  <a:lnTo>
                    <a:pt x="94" y="110"/>
                  </a:lnTo>
                  <a:lnTo>
                    <a:pt x="50" y="119"/>
                  </a:lnTo>
                  <a:lnTo>
                    <a:pt x="4" y="124"/>
                  </a:lnTo>
                  <a:lnTo>
                    <a:pt x="0" y="132"/>
                  </a:lnTo>
                  <a:lnTo>
                    <a:pt x="47" y="126"/>
                  </a:lnTo>
                  <a:lnTo>
                    <a:pt x="94" y="119"/>
                  </a:lnTo>
                  <a:lnTo>
                    <a:pt x="141" y="108"/>
                  </a:lnTo>
                  <a:lnTo>
                    <a:pt x="184" y="94"/>
                  </a:lnTo>
                  <a:lnTo>
                    <a:pt x="225" y="74"/>
                  </a:lnTo>
                  <a:lnTo>
                    <a:pt x="267" y="56"/>
                  </a:lnTo>
                  <a:lnTo>
                    <a:pt x="306" y="31"/>
                  </a:lnTo>
                  <a:lnTo>
                    <a:pt x="341" y="3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203"/>
            <p:cNvSpPr>
              <a:spLocks/>
            </p:cNvSpPr>
            <p:nvPr/>
          </p:nvSpPr>
          <p:spPr bwMode="auto">
            <a:xfrm>
              <a:off x="4556126" y="3957638"/>
              <a:ext cx="139700" cy="280988"/>
            </a:xfrm>
            <a:custGeom>
              <a:avLst/>
              <a:gdLst>
                <a:gd name="T0" fmla="*/ 31 w 621"/>
                <a:gd name="T1" fmla="*/ 0 h 1241"/>
                <a:gd name="T2" fmla="*/ 41 w 621"/>
                <a:gd name="T3" fmla="*/ 45 h 1241"/>
                <a:gd name="T4" fmla="*/ 66 w 621"/>
                <a:gd name="T5" fmla="*/ 157 h 1241"/>
                <a:gd name="T6" fmla="*/ 83 w 621"/>
                <a:gd name="T7" fmla="*/ 234 h 1241"/>
                <a:gd name="T8" fmla="*/ 97 w 621"/>
                <a:gd name="T9" fmla="*/ 322 h 1241"/>
                <a:gd name="T10" fmla="*/ 110 w 621"/>
                <a:gd name="T11" fmla="*/ 417 h 1241"/>
                <a:gd name="T12" fmla="*/ 119 w 621"/>
                <a:gd name="T13" fmla="*/ 521 h 1241"/>
                <a:gd name="T14" fmla="*/ 124 w 621"/>
                <a:gd name="T15" fmla="*/ 609 h 1241"/>
                <a:gd name="T16" fmla="*/ 124 w 621"/>
                <a:gd name="T17" fmla="*/ 700 h 1241"/>
                <a:gd name="T18" fmla="*/ 121 w 621"/>
                <a:gd name="T19" fmla="*/ 791 h 1241"/>
                <a:gd name="T20" fmla="*/ 110 w 621"/>
                <a:gd name="T21" fmla="*/ 878 h 1241"/>
                <a:gd name="T22" fmla="*/ 105 w 621"/>
                <a:gd name="T23" fmla="*/ 922 h 1241"/>
                <a:gd name="T24" fmla="*/ 97 w 621"/>
                <a:gd name="T25" fmla="*/ 966 h 1241"/>
                <a:gd name="T26" fmla="*/ 86 w 621"/>
                <a:gd name="T27" fmla="*/ 1007 h 1241"/>
                <a:gd name="T28" fmla="*/ 72 w 621"/>
                <a:gd name="T29" fmla="*/ 1046 h 1241"/>
                <a:gd name="T30" fmla="*/ 58 w 621"/>
                <a:gd name="T31" fmla="*/ 1084 h 1241"/>
                <a:gd name="T32" fmla="*/ 41 w 621"/>
                <a:gd name="T33" fmla="*/ 1122 h 1241"/>
                <a:gd name="T34" fmla="*/ 23 w 621"/>
                <a:gd name="T35" fmla="*/ 1158 h 1241"/>
                <a:gd name="T36" fmla="*/ 0 w 621"/>
                <a:gd name="T37" fmla="*/ 1191 h 1241"/>
                <a:gd name="T38" fmla="*/ 11 w 621"/>
                <a:gd name="T39" fmla="*/ 1197 h 1241"/>
                <a:gd name="T40" fmla="*/ 39 w 621"/>
                <a:gd name="T41" fmla="*/ 1208 h 1241"/>
                <a:gd name="T42" fmla="*/ 83 w 621"/>
                <a:gd name="T43" fmla="*/ 1221 h 1241"/>
                <a:gd name="T44" fmla="*/ 110 w 621"/>
                <a:gd name="T45" fmla="*/ 1226 h 1241"/>
                <a:gd name="T46" fmla="*/ 140 w 621"/>
                <a:gd name="T47" fmla="*/ 1232 h 1241"/>
                <a:gd name="T48" fmla="*/ 176 w 621"/>
                <a:gd name="T49" fmla="*/ 1237 h 1241"/>
                <a:gd name="T50" fmla="*/ 214 w 621"/>
                <a:gd name="T51" fmla="*/ 1241 h 1241"/>
                <a:gd name="T52" fmla="*/ 259 w 621"/>
                <a:gd name="T53" fmla="*/ 1241 h 1241"/>
                <a:gd name="T54" fmla="*/ 302 w 621"/>
                <a:gd name="T55" fmla="*/ 1237 h 1241"/>
                <a:gd name="T56" fmla="*/ 352 w 621"/>
                <a:gd name="T57" fmla="*/ 1232 h 1241"/>
                <a:gd name="T58" fmla="*/ 405 w 621"/>
                <a:gd name="T59" fmla="*/ 1224 h 1241"/>
                <a:gd name="T60" fmla="*/ 459 w 621"/>
                <a:gd name="T61" fmla="*/ 1210 h 1241"/>
                <a:gd name="T62" fmla="*/ 517 w 621"/>
                <a:gd name="T63" fmla="*/ 1191 h 1241"/>
                <a:gd name="T64" fmla="*/ 528 w 621"/>
                <a:gd name="T65" fmla="*/ 1161 h 1241"/>
                <a:gd name="T66" fmla="*/ 556 w 621"/>
                <a:gd name="T67" fmla="*/ 1075 h 1241"/>
                <a:gd name="T68" fmla="*/ 569 w 621"/>
                <a:gd name="T69" fmla="*/ 1016 h 1241"/>
                <a:gd name="T70" fmla="*/ 585 w 621"/>
                <a:gd name="T71" fmla="*/ 947 h 1241"/>
                <a:gd name="T72" fmla="*/ 599 w 621"/>
                <a:gd name="T73" fmla="*/ 867 h 1241"/>
                <a:gd name="T74" fmla="*/ 610 w 621"/>
                <a:gd name="T75" fmla="*/ 782 h 1241"/>
                <a:gd name="T76" fmla="*/ 619 w 621"/>
                <a:gd name="T77" fmla="*/ 692 h 1241"/>
                <a:gd name="T78" fmla="*/ 621 w 621"/>
                <a:gd name="T79" fmla="*/ 595 h 1241"/>
                <a:gd name="T80" fmla="*/ 619 w 621"/>
                <a:gd name="T81" fmla="*/ 546 h 1241"/>
                <a:gd name="T82" fmla="*/ 619 w 621"/>
                <a:gd name="T83" fmla="*/ 497 h 1241"/>
                <a:gd name="T84" fmla="*/ 614 w 621"/>
                <a:gd name="T85" fmla="*/ 448 h 1241"/>
                <a:gd name="T86" fmla="*/ 608 w 621"/>
                <a:gd name="T87" fmla="*/ 398 h 1241"/>
                <a:gd name="T88" fmla="*/ 599 w 621"/>
                <a:gd name="T89" fmla="*/ 346 h 1241"/>
                <a:gd name="T90" fmla="*/ 589 w 621"/>
                <a:gd name="T91" fmla="*/ 297 h 1241"/>
                <a:gd name="T92" fmla="*/ 574 w 621"/>
                <a:gd name="T93" fmla="*/ 245 h 1241"/>
                <a:gd name="T94" fmla="*/ 561 w 621"/>
                <a:gd name="T95" fmla="*/ 195 h 1241"/>
                <a:gd name="T96" fmla="*/ 542 w 621"/>
                <a:gd name="T97" fmla="*/ 146 h 1241"/>
                <a:gd name="T98" fmla="*/ 520 w 621"/>
                <a:gd name="T99" fmla="*/ 97 h 1241"/>
                <a:gd name="T100" fmla="*/ 495 w 621"/>
                <a:gd name="T101" fmla="*/ 50 h 1241"/>
                <a:gd name="T102" fmla="*/ 468 w 621"/>
                <a:gd name="T103" fmla="*/ 0 h 1241"/>
                <a:gd name="T104" fmla="*/ 31 w 621"/>
                <a:gd name="T105" fmla="*/ 0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21" h="1241">
                  <a:moveTo>
                    <a:pt x="31" y="0"/>
                  </a:moveTo>
                  <a:lnTo>
                    <a:pt x="41" y="45"/>
                  </a:lnTo>
                  <a:lnTo>
                    <a:pt x="66" y="157"/>
                  </a:lnTo>
                  <a:lnTo>
                    <a:pt x="83" y="234"/>
                  </a:lnTo>
                  <a:lnTo>
                    <a:pt x="97" y="322"/>
                  </a:lnTo>
                  <a:lnTo>
                    <a:pt x="110" y="417"/>
                  </a:lnTo>
                  <a:lnTo>
                    <a:pt x="119" y="521"/>
                  </a:lnTo>
                  <a:lnTo>
                    <a:pt x="124" y="609"/>
                  </a:lnTo>
                  <a:lnTo>
                    <a:pt x="124" y="700"/>
                  </a:lnTo>
                  <a:lnTo>
                    <a:pt x="121" y="791"/>
                  </a:lnTo>
                  <a:lnTo>
                    <a:pt x="110" y="878"/>
                  </a:lnTo>
                  <a:lnTo>
                    <a:pt x="105" y="922"/>
                  </a:lnTo>
                  <a:lnTo>
                    <a:pt x="97" y="966"/>
                  </a:lnTo>
                  <a:lnTo>
                    <a:pt x="86" y="1007"/>
                  </a:lnTo>
                  <a:lnTo>
                    <a:pt x="72" y="1046"/>
                  </a:lnTo>
                  <a:lnTo>
                    <a:pt x="58" y="1084"/>
                  </a:lnTo>
                  <a:lnTo>
                    <a:pt x="41" y="1122"/>
                  </a:lnTo>
                  <a:lnTo>
                    <a:pt x="23" y="1158"/>
                  </a:lnTo>
                  <a:lnTo>
                    <a:pt x="0" y="1191"/>
                  </a:lnTo>
                  <a:lnTo>
                    <a:pt x="11" y="1197"/>
                  </a:lnTo>
                  <a:lnTo>
                    <a:pt x="39" y="1208"/>
                  </a:lnTo>
                  <a:lnTo>
                    <a:pt x="83" y="1221"/>
                  </a:lnTo>
                  <a:lnTo>
                    <a:pt x="110" y="1226"/>
                  </a:lnTo>
                  <a:lnTo>
                    <a:pt x="140" y="1232"/>
                  </a:lnTo>
                  <a:lnTo>
                    <a:pt x="176" y="1237"/>
                  </a:lnTo>
                  <a:lnTo>
                    <a:pt x="214" y="1241"/>
                  </a:lnTo>
                  <a:lnTo>
                    <a:pt x="259" y="1241"/>
                  </a:lnTo>
                  <a:lnTo>
                    <a:pt x="302" y="1237"/>
                  </a:lnTo>
                  <a:lnTo>
                    <a:pt x="352" y="1232"/>
                  </a:lnTo>
                  <a:lnTo>
                    <a:pt x="405" y="1224"/>
                  </a:lnTo>
                  <a:lnTo>
                    <a:pt x="459" y="1210"/>
                  </a:lnTo>
                  <a:lnTo>
                    <a:pt x="517" y="1191"/>
                  </a:lnTo>
                  <a:lnTo>
                    <a:pt x="528" y="1161"/>
                  </a:lnTo>
                  <a:lnTo>
                    <a:pt x="556" y="1075"/>
                  </a:lnTo>
                  <a:lnTo>
                    <a:pt x="569" y="1016"/>
                  </a:lnTo>
                  <a:lnTo>
                    <a:pt x="585" y="947"/>
                  </a:lnTo>
                  <a:lnTo>
                    <a:pt x="599" y="867"/>
                  </a:lnTo>
                  <a:lnTo>
                    <a:pt x="610" y="782"/>
                  </a:lnTo>
                  <a:lnTo>
                    <a:pt x="619" y="692"/>
                  </a:lnTo>
                  <a:lnTo>
                    <a:pt x="621" y="595"/>
                  </a:lnTo>
                  <a:lnTo>
                    <a:pt x="619" y="546"/>
                  </a:lnTo>
                  <a:lnTo>
                    <a:pt x="619" y="497"/>
                  </a:lnTo>
                  <a:lnTo>
                    <a:pt x="614" y="448"/>
                  </a:lnTo>
                  <a:lnTo>
                    <a:pt x="608" y="398"/>
                  </a:lnTo>
                  <a:lnTo>
                    <a:pt x="599" y="346"/>
                  </a:lnTo>
                  <a:lnTo>
                    <a:pt x="589" y="297"/>
                  </a:lnTo>
                  <a:lnTo>
                    <a:pt x="574" y="245"/>
                  </a:lnTo>
                  <a:lnTo>
                    <a:pt x="561" y="195"/>
                  </a:lnTo>
                  <a:lnTo>
                    <a:pt x="542" y="146"/>
                  </a:lnTo>
                  <a:lnTo>
                    <a:pt x="520" y="97"/>
                  </a:lnTo>
                  <a:lnTo>
                    <a:pt x="495" y="50"/>
                  </a:lnTo>
                  <a:lnTo>
                    <a:pt x="468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3D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204"/>
            <p:cNvSpPr>
              <a:spLocks/>
            </p:cNvSpPr>
            <p:nvPr/>
          </p:nvSpPr>
          <p:spPr bwMode="auto">
            <a:xfrm>
              <a:off x="4554538" y="3956050"/>
              <a:ext cx="144463" cy="284163"/>
            </a:xfrm>
            <a:custGeom>
              <a:avLst/>
              <a:gdLst>
                <a:gd name="T0" fmla="*/ 28 w 635"/>
                <a:gd name="T1" fmla="*/ 10 h 1255"/>
                <a:gd name="T2" fmla="*/ 57 w 635"/>
                <a:gd name="T3" fmla="*/ 131 h 1255"/>
                <a:gd name="T4" fmla="*/ 91 w 635"/>
                <a:gd name="T5" fmla="*/ 306 h 1255"/>
                <a:gd name="T6" fmla="*/ 110 w 635"/>
                <a:gd name="T7" fmla="*/ 451 h 1255"/>
                <a:gd name="T8" fmla="*/ 120 w 635"/>
                <a:gd name="T9" fmla="*/ 602 h 1255"/>
                <a:gd name="T10" fmla="*/ 120 w 635"/>
                <a:gd name="T11" fmla="*/ 751 h 1255"/>
                <a:gd name="T12" fmla="*/ 107 w 635"/>
                <a:gd name="T13" fmla="*/ 891 h 1255"/>
                <a:gd name="T14" fmla="*/ 80 w 635"/>
                <a:gd name="T15" fmla="*/ 1023 h 1255"/>
                <a:gd name="T16" fmla="*/ 46 w 635"/>
                <a:gd name="T17" fmla="*/ 1113 h 1255"/>
                <a:gd name="T18" fmla="*/ 16 w 635"/>
                <a:gd name="T19" fmla="*/ 1168 h 1255"/>
                <a:gd name="T20" fmla="*/ 0 w 635"/>
                <a:gd name="T21" fmla="*/ 1201 h 1255"/>
                <a:gd name="T22" fmla="*/ 19 w 635"/>
                <a:gd name="T23" fmla="*/ 1215 h 1255"/>
                <a:gd name="T24" fmla="*/ 68 w 635"/>
                <a:gd name="T25" fmla="*/ 1231 h 1255"/>
                <a:gd name="T26" fmla="*/ 145 w 635"/>
                <a:gd name="T27" fmla="*/ 1248 h 1255"/>
                <a:gd name="T28" fmla="*/ 248 w 635"/>
                <a:gd name="T29" fmla="*/ 1255 h 1255"/>
                <a:gd name="T30" fmla="*/ 376 w 635"/>
                <a:gd name="T31" fmla="*/ 1244 h 1255"/>
                <a:gd name="T32" fmla="*/ 448 w 635"/>
                <a:gd name="T33" fmla="*/ 1231 h 1255"/>
                <a:gd name="T34" fmla="*/ 525 w 635"/>
                <a:gd name="T35" fmla="*/ 1206 h 1255"/>
                <a:gd name="T36" fmla="*/ 547 w 635"/>
                <a:gd name="T37" fmla="*/ 1154 h 1255"/>
                <a:gd name="T38" fmla="*/ 583 w 635"/>
                <a:gd name="T39" fmla="*/ 1023 h 1255"/>
                <a:gd name="T40" fmla="*/ 619 w 635"/>
                <a:gd name="T41" fmla="*/ 834 h 1255"/>
                <a:gd name="T42" fmla="*/ 629 w 635"/>
                <a:gd name="T43" fmla="*/ 721 h 1255"/>
                <a:gd name="T44" fmla="*/ 635 w 635"/>
                <a:gd name="T45" fmla="*/ 600 h 1255"/>
                <a:gd name="T46" fmla="*/ 626 w 635"/>
                <a:gd name="T47" fmla="*/ 451 h 1255"/>
                <a:gd name="T48" fmla="*/ 601 w 635"/>
                <a:gd name="T49" fmla="*/ 300 h 1255"/>
                <a:gd name="T50" fmla="*/ 555 w 635"/>
                <a:gd name="T51" fmla="*/ 149 h 1255"/>
                <a:gd name="T52" fmla="*/ 520 w 635"/>
                <a:gd name="T53" fmla="*/ 76 h 1255"/>
                <a:gd name="T54" fmla="*/ 480 w 635"/>
                <a:gd name="T55" fmla="*/ 5 h 1255"/>
                <a:gd name="T56" fmla="*/ 36 w 635"/>
                <a:gd name="T57" fmla="*/ 0 h 1255"/>
                <a:gd name="T58" fmla="*/ 28 w 635"/>
                <a:gd name="T59" fmla="*/ 10 h 1255"/>
                <a:gd name="T60" fmla="*/ 36 w 635"/>
                <a:gd name="T61" fmla="*/ 16 h 1255"/>
                <a:gd name="T62" fmla="*/ 473 w 635"/>
                <a:gd name="T63" fmla="*/ 7 h 1255"/>
                <a:gd name="T64" fmla="*/ 486 w 635"/>
                <a:gd name="T65" fmla="*/ 48 h 1255"/>
                <a:gd name="T66" fmla="*/ 522 w 635"/>
                <a:gd name="T67" fmla="*/ 120 h 1255"/>
                <a:gd name="T68" fmla="*/ 563 w 635"/>
                <a:gd name="T69" fmla="*/ 230 h 1255"/>
                <a:gd name="T70" fmla="*/ 599 w 635"/>
                <a:gd name="T71" fmla="*/ 378 h 1255"/>
                <a:gd name="T72" fmla="*/ 615 w 635"/>
                <a:gd name="T73" fmla="*/ 528 h 1255"/>
                <a:gd name="T74" fmla="*/ 615 w 635"/>
                <a:gd name="T75" fmla="*/ 660 h 1255"/>
                <a:gd name="T76" fmla="*/ 608 w 635"/>
                <a:gd name="T77" fmla="*/ 775 h 1255"/>
                <a:gd name="T78" fmla="*/ 585 w 635"/>
                <a:gd name="T79" fmla="*/ 931 h 1255"/>
                <a:gd name="T80" fmla="*/ 547 w 635"/>
                <a:gd name="T81" fmla="*/ 1093 h 1255"/>
                <a:gd name="T82" fmla="*/ 520 w 635"/>
                <a:gd name="T83" fmla="*/ 1185 h 1255"/>
                <a:gd name="T84" fmla="*/ 522 w 635"/>
                <a:gd name="T85" fmla="*/ 1198 h 1255"/>
                <a:gd name="T86" fmla="*/ 480 w 635"/>
                <a:gd name="T87" fmla="*/ 1204 h 1255"/>
                <a:gd name="T88" fmla="*/ 374 w 635"/>
                <a:gd name="T89" fmla="*/ 1228 h 1255"/>
                <a:gd name="T90" fmla="*/ 248 w 635"/>
                <a:gd name="T91" fmla="*/ 1239 h 1255"/>
                <a:gd name="T92" fmla="*/ 149 w 635"/>
                <a:gd name="T93" fmla="*/ 1231 h 1255"/>
                <a:gd name="T94" fmla="*/ 71 w 635"/>
                <a:gd name="T95" fmla="*/ 1215 h 1255"/>
                <a:gd name="T96" fmla="*/ 28 w 635"/>
                <a:gd name="T97" fmla="*/ 1198 h 1255"/>
                <a:gd name="T98" fmla="*/ 11 w 635"/>
                <a:gd name="T99" fmla="*/ 1190 h 1255"/>
                <a:gd name="T100" fmla="*/ 14 w 635"/>
                <a:gd name="T101" fmla="*/ 1204 h 1255"/>
                <a:gd name="T102" fmla="*/ 46 w 635"/>
                <a:gd name="T103" fmla="*/ 1149 h 1255"/>
                <a:gd name="T104" fmla="*/ 74 w 635"/>
                <a:gd name="T105" fmla="*/ 1088 h 1255"/>
                <a:gd name="T106" fmla="*/ 113 w 635"/>
                <a:gd name="T107" fmla="*/ 962 h 1255"/>
                <a:gd name="T108" fmla="*/ 132 w 635"/>
                <a:gd name="T109" fmla="*/ 822 h 1255"/>
                <a:gd name="T110" fmla="*/ 138 w 635"/>
                <a:gd name="T111" fmla="*/ 679 h 1255"/>
                <a:gd name="T112" fmla="*/ 132 w 635"/>
                <a:gd name="T113" fmla="*/ 528 h 1255"/>
                <a:gd name="T114" fmla="*/ 110 w 635"/>
                <a:gd name="T115" fmla="*/ 329 h 1255"/>
                <a:gd name="T116" fmla="*/ 80 w 635"/>
                <a:gd name="T117" fmla="*/ 161 h 1255"/>
                <a:gd name="T118" fmla="*/ 41 w 635"/>
                <a:gd name="T119" fmla="*/ 7 h 1255"/>
                <a:gd name="T120" fmla="*/ 36 w 635"/>
                <a:gd name="T121" fmla="*/ 16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35" h="1255">
                  <a:moveTo>
                    <a:pt x="36" y="7"/>
                  </a:moveTo>
                  <a:lnTo>
                    <a:pt x="28" y="10"/>
                  </a:lnTo>
                  <a:lnTo>
                    <a:pt x="39" y="52"/>
                  </a:lnTo>
                  <a:lnTo>
                    <a:pt x="57" y="131"/>
                  </a:lnTo>
                  <a:lnTo>
                    <a:pt x="80" y="243"/>
                  </a:lnTo>
                  <a:lnTo>
                    <a:pt x="91" y="306"/>
                  </a:lnTo>
                  <a:lnTo>
                    <a:pt x="99" y="378"/>
                  </a:lnTo>
                  <a:lnTo>
                    <a:pt x="110" y="451"/>
                  </a:lnTo>
                  <a:lnTo>
                    <a:pt x="115" y="528"/>
                  </a:lnTo>
                  <a:lnTo>
                    <a:pt x="120" y="602"/>
                  </a:lnTo>
                  <a:lnTo>
                    <a:pt x="120" y="679"/>
                  </a:lnTo>
                  <a:lnTo>
                    <a:pt x="120" y="751"/>
                  </a:lnTo>
                  <a:lnTo>
                    <a:pt x="115" y="822"/>
                  </a:lnTo>
                  <a:lnTo>
                    <a:pt x="107" y="891"/>
                  </a:lnTo>
                  <a:lnTo>
                    <a:pt x="96" y="956"/>
                  </a:lnTo>
                  <a:lnTo>
                    <a:pt x="80" y="1023"/>
                  </a:lnTo>
                  <a:lnTo>
                    <a:pt x="57" y="1082"/>
                  </a:lnTo>
                  <a:lnTo>
                    <a:pt x="46" y="1113"/>
                  </a:lnTo>
                  <a:lnTo>
                    <a:pt x="33" y="1140"/>
                  </a:lnTo>
                  <a:lnTo>
                    <a:pt x="16" y="1168"/>
                  </a:lnTo>
                  <a:lnTo>
                    <a:pt x="0" y="1192"/>
                  </a:lnTo>
                  <a:lnTo>
                    <a:pt x="0" y="1201"/>
                  </a:lnTo>
                  <a:lnTo>
                    <a:pt x="3" y="1206"/>
                  </a:lnTo>
                  <a:lnTo>
                    <a:pt x="19" y="1215"/>
                  </a:lnTo>
                  <a:lnTo>
                    <a:pt x="41" y="1223"/>
                  </a:lnTo>
                  <a:lnTo>
                    <a:pt x="68" y="1231"/>
                  </a:lnTo>
                  <a:lnTo>
                    <a:pt x="102" y="1239"/>
                  </a:lnTo>
                  <a:lnTo>
                    <a:pt x="145" y="1248"/>
                  </a:lnTo>
                  <a:lnTo>
                    <a:pt x="192" y="1255"/>
                  </a:lnTo>
                  <a:lnTo>
                    <a:pt x="248" y="1255"/>
                  </a:lnTo>
                  <a:lnTo>
                    <a:pt x="311" y="1253"/>
                  </a:lnTo>
                  <a:lnTo>
                    <a:pt x="376" y="1244"/>
                  </a:lnTo>
                  <a:lnTo>
                    <a:pt x="412" y="1239"/>
                  </a:lnTo>
                  <a:lnTo>
                    <a:pt x="448" y="1231"/>
                  </a:lnTo>
                  <a:lnTo>
                    <a:pt x="486" y="1220"/>
                  </a:lnTo>
                  <a:lnTo>
                    <a:pt x="525" y="1206"/>
                  </a:lnTo>
                  <a:lnTo>
                    <a:pt x="530" y="1201"/>
                  </a:lnTo>
                  <a:lnTo>
                    <a:pt x="547" y="1154"/>
                  </a:lnTo>
                  <a:lnTo>
                    <a:pt x="563" y="1097"/>
                  </a:lnTo>
                  <a:lnTo>
                    <a:pt x="583" y="1023"/>
                  </a:lnTo>
                  <a:lnTo>
                    <a:pt x="601" y="935"/>
                  </a:lnTo>
                  <a:lnTo>
                    <a:pt x="619" y="834"/>
                  </a:lnTo>
                  <a:lnTo>
                    <a:pt x="624" y="778"/>
                  </a:lnTo>
                  <a:lnTo>
                    <a:pt x="629" y="721"/>
                  </a:lnTo>
                  <a:lnTo>
                    <a:pt x="632" y="663"/>
                  </a:lnTo>
                  <a:lnTo>
                    <a:pt x="635" y="600"/>
                  </a:lnTo>
                  <a:lnTo>
                    <a:pt x="632" y="528"/>
                  </a:lnTo>
                  <a:lnTo>
                    <a:pt x="626" y="451"/>
                  </a:lnTo>
                  <a:lnTo>
                    <a:pt x="615" y="375"/>
                  </a:lnTo>
                  <a:lnTo>
                    <a:pt x="601" y="300"/>
                  </a:lnTo>
                  <a:lnTo>
                    <a:pt x="579" y="224"/>
                  </a:lnTo>
                  <a:lnTo>
                    <a:pt x="555" y="149"/>
                  </a:lnTo>
                  <a:lnTo>
                    <a:pt x="538" y="111"/>
                  </a:lnTo>
                  <a:lnTo>
                    <a:pt x="520" y="76"/>
                  </a:lnTo>
                  <a:lnTo>
                    <a:pt x="500" y="40"/>
                  </a:lnTo>
                  <a:lnTo>
                    <a:pt x="480" y="5"/>
                  </a:lnTo>
                  <a:lnTo>
                    <a:pt x="473" y="0"/>
                  </a:lnTo>
                  <a:lnTo>
                    <a:pt x="36" y="0"/>
                  </a:lnTo>
                  <a:lnTo>
                    <a:pt x="28" y="5"/>
                  </a:lnTo>
                  <a:lnTo>
                    <a:pt x="28" y="10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473" y="16"/>
                  </a:lnTo>
                  <a:lnTo>
                    <a:pt x="473" y="7"/>
                  </a:lnTo>
                  <a:lnTo>
                    <a:pt x="467" y="13"/>
                  </a:lnTo>
                  <a:lnTo>
                    <a:pt x="486" y="48"/>
                  </a:lnTo>
                  <a:lnTo>
                    <a:pt x="505" y="84"/>
                  </a:lnTo>
                  <a:lnTo>
                    <a:pt x="522" y="120"/>
                  </a:lnTo>
                  <a:lnTo>
                    <a:pt x="538" y="155"/>
                  </a:lnTo>
                  <a:lnTo>
                    <a:pt x="563" y="230"/>
                  </a:lnTo>
                  <a:lnTo>
                    <a:pt x="585" y="304"/>
                  </a:lnTo>
                  <a:lnTo>
                    <a:pt x="599" y="378"/>
                  </a:lnTo>
                  <a:lnTo>
                    <a:pt x="610" y="455"/>
                  </a:lnTo>
                  <a:lnTo>
                    <a:pt x="615" y="528"/>
                  </a:lnTo>
                  <a:lnTo>
                    <a:pt x="619" y="600"/>
                  </a:lnTo>
                  <a:lnTo>
                    <a:pt x="615" y="660"/>
                  </a:lnTo>
                  <a:lnTo>
                    <a:pt x="613" y="721"/>
                  </a:lnTo>
                  <a:lnTo>
                    <a:pt x="608" y="775"/>
                  </a:lnTo>
                  <a:lnTo>
                    <a:pt x="601" y="830"/>
                  </a:lnTo>
                  <a:lnTo>
                    <a:pt x="585" y="931"/>
                  </a:lnTo>
                  <a:lnTo>
                    <a:pt x="566" y="1019"/>
                  </a:lnTo>
                  <a:lnTo>
                    <a:pt x="547" y="1093"/>
                  </a:lnTo>
                  <a:lnTo>
                    <a:pt x="530" y="1149"/>
                  </a:lnTo>
                  <a:lnTo>
                    <a:pt x="520" y="1185"/>
                  </a:lnTo>
                  <a:lnTo>
                    <a:pt x="516" y="1195"/>
                  </a:lnTo>
                  <a:lnTo>
                    <a:pt x="522" y="1198"/>
                  </a:lnTo>
                  <a:lnTo>
                    <a:pt x="520" y="1190"/>
                  </a:lnTo>
                  <a:lnTo>
                    <a:pt x="480" y="1204"/>
                  </a:lnTo>
                  <a:lnTo>
                    <a:pt x="446" y="1215"/>
                  </a:lnTo>
                  <a:lnTo>
                    <a:pt x="374" y="1228"/>
                  </a:lnTo>
                  <a:lnTo>
                    <a:pt x="307" y="1237"/>
                  </a:lnTo>
                  <a:lnTo>
                    <a:pt x="248" y="1239"/>
                  </a:lnTo>
                  <a:lnTo>
                    <a:pt x="195" y="1239"/>
                  </a:lnTo>
                  <a:lnTo>
                    <a:pt x="149" y="1231"/>
                  </a:lnTo>
                  <a:lnTo>
                    <a:pt x="107" y="1226"/>
                  </a:lnTo>
                  <a:lnTo>
                    <a:pt x="71" y="1215"/>
                  </a:lnTo>
                  <a:lnTo>
                    <a:pt x="46" y="1206"/>
                  </a:lnTo>
                  <a:lnTo>
                    <a:pt x="28" y="1198"/>
                  </a:lnTo>
                  <a:lnTo>
                    <a:pt x="14" y="1192"/>
                  </a:lnTo>
                  <a:lnTo>
                    <a:pt x="11" y="1190"/>
                  </a:lnTo>
                  <a:lnTo>
                    <a:pt x="5" y="1198"/>
                  </a:lnTo>
                  <a:lnTo>
                    <a:pt x="14" y="1204"/>
                  </a:lnTo>
                  <a:lnTo>
                    <a:pt x="30" y="1176"/>
                  </a:lnTo>
                  <a:lnTo>
                    <a:pt x="46" y="1149"/>
                  </a:lnTo>
                  <a:lnTo>
                    <a:pt x="61" y="1118"/>
                  </a:lnTo>
                  <a:lnTo>
                    <a:pt x="74" y="1088"/>
                  </a:lnTo>
                  <a:lnTo>
                    <a:pt x="96" y="1028"/>
                  </a:lnTo>
                  <a:lnTo>
                    <a:pt x="113" y="962"/>
                  </a:lnTo>
                  <a:lnTo>
                    <a:pt x="124" y="893"/>
                  </a:lnTo>
                  <a:lnTo>
                    <a:pt x="132" y="822"/>
                  </a:lnTo>
                  <a:lnTo>
                    <a:pt x="138" y="751"/>
                  </a:lnTo>
                  <a:lnTo>
                    <a:pt x="138" y="679"/>
                  </a:lnTo>
                  <a:lnTo>
                    <a:pt x="138" y="602"/>
                  </a:lnTo>
                  <a:lnTo>
                    <a:pt x="132" y="528"/>
                  </a:lnTo>
                  <a:lnTo>
                    <a:pt x="124" y="424"/>
                  </a:lnTo>
                  <a:lnTo>
                    <a:pt x="110" y="329"/>
                  </a:lnTo>
                  <a:lnTo>
                    <a:pt x="96" y="241"/>
                  </a:lnTo>
                  <a:lnTo>
                    <a:pt x="80" y="161"/>
                  </a:lnTo>
                  <a:lnTo>
                    <a:pt x="52" y="48"/>
                  </a:lnTo>
                  <a:lnTo>
                    <a:pt x="41" y="7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36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205"/>
            <p:cNvSpPr>
              <a:spLocks/>
            </p:cNvSpPr>
            <p:nvPr/>
          </p:nvSpPr>
          <p:spPr bwMode="auto">
            <a:xfrm>
              <a:off x="4572001" y="3957638"/>
              <a:ext cx="142875" cy="282575"/>
            </a:xfrm>
            <a:custGeom>
              <a:avLst/>
              <a:gdLst>
                <a:gd name="T0" fmla="*/ 41 w 632"/>
                <a:gd name="T1" fmla="*/ 0 h 1248"/>
                <a:gd name="T2" fmla="*/ 49 w 632"/>
                <a:gd name="T3" fmla="*/ 38 h 1248"/>
                <a:gd name="T4" fmla="*/ 72 w 632"/>
                <a:gd name="T5" fmla="*/ 137 h 1248"/>
                <a:gd name="T6" fmla="*/ 85 w 632"/>
                <a:gd name="T7" fmla="*/ 207 h 1248"/>
                <a:gd name="T8" fmla="*/ 96 w 632"/>
                <a:gd name="T9" fmla="*/ 286 h 1248"/>
                <a:gd name="T10" fmla="*/ 110 w 632"/>
                <a:gd name="T11" fmla="*/ 374 h 1248"/>
                <a:gd name="T12" fmla="*/ 118 w 632"/>
                <a:gd name="T13" fmla="*/ 467 h 1248"/>
                <a:gd name="T14" fmla="*/ 126 w 632"/>
                <a:gd name="T15" fmla="*/ 565 h 1248"/>
                <a:gd name="T16" fmla="*/ 129 w 632"/>
                <a:gd name="T17" fmla="*/ 667 h 1248"/>
                <a:gd name="T18" fmla="*/ 126 w 632"/>
                <a:gd name="T19" fmla="*/ 768 h 1248"/>
                <a:gd name="T20" fmla="*/ 121 w 632"/>
                <a:gd name="T21" fmla="*/ 818 h 1248"/>
                <a:gd name="T22" fmla="*/ 118 w 632"/>
                <a:gd name="T23" fmla="*/ 867 h 1248"/>
                <a:gd name="T24" fmla="*/ 110 w 632"/>
                <a:gd name="T25" fmla="*/ 917 h 1248"/>
                <a:gd name="T26" fmla="*/ 101 w 632"/>
                <a:gd name="T27" fmla="*/ 964 h 1248"/>
                <a:gd name="T28" fmla="*/ 90 w 632"/>
                <a:gd name="T29" fmla="*/ 1012 h 1248"/>
                <a:gd name="T30" fmla="*/ 77 w 632"/>
                <a:gd name="T31" fmla="*/ 1057 h 1248"/>
                <a:gd name="T32" fmla="*/ 61 w 632"/>
                <a:gd name="T33" fmla="*/ 1100 h 1248"/>
                <a:gd name="T34" fmla="*/ 43 w 632"/>
                <a:gd name="T35" fmla="*/ 1142 h 1248"/>
                <a:gd name="T36" fmla="*/ 25 w 632"/>
                <a:gd name="T37" fmla="*/ 1180 h 1248"/>
                <a:gd name="T38" fmla="*/ 0 w 632"/>
                <a:gd name="T39" fmla="*/ 1219 h 1248"/>
                <a:gd name="T40" fmla="*/ 11 w 632"/>
                <a:gd name="T41" fmla="*/ 1221 h 1248"/>
                <a:gd name="T42" fmla="*/ 38 w 632"/>
                <a:gd name="T43" fmla="*/ 1230 h 1248"/>
                <a:gd name="T44" fmla="*/ 85 w 632"/>
                <a:gd name="T45" fmla="*/ 1241 h 1248"/>
                <a:gd name="T46" fmla="*/ 146 w 632"/>
                <a:gd name="T47" fmla="*/ 1246 h 1248"/>
                <a:gd name="T48" fmla="*/ 184 w 632"/>
                <a:gd name="T49" fmla="*/ 1248 h 1248"/>
                <a:gd name="T50" fmla="*/ 223 w 632"/>
                <a:gd name="T51" fmla="*/ 1248 h 1248"/>
                <a:gd name="T52" fmla="*/ 266 w 632"/>
                <a:gd name="T53" fmla="*/ 1248 h 1248"/>
                <a:gd name="T54" fmla="*/ 313 w 632"/>
                <a:gd name="T55" fmla="*/ 1243 h 1248"/>
                <a:gd name="T56" fmla="*/ 362 w 632"/>
                <a:gd name="T57" fmla="*/ 1235 h 1248"/>
                <a:gd name="T58" fmla="*/ 414 w 632"/>
                <a:gd name="T59" fmla="*/ 1224 h 1248"/>
                <a:gd name="T60" fmla="*/ 472 w 632"/>
                <a:gd name="T61" fmla="*/ 1210 h 1248"/>
                <a:gd name="T62" fmla="*/ 531 w 632"/>
                <a:gd name="T63" fmla="*/ 1191 h 1248"/>
                <a:gd name="T64" fmla="*/ 542 w 632"/>
                <a:gd name="T65" fmla="*/ 1161 h 1248"/>
                <a:gd name="T66" fmla="*/ 565 w 632"/>
                <a:gd name="T67" fmla="*/ 1075 h 1248"/>
                <a:gd name="T68" fmla="*/ 580 w 632"/>
                <a:gd name="T69" fmla="*/ 1016 h 1248"/>
                <a:gd name="T70" fmla="*/ 596 w 632"/>
                <a:gd name="T71" fmla="*/ 947 h 1248"/>
                <a:gd name="T72" fmla="*/ 610 w 632"/>
                <a:gd name="T73" fmla="*/ 867 h 1248"/>
                <a:gd name="T74" fmla="*/ 621 w 632"/>
                <a:gd name="T75" fmla="*/ 782 h 1248"/>
                <a:gd name="T76" fmla="*/ 629 w 632"/>
                <a:gd name="T77" fmla="*/ 692 h 1248"/>
                <a:gd name="T78" fmla="*/ 632 w 632"/>
                <a:gd name="T79" fmla="*/ 595 h 1248"/>
                <a:gd name="T80" fmla="*/ 632 w 632"/>
                <a:gd name="T81" fmla="*/ 546 h 1248"/>
                <a:gd name="T82" fmla="*/ 629 w 632"/>
                <a:gd name="T83" fmla="*/ 497 h 1248"/>
                <a:gd name="T84" fmla="*/ 623 w 632"/>
                <a:gd name="T85" fmla="*/ 448 h 1248"/>
                <a:gd name="T86" fmla="*/ 618 w 632"/>
                <a:gd name="T87" fmla="*/ 398 h 1248"/>
                <a:gd name="T88" fmla="*/ 610 w 632"/>
                <a:gd name="T89" fmla="*/ 346 h 1248"/>
                <a:gd name="T90" fmla="*/ 599 w 632"/>
                <a:gd name="T91" fmla="*/ 297 h 1248"/>
                <a:gd name="T92" fmla="*/ 588 w 632"/>
                <a:gd name="T93" fmla="*/ 245 h 1248"/>
                <a:gd name="T94" fmla="*/ 571 w 632"/>
                <a:gd name="T95" fmla="*/ 195 h 1248"/>
                <a:gd name="T96" fmla="*/ 552 w 632"/>
                <a:gd name="T97" fmla="*/ 146 h 1248"/>
                <a:gd name="T98" fmla="*/ 531 w 632"/>
                <a:gd name="T99" fmla="*/ 97 h 1248"/>
                <a:gd name="T100" fmla="*/ 508 w 632"/>
                <a:gd name="T101" fmla="*/ 50 h 1248"/>
                <a:gd name="T102" fmla="*/ 481 w 632"/>
                <a:gd name="T103" fmla="*/ 0 h 1248"/>
                <a:gd name="T104" fmla="*/ 41 w 632"/>
                <a:gd name="T105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248">
                  <a:moveTo>
                    <a:pt x="41" y="0"/>
                  </a:moveTo>
                  <a:lnTo>
                    <a:pt x="49" y="38"/>
                  </a:lnTo>
                  <a:lnTo>
                    <a:pt x="72" y="137"/>
                  </a:lnTo>
                  <a:lnTo>
                    <a:pt x="85" y="207"/>
                  </a:lnTo>
                  <a:lnTo>
                    <a:pt x="96" y="286"/>
                  </a:lnTo>
                  <a:lnTo>
                    <a:pt x="110" y="374"/>
                  </a:lnTo>
                  <a:lnTo>
                    <a:pt x="118" y="467"/>
                  </a:lnTo>
                  <a:lnTo>
                    <a:pt x="126" y="565"/>
                  </a:lnTo>
                  <a:lnTo>
                    <a:pt x="129" y="667"/>
                  </a:lnTo>
                  <a:lnTo>
                    <a:pt x="126" y="768"/>
                  </a:lnTo>
                  <a:lnTo>
                    <a:pt x="121" y="818"/>
                  </a:lnTo>
                  <a:lnTo>
                    <a:pt x="118" y="867"/>
                  </a:lnTo>
                  <a:lnTo>
                    <a:pt x="110" y="917"/>
                  </a:lnTo>
                  <a:lnTo>
                    <a:pt x="101" y="964"/>
                  </a:lnTo>
                  <a:lnTo>
                    <a:pt x="90" y="1012"/>
                  </a:lnTo>
                  <a:lnTo>
                    <a:pt x="77" y="1057"/>
                  </a:lnTo>
                  <a:lnTo>
                    <a:pt x="61" y="1100"/>
                  </a:lnTo>
                  <a:lnTo>
                    <a:pt x="43" y="1142"/>
                  </a:lnTo>
                  <a:lnTo>
                    <a:pt x="25" y="1180"/>
                  </a:lnTo>
                  <a:lnTo>
                    <a:pt x="0" y="1219"/>
                  </a:lnTo>
                  <a:lnTo>
                    <a:pt x="11" y="1221"/>
                  </a:lnTo>
                  <a:lnTo>
                    <a:pt x="38" y="1230"/>
                  </a:lnTo>
                  <a:lnTo>
                    <a:pt x="85" y="1241"/>
                  </a:lnTo>
                  <a:lnTo>
                    <a:pt x="146" y="1246"/>
                  </a:lnTo>
                  <a:lnTo>
                    <a:pt x="184" y="1248"/>
                  </a:lnTo>
                  <a:lnTo>
                    <a:pt x="223" y="1248"/>
                  </a:lnTo>
                  <a:lnTo>
                    <a:pt x="266" y="1248"/>
                  </a:lnTo>
                  <a:lnTo>
                    <a:pt x="313" y="1243"/>
                  </a:lnTo>
                  <a:lnTo>
                    <a:pt x="362" y="1235"/>
                  </a:lnTo>
                  <a:lnTo>
                    <a:pt x="414" y="1224"/>
                  </a:lnTo>
                  <a:lnTo>
                    <a:pt x="472" y="1210"/>
                  </a:lnTo>
                  <a:lnTo>
                    <a:pt x="531" y="1191"/>
                  </a:lnTo>
                  <a:lnTo>
                    <a:pt x="542" y="1161"/>
                  </a:lnTo>
                  <a:lnTo>
                    <a:pt x="565" y="1075"/>
                  </a:lnTo>
                  <a:lnTo>
                    <a:pt x="580" y="1016"/>
                  </a:lnTo>
                  <a:lnTo>
                    <a:pt x="596" y="947"/>
                  </a:lnTo>
                  <a:lnTo>
                    <a:pt x="610" y="867"/>
                  </a:lnTo>
                  <a:lnTo>
                    <a:pt x="621" y="782"/>
                  </a:lnTo>
                  <a:lnTo>
                    <a:pt x="629" y="692"/>
                  </a:lnTo>
                  <a:lnTo>
                    <a:pt x="632" y="595"/>
                  </a:lnTo>
                  <a:lnTo>
                    <a:pt x="632" y="546"/>
                  </a:lnTo>
                  <a:lnTo>
                    <a:pt x="629" y="497"/>
                  </a:lnTo>
                  <a:lnTo>
                    <a:pt x="623" y="448"/>
                  </a:lnTo>
                  <a:lnTo>
                    <a:pt x="618" y="398"/>
                  </a:lnTo>
                  <a:lnTo>
                    <a:pt x="610" y="346"/>
                  </a:lnTo>
                  <a:lnTo>
                    <a:pt x="599" y="297"/>
                  </a:lnTo>
                  <a:lnTo>
                    <a:pt x="588" y="245"/>
                  </a:lnTo>
                  <a:lnTo>
                    <a:pt x="571" y="195"/>
                  </a:lnTo>
                  <a:lnTo>
                    <a:pt x="552" y="146"/>
                  </a:lnTo>
                  <a:lnTo>
                    <a:pt x="531" y="97"/>
                  </a:lnTo>
                  <a:lnTo>
                    <a:pt x="508" y="50"/>
                  </a:lnTo>
                  <a:lnTo>
                    <a:pt x="481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8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206"/>
            <p:cNvSpPr>
              <a:spLocks/>
            </p:cNvSpPr>
            <p:nvPr/>
          </p:nvSpPr>
          <p:spPr bwMode="auto">
            <a:xfrm>
              <a:off x="4570413" y="3956050"/>
              <a:ext cx="146050" cy="285750"/>
            </a:xfrm>
            <a:custGeom>
              <a:avLst/>
              <a:gdLst>
                <a:gd name="T0" fmla="*/ 42 w 650"/>
                <a:gd name="T1" fmla="*/ 10 h 1264"/>
                <a:gd name="T2" fmla="*/ 77 w 650"/>
                <a:gd name="T3" fmla="*/ 172 h 1264"/>
                <a:gd name="T4" fmla="*/ 102 w 650"/>
                <a:gd name="T5" fmla="*/ 318 h 1264"/>
                <a:gd name="T6" fmla="*/ 122 w 650"/>
                <a:gd name="T7" fmla="*/ 490 h 1264"/>
                <a:gd name="T8" fmla="*/ 130 w 650"/>
                <a:gd name="T9" fmla="*/ 679 h 1264"/>
                <a:gd name="T10" fmla="*/ 122 w 650"/>
                <a:gd name="T11" fmla="*/ 827 h 1264"/>
                <a:gd name="T12" fmla="*/ 102 w 650"/>
                <a:gd name="T13" fmla="*/ 973 h 1264"/>
                <a:gd name="T14" fmla="*/ 64 w 650"/>
                <a:gd name="T15" fmla="*/ 1105 h 1264"/>
                <a:gd name="T16" fmla="*/ 36 w 650"/>
                <a:gd name="T17" fmla="*/ 1165 h 1264"/>
                <a:gd name="T18" fmla="*/ 3 w 650"/>
                <a:gd name="T19" fmla="*/ 1220 h 1264"/>
                <a:gd name="T20" fmla="*/ 6 w 650"/>
                <a:gd name="T21" fmla="*/ 1233 h 1264"/>
                <a:gd name="T22" fmla="*/ 64 w 650"/>
                <a:gd name="T23" fmla="*/ 1250 h 1264"/>
                <a:gd name="T24" fmla="*/ 130 w 650"/>
                <a:gd name="T25" fmla="*/ 1258 h 1264"/>
                <a:gd name="T26" fmla="*/ 218 w 650"/>
                <a:gd name="T27" fmla="*/ 1264 h 1264"/>
                <a:gd name="T28" fmla="*/ 324 w 650"/>
                <a:gd name="T29" fmla="*/ 1258 h 1264"/>
                <a:gd name="T30" fmla="*/ 407 w 650"/>
                <a:gd name="T31" fmla="*/ 1244 h 1264"/>
                <a:gd name="T32" fmla="*/ 495 w 650"/>
                <a:gd name="T33" fmla="*/ 1220 h 1264"/>
                <a:gd name="T34" fmla="*/ 547 w 650"/>
                <a:gd name="T35" fmla="*/ 1201 h 1264"/>
                <a:gd name="T36" fmla="*/ 578 w 650"/>
                <a:gd name="T37" fmla="*/ 1097 h 1264"/>
                <a:gd name="T38" fmla="*/ 616 w 650"/>
                <a:gd name="T39" fmla="*/ 935 h 1264"/>
                <a:gd name="T40" fmla="*/ 641 w 650"/>
                <a:gd name="T41" fmla="*/ 778 h 1264"/>
                <a:gd name="T42" fmla="*/ 650 w 650"/>
                <a:gd name="T43" fmla="*/ 663 h 1264"/>
                <a:gd name="T44" fmla="*/ 646 w 650"/>
                <a:gd name="T45" fmla="*/ 528 h 1264"/>
                <a:gd name="T46" fmla="*/ 632 w 650"/>
                <a:gd name="T47" fmla="*/ 375 h 1264"/>
                <a:gd name="T48" fmla="*/ 597 w 650"/>
                <a:gd name="T49" fmla="*/ 224 h 1264"/>
                <a:gd name="T50" fmla="*/ 553 w 650"/>
                <a:gd name="T51" fmla="*/ 111 h 1264"/>
                <a:gd name="T52" fmla="*/ 517 w 650"/>
                <a:gd name="T53" fmla="*/ 40 h 1264"/>
                <a:gd name="T54" fmla="*/ 490 w 650"/>
                <a:gd name="T55" fmla="*/ 0 h 1264"/>
                <a:gd name="T56" fmla="*/ 42 w 650"/>
                <a:gd name="T57" fmla="*/ 5 h 1264"/>
                <a:gd name="T58" fmla="*/ 50 w 650"/>
                <a:gd name="T59" fmla="*/ 7 h 1264"/>
                <a:gd name="T60" fmla="*/ 490 w 650"/>
                <a:gd name="T61" fmla="*/ 16 h 1264"/>
                <a:gd name="T62" fmla="*/ 481 w 650"/>
                <a:gd name="T63" fmla="*/ 13 h 1264"/>
                <a:gd name="T64" fmla="*/ 520 w 650"/>
                <a:gd name="T65" fmla="*/ 84 h 1264"/>
                <a:gd name="T66" fmla="*/ 553 w 650"/>
                <a:gd name="T67" fmla="*/ 155 h 1264"/>
                <a:gd name="T68" fmla="*/ 599 w 650"/>
                <a:gd name="T69" fmla="*/ 304 h 1264"/>
                <a:gd name="T70" fmla="*/ 624 w 650"/>
                <a:gd name="T71" fmla="*/ 455 h 1264"/>
                <a:gd name="T72" fmla="*/ 632 w 650"/>
                <a:gd name="T73" fmla="*/ 600 h 1264"/>
                <a:gd name="T74" fmla="*/ 627 w 650"/>
                <a:gd name="T75" fmla="*/ 721 h 1264"/>
                <a:gd name="T76" fmla="*/ 616 w 650"/>
                <a:gd name="T77" fmla="*/ 830 h 1264"/>
                <a:gd name="T78" fmla="*/ 583 w 650"/>
                <a:gd name="T79" fmla="*/ 1019 h 1264"/>
                <a:gd name="T80" fmla="*/ 547 w 650"/>
                <a:gd name="T81" fmla="*/ 1149 h 1264"/>
                <a:gd name="T82" fmla="*/ 531 w 650"/>
                <a:gd name="T83" fmla="*/ 1195 h 1264"/>
                <a:gd name="T84" fmla="*/ 536 w 650"/>
                <a:gd name="T85" fmla="*/ 1190 h 1264"/>
                <a:gd name="T86" fmla="*/ 446 w 650"/>
                <a:gd name="T87" fmla="*/ 1217 h 1264"/>
                <a:gd name="T88" fmla="*/ 360 w 650"/>
                <a:gd name="T89" fmla="*/ 1237 h 1264"/>
                <a:gd name="T90" fmla="*/ 286 w 650"/>
                <a:gd name="T91" fmla="*/ 1244 h 1264"/>
                <a:gd name="T92" fmla="*/ 171 w 650"/>
                <a:gd name="T93" fmla="*/ 1248 h 1264"/>
                <a:gd name="T94" fmla="*/ 97 w 650"/>
                <a:gd name="T95" fmla="*/ 1239 h 1264"/>
                <a:gd name="T96" fmla="*/ 25 w 650"/>
                <a:gd name="T97" fmla="*/ 1223 h 1264"/>
                <a:gd name="T98" fmla="*/ 12 w 650"/>
                <a:gd name="T99" fmla="*/ 1217 h 1264"/>
                <a:gd name="T100" fmla="*/ 18 w 650"/>
                <a:gd name="T101" fmla="*/ 1231 h 1264"/>
                <a:gd name="T102" fmla="*/ 50 w 650"/>
                <a:gd name="T103" fmla="*/ 1174 h 1264"/>
                <a:gd name="T104" fmla="*/ 77 w 650"/>
                <a:gd name="T105" fmla="*/ 1111 h 1264"/>
                <a:gd name="T106" fmla="*/ 119 w 650"/>
                <a:gd name="T107" fmla="*/ 976 h 1264"/>
                <a:gd name="T108" fmla="*/ 138 w 650"/>
                <a:gd name="T109" fmla="*/ 830 h 1264"/>
                <a:gd name="T110" fmla="*/ 146 w 650"/>
                <a:gd name="T111" fmla="*/ 679 h 1264"/>
                <a:gd name="T112" fmla="*/ 140 w 650"/>
                <a:gd name="T113" fmla="*/ 550 h 1264"/>
                <a:gd name="T114" fmla="*/ 119 w 650"/>
                <a:gd name="T115" fmla="*/ 315 h 1264"/>
                <a:gd name="T116" fmla="*/ 86 w 650"/>
                <a:gd name="T117" fmla="*/ 128 h 1264"/>
                <a:gd name="T118" fmla="*/ 58 w 650"/>
                <a:gd name="T119" fmla="*/ 7 h 1264"/>
                <a:gd name="T120" fmla="*/ 50 w 650"/>
                <a:gd name="T121" fmla="*/ 16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50" h="1264">
                  <a:moveTo>
                    <a:pt x="50" y="7"/>
                  </a:moveTo>
                  <a:lnTo>
                    <a:pt x="42" y="10"/>
                  </a:lnTo>
                  <a:lnTo>
                    <a:pt x="56" y="68"/>
                  </a:lnTo>
                  <a:lnTo>
                    <a:pt x="77" y="172"/>
                  </a:lnTo>
                  <a:lnTo>
                    <a:pt x="88" y="241"/>
                  </a:lnTo>
                  <a:lnTo>
                    <a:pt x="102" y="318"/>
                  </a:lnTo>
                  <a:lnTo>
                    <a:pt x="110" y="402"/>
                  </a:lnTo>
                  <a:lnTo>
                    <a:pt x="122" y="490"/>
                  </a:lnTo>
                  <a:lnTo>
                    <a:pt x="127" y="584"/>
                  </a:lnTo>
                  <a:lnTo>
                    <a:pt x="130" y="679"/>
                  </a:lnTo>
                  <a:lnTo>
                    <a:pt x="127" y="753"/>
                  </a:lnTo>
                  <a:lnTo>
                    <a:pt x="122" y="827"/>
                  </a:lnTo>
                  <a:lnTo>
                    <a:pt x="113" y="902"/>
                  </a:lnTo>
                  <a:lnTo>
                    <a:pt x="102" y="973"/>
                  </a:lnTo>
                  <a:lnTo>
                    <a:pt x="83" y="1041"/>
                  </a:lnTo>
                  <a:lnTo>
                    <a:pt x="64" y="1105"/>
                  </a:lnTo>
                  <a:lnTo>
                    <a:pt x="50" y="1135"/>
                  </a:lnTo>
                  <a:lnTo>
                    <a:pt x="36" y="1165"/>
                  </a:lnTo>
                  <a:lnTo>
                    <a:pt x="20" y="1192"/>
                  </a:lnTo>
                  <a:lnTo>
                    <a:pt x="3" y="1220"/>
                  </a:lnTo>
                  <a:lnTo>
                    <a:pt x="0" y="1228"/>
                  </a:lnTo>
                  <a:lnTo>
                    <a:pt x="6" y="1233"/>
                  </a:lnTo>
                  <a:lnTo>
                    <a:pt x="20" y="1239"/>
                  </a:lnTo>
                  <a:lnTo>
                    <a:pt x="64" y="1250"/>
                  </a:lnTo>
                  <a:lnTo>
                    <a:pt x="94" y="1255"/>
                  </a:lnTo>
                  <a:lnTo>
                    <a:pt x="130" y="1258"/>
                  </a:lnTo>
                  <a:lnTo>
                    <a:pt x="171" y="1264"/>
                  </a:lnTo>
                  <a:lnTo>
                    <a:pt x="218" y="1264"/>
                  </a:lnTo>
                  <a:lnTo>
                    <a:pt x="286" y="1262"/>
                  </a:lnTo>
                  <a:lnTo>
                    <a:pt x="324" y="1258"/>
                  </a:lnTo>
                  <a:lnTo>
                    <a:pt x="363" y="1253"/>
                  </a:lnTo>
                  <a:lnTo>
                    <a:pt x="407" y="1244"/>
                  </a:lnTo>
                  <a:lnTo>
                    <a:pt x="448" y="1233"/>
                  </a:lnTo>
                  <a:lnTo>
                    <a:pt x="495" y="1220"/>
                  </a:lnTo>
                  <a:lnTo>
                    <a:pt x="542" y="1206"/>
                  </a:lnTo>
                  <a:lnTo>
                    <a:pt x="547" y="1201"/>
                  </a:lnTo>
                  <a:lnTo>
                    <a:pt x="561" y="1154"/>
                  </a:lnTo>
                  <a:lnTo>
                    <a:pt x="578" y="1097"/>
                  </a:lnTo>
                  <a:lnTo>
                    <a:pt x="597" y="1023"/>
                  </a:lnTo>
                  <a:lnTo>
                    <a:pt x="616" y="935"/>
                  </a:lnTo>
                  <a:lnTo>
                    <a:pt x="632" y="834"/>
                  </a:lnTo>
                  <a:lnTo>
                    <a:pt x="641" y="778"/>
                  </a:lnTo>
                  <a:lnTo>
                    <a:pt x="644" y="721"/>
                  </a:lnTo>
                  <a:lnTo>
                    <a:pt x="650" y="663"/>
                  </a:lnTo>
                  <a:lnTo>
                    <a:pt x="650" y="600"/>
                  </a:lnTo>
                  <a:lnTo>
                    <a:pt x="646" y="528"/>
                  </a:lnTo>
                  <a:lnTo>
                    <a:pt x="641" y="451"/>
                  </a:lnTo>
                  <a:lnTo>
                    <a:pt x="632" y="375"/>
                  </a:lnTo>
                  <a:lnTo>
                    <a:pt x="616" y="300"/>
                  </a:lnTo>
                  <a:lnTo>
                    <a:pt x="597" y="224"/>
                  </a:lnTo>
                  <a:lnTo>
                    <a:pt x="569" y="149"/>
                  </a:lnTo>
                  <a:lnTo>
                    <a:pt x="553" y="111"/>
                  </a:lnTo>
                  <a:lnTo>
                    <a:pt x="536" y="76"/>
                  </a:lnTo>
                  <a:lnTo>
                    <a:pt x="517" y="40"/>
                  </a:lnTo>
                  <a:lnTo>
                    <a:pt x="495" y="5"/>
                  </a:lnTo>
                  <a:lnTo>
                    <a:pt x="490" y="0"/>
                  </a:lnTo>
                  <a:lnTo>
                    <a:pt x="50" y="0"/>
                  </a:lnTo>
                  <a:lnTo>
                    <a:pt x="42" y="5"/>
                  </a:lnTo>
                  <a:lnTo>
                    <a:pt x="42" y="10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490" y="16"/>
                  </a:lnTo>
                  <a:lnTo>
                    <a:pt x="490" y="7"/>
                  </a:lnTo>
                  <a:lnTo>
                    <a:pt x="481" y="13"/>
                  </a:lnTo>
                  <a:lnTo>
                    <a:pt x="504" y="48"/>
                  </a:lnTo>
                  <a:lnTo>
                    <a:pt x="520" y="84"/>
                  </a:lnTo>
                  <a:lnTo>
                    <a:pt x="540" y="120"/>
                  </a:lnTo>
                  <a:lnTo>
                    <a:pt x="553" y="155"/>
                  </a:lnTo>
                  <a:lnTo>
                    <a:pt x="580" y="230"/>
                  </a:lnTo>
                  <a:lnTo>
                    <a:pt x="599" y="304"/>
                  </a:lnTo>
                  <a:lnTo>
                    <a:pt x="616" y="378"/>
                  </a:lnTo>
                  <a:lnTo>
                    <a:pt x="624" y="455"/>
                  </a:lnTo>
                  <a:lnTo>
                    <a:pt x="630" y="528"/>
                  </a:lnTo>
                  <a:lnTo>
                    <a:pt x="632" y="600"/>
                  </a:lnTo>
                  <a:lnTo>
                    <a:pt x="632" y="660"/>
                  </a:lnTo>
                  <a:lnTo>
                    <a:pt x="627" y="721"/>
                  </a:lnTo>
                  <a:lnTo>
                    <a:pt x="624" y="775"/>
                  </a:lnTo>
                  <a:lnTo>
                    <a:pt x="616" y="830"/>
                  </a:lnTo>
                  <a:lnTo>
                    <a:pt x="599" y="931"/>
                  </a:lnTo>
                  <a:lnTo>
                    <a:pt x="583" y="1019"/>
                  </a:lnTo>
                  <a:lnTo>
                    <a:pt x="564" y="1093"/>
                  </a:lnTo>
                  <a:lnTo>
                    <a:pt x="547" y="1149"/>
                  </a:lnTo>
                  <a:lnTo>
                    <a:pt x="536" y="1185"/>
                  </a:lnTo>
                  <a:lnTo>
                    <a:pt x="531" y="1195"/>
                  </a:lnTo>
                  <a:lnTo>
                    <a:pt x="540" y="1198"/>
                  </a:lnTo>
                  <a:lnTo>
                    <a:pt x="536" y="1190"/>
                  </a:lnTo>
                  <a:lnTo>
                    <a:pt x="490" y="1206"/>
                  </a:lnTo>
                  <a:lnTo>
                    <a:pt x="446" y="1217"/>
                  </a:lnTo>
                  <a:lnTo>
                    <a:pt x="402" y="1228"/>
                  </a:lnTo>
                  <a:lnTo>
                    <a:pt x="360" y="1237"/>
                  </a:lnTo>
                  <a:lnTo>
                    <a:pt x="322" y="1242"/>
                  </a:lnTo>
                  <a:lnTo>
                    <a:pt x="286" y="1244"/>
                  </a:lnTo>
                  <a:lnTo>
                    <a:pt x="218" y="1248"/>
                  </a:lnTo>
                  <a:lnTo>
                    <a:pt x="171" y="1248"/>
                  </a:lnTo>
                  <a:lnTo>
                    <a:pt x="130" y="1244"/>
                  </a:lnTo>
                  <a:lnTo>
                    <a:pt x="97" y="1239"/>
                  </a:lnTo>
                  <a:lnTo>
                    <a:pt x="67" y="1233"/>
                  </a:lnTo>
                  <a:lnTo>
                    <a:pt x="25" y="1223"/>
                  </a:lnTo>
                  <a:lnTo>
                    <a:pt x="18" y="1220"/>
                  </a:lnTo>
                  <a:lnTo>
                    <a:pt x="12" y="1217"/>
                  </a:lnTo>
                  <a:lnTo>
                    <a:pt x="9" y="1226"/>
                  </a:lnTo>
                  <a:lnTo>
                    <a:pt x="18" y="1231"/>
                  </a:lnTo>
                  <a:lnTo>
                    <a:pt x="34" y="1201"/>
                  </a:lnTo>
                  <a:lnTo>
                    <a:pt x="50" y="1174"/>
                  </a:lnTo>
                  <a:lnTo>
                    <a:pt x="64" y="1143"/>
                  </a:lnTo>
                  <a:lnTo>
                    <a:pt x="77" y="1111"/>
                  </a:lnTo>
                  <a:lnTo>
                    <a:pt x="99" y="1044"/>
                  </a:lnTo>
                  <a:lnTo>
                    <a:pt x="119" y="976"/>
                  </a:lnTo>
                  <a:lnTo>
                    <a:pt x="130" y="904"/>
                  </a:lnTo>
                  <a:lnTo>
                    <a:pt x="138" y="830"/>
                  </a:lnTo>
                  <a:lnTo>
                    <a:pt x="144" y="753"/>
                  </a:lnTo>
                  <a:lnTo>
                    <a:pt x="146" y="679"/>
                  </a:lnTo>
                  <a:lnTo>
                    <a:pt x="144" y="613"/>
                  </a:lnTo>
                  <a:lnTo>
                    <a:pt x="140" y="550"/>
                  </a:lnTo>
                  <a:lnTo>
                    <a:pt x="133" y="430"/>
                  </a:lnTo>
                  <a:lnTo>
                    <a:pt x="119" y="315"/>
                  </a:lnTo>
                  <a:lnTo>
                    <a:pt x="102" y="216"/>
                  </a:lnTo>
                  <a:lnTo>
                    <a:pt x="86" y="128"/>
                  </a:lnTo>
                  <a:lnTo>
                    <a:pt x="72" y="63"/>
                  </a:lnTo>
                  <a:lnTo>
                    <a:pt x="58" y="7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50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207"/>
            <p:cNvSpPr>
              <a:spLocks/>
            </p:cNvSpPr>
            <p:nvPr/>
          </p:nvSpPr>
          <p:spPr bwMode="auto">
            <a:xfrm>
              <a:off x="4575176" y="4108450"/>
              <a:ext cx="138113" cy="130175"/>
            </a:xfrm>
            <a:custGeom>
              <a:avLst/>
              <a:gdLst>
                <a:gd name="T0" fmla="*/ 609 w 609"/>
                <a:gd name="T1" fmla="*/ 0 h 577"/>
                <a:gd name="T2" fmla="*/ 580 w 609"/>
                <a:gd name="T3" fmla="*/ 30 h 577"/>
                <a:gd name="T4" fmla="*/ 549 w 609"/>
                <a:gd name="T5" fmla="*/ 57 h 577"/>
                <a:gd name="T6" fmla="*/ 517 w 609"/>
                <a:gd name="T7" fmla="*/ 82 h 577"/>
                <a:gd name="T8" fmla="*/ 483 w 609"/>
                <a:gd name="T9" fmla="*/ 104 h 577"/>
                <a:gd name="T10" fmla="*/ 450 w 609"/>
                <a:gd name="T11" fmla="*/ 121 h 577"/>
                <a:gd name="T12" fmla="*/ 412 w 609"/>
                <a:gd name="T13" fmla="*/ 134 h 577"/>
                <a:gd name="T14" fmla="*/ 373 w 609"/>
                <a:gd name="T15" fmla="*/ 140 h 577"/>
                <a:gd name="T16" fmla="*/ 335 w 609"/>
                <a:gd name="T17" fmla="*/ 143 h 577"/>
                <a:gd name="T18" fmla="*/ 310 w 609"/>
                <a:gd name="T19" fmla="*/ 143 h 577"/>
                <a:gd name="T20" fmla="*/ 283 w 609"/>
                <a:gd name="T21" fmla="*/ 140 h 577"/>
                <a:gd name="T22" fmla="*/ 256 w 609"/>
                <a:gd name="T23" fmla="*/ 134 h 577"/>
                <a:gd name="T24" fmla="*/ 227 w 609"/>
                <a:gd name="T25" fmla="*/ 127 h 577"/>
                <a:gd name="T26" fmla="*/ 200 w 609"/>
                <a:gd name="T27" fmla="*/ 109 h 577"/>
                <a:gd name="T28" fmla="*/ 173 w 609"/>
                <a:gd name="T29" fmla="*/ 93 h 577"/>
                <a:gd name="T30" fmla="*/ 148 w 609"/>
                <a:gd name="T31" fmla="*/ 75 h 577"/>
                <a:gd name="T32" fmla="*/ 121 w 609"/>
                <a:gd name="T33" fmla="*/ 52 h 577"/>
                <a:gd name="T34" fmla="*/ 117 w 609"/>
                <a:gd name="T35" fmla="*/ 121 h 577"/>
                <a:gd name="T36" fmla="*/ 112 w 609"/>
                <a:gd name="T37" fmla="*/ 187 h 577"/>
                <a:gd name="T38" fmla="*/ 104 w 609"/>
                <a:gd name="T39" fmla="*/ 255 h 577"/>
                <a:gd name="T40" fmla="*/ 90 w 609"/>
                <a:gd name="T41" fmla="*/ 318 h 577"/>
                <a:gd name="T42" fmla="*/ 74 w 609"/>
                <a:gd name="T43" fmla="*/ 382 h 577"/>
                <a:gd name="T44" fmla="*/ 54 w 609"/>
                <a:gd name="T45" fmla="*/ 442 h 577"/>
                <a:gd name="T46" fmla="*/ 29 w 609"/>
                <a:gd name="T47" fmla="*/ 497 h 577"/>
                <a:gd name="T48" fmla="*/ 13 w 609"/>
                <a:gd name="T49" fmla="*/ 524 h 577"/>
                <a:gd name="T50" fmla="*/ 0 w 609"/>
                <a:gd name="T51" fmla="*/ 549 h 577"/>
                <a:gd name="T52" fmla="*/ 2 w 609"/>
                <a:gd name="T53" fmla="*/ 552 h 577"/>
                <a:gd name="T54" fmla="*/ 44 w 609"/>
                <a:gd name="T55" fmla="*/ 562 h 577"/>
                <a:gd name="T56" fmla="*/ 74 w 609"/>
                <a:gd name="T57" fmla="*/ 568 h 577"/>
                <a:gd name="T58" fmla="*/ 107 w 609"/>
                <a:gd name="T59" fmla="*/ 573 h 577"/>
                <a:gd name="T60" fmla="*/ 148 w 609"/>
                <a:gd name="T61" fmla="*/ 577 h 577"/>
                <a:gd name="T62" fmla="*/ 195 w 609"/>
                <a:gd name="T63" fmla="*/ 577 h 577"/>
                <a:gd name="T64" fmla="*/ 261 w 609"/>
                <a:gd name="T65" fmla="*/ 573 h 577"/>
                <a:gd name="T66" fmla="*/ 299 w 609"/>
                <a:gd name="T67" fmla="*/ 571 h 577"/>
                <a:gd name="T68" fmla="*/ 337 w 609"/>
                <a:gd name="T69" fmla="*/ 566 h 577"/>
                <a:gd name="T70" fmla="*/ 379 w 609"/>
                <a:gd name="T71" fmla="*/ 557 h 577"/>
                <a:gd name="T72" fmla="*/ 420 w 609"/>
                <a:gd name="T73" fmla="*/ 549 h 577"/>
                <a:gd name="T74" fmla="*/ 464 w 609"/>
                <a:gd name="T75" fmla="*/ 535 h 577"/>
                <a:gd name="T76" fmla="*/ 508 w 609"/>
                <a:gd name="T77" fmla="*/ 521 h 577"/>
                <a:gd name="T78" fmla="*/ 513 w 609"/>
                <a:gd name="T79" fmla="*/ 514 h 577"/>
                <a:gd name="T80" fmla="*/ 524 w 609"/>
                <a:gd name="T81" fmla="*/ 478 h 577"/>
                <a:gd name="T82" fmla="*/ 541 w 609"/>
                <a:gd name="T83" fmla="*/ 422 h 577"/>
                <a:gd name="T84" fmla="*/ 560 w 609"/>
                <a:gd name="T85" fmla="*/ 348 h 577"/>
                <a:gd name="T86" fmla="*/ 574 w 609"/>
                <a:gd name="T87" fmla="*/ 275 h 577"/>
                <a:gd name="T88" fmla="*/ 591 w 609"/>
                <a:gd name="T89" fmla="*/ 190 h 577"/>
                <a:gd name="T90" fmla="*/ 601 w 609"/>
                <a:gd name="T91" fmla="*/ 96 h 577"/>
                <a:gd name="T92" fmla="*/ 609 w 609"/>
                <a:gd name="T93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09" h="577">
                  <a:moveTo>
                    <a:pt x="609" y="0"/>
                  </a:moveTo>
                  <a:lnTo>
                    <a:pt x="580" y="30"/>
                  </a:lnTo>
                  <a:lnTo>
                    <a:pt x="549" y="57"/>
                  </a:lnTo>
                  <a:lnTo>
                    <a:pt x="517" y="82"/>
                  </a:lnTo>
                  <a:lnTo>
                    <a:pt x="483" y="104"/>
                  </a:lnTo>
                  <a:lnTo>
                    <a:pt x="450" y="121"/>
                  </a:lnTo>
                  <a:lnTo>
                    <a:pt x="412" y="134"/>
                  </a:lnTo>
                  <a:lnTo>
                    <a:pt x="373" y="140"/>
                  </a:lnTo>
                  <a:lnTo>
                    <a:pt x="335" y="143"/>
                  </a:lnTo>
                  <a:lnTo>
                    <a:pt x="310" y="143"/>
                  </a:lnTo>
                  <a:lnTo>
                    <a:pt x="283" y="140"/>
                  </a:lnTo>
                  <a:lnTo>
                    <a:pt x="256" y="134"/>
                  </a:lnTo>
                  <a:lnTo>
                    <a:pt x="227" y="127"/>
                  </a:lnTo>
                  <a:lnTo>
                    <a:pt x="200" y="109"/>
                  </a:lnTo>
                  <a:lnTo>
                    <a:pt x="173" y="93"/>
                  </a:lnTo>
                  <a:lnTo>
                    <a:pt x="148" y="75"/>
                  </a:lnTo>
                  <a:lnTo>
                    <a:pt x="121" y="52"/>
                  </a:lnTo>
                  <a:lnTo>
                    <a:pt x="117" y="121"/>
                  </a:lnTo>
                  <a:lnTo>
                    <a:pt x="112" y="187"/>
                  </a:lnTo>
                  <a:lnTo>
                    <a:pt x="104" y="255"/>
                  </a:lnTo>
                  <a:lnTo>
                    <a:pt x="90" y="318"/>
                  </a:lnTo>
                  <a:lnTo>
                    <a:pt x="74" y="382"/>
                  </a:lnTo>
                  <a:lnTo>
                    <a:pt x="54" y="442"/>
                  </a:lnTo>
                  <a:lnTo>
                    <a:pt x="29" y="497"/>
                  </a:lnTo>
                  <a:lnTo>
                    <a:pt x="13" y="524"/>
                  </a:lnTo>
                  <a:lnTo>
                    <a:pt x="0" y="549"/>
                  </a:lnTo>
                  <a:lnTo>
                    <a:pt x="2" y="552"/>
                  </a:lnTo>
                  <a:lnTo>
                    <a:pt x="44" y="562"/>
                  </a:lnTo>
                  <a:lnTo>
                    <a:pt x="74" y="568"/>
                  </a:lnTo>
                  <a:lnTo>
                    <a:pt x="107" y="573"/>
                  </a:lnTo>
                  <a:lnTo>
                    <a:pt x="148" y="577"/>
                  </a:lnTo>
                  <a:lnTo>
                    <a:pt x="195" y="577"/>
                  </a:lnTo>
                  <a:lnTo>
                    <a:pt x="261" y="573"/>
                  </a:lnTo>
                  <a:lnTo>
                    <a:pt x="299" y="571"/>
                  </a:lnTo>
                  <a:lnTo>
                    <a:pt x="337" y="566"/>
                  </a:lnTo>
                  <a:lnTo>
                    <a:pt x="379" y="557"/>
                  </a:lnTo>
                  <a:lnTo>
                    <a:pt x="420" y="549"/>
                  </a:lnTo>
                  <a:lnTo>
                    <a:pt x="464" y="535"/>
                  </a:lnTo>
                  <a:lnTo>
                    <a:pt x="508" y="521"/>
                  </a:lnTo>
                  <a:lnTo>
                    <a:pt x="513" y="514"/>
                  </a:lnTo>
                  <a:lnTo>
                    <a:pt x="524" y="478"/>
                  </a:lnTo>
                  <a:lnTo>
                    <a:pt x="541" y="422"/>
                  </a:lnTo>
                  <a:lnTo>
                    <a:pt x="560" y="348"/>
                  </a:lnTo>
                  <a:lnTo>
                    <a:pt x="574" y="275"/>
                  </a:lnTo>
                  <a:lnTo>
                    <a:pt x="591" y="190"/>
                  </a:lnTo>
                  <a:lnTo>
                    <a:pt x="601" y="96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2E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208"/>
            <p:cNvSpPr>
              <a:spLocks/>
            </p:cNvSpPr>
            <p:nvPr/>
          </p:nvSpPr>
          <p:spPr bwMode="auto">
            <a:xfrm>
              <a:off x="4572001" y="4105275"/>
              <a:ext cx="142875" cy="134938"/>
            </a:xfrm>
            <a:custGeom>
              <a:avLst/>
              <a:gdLst>
                <a:gd name="T0" fmla="*/ 629 w 629"/>
                <a:gd name="T1" fmla="*/ 0 h 595"/>
                <a:gd name="T2" fmla="*/ 623 w 629"/>
                <a:gd name="T3" fmla="*/ 11 h 595"/>
                <a:gd name="T4" fmla="*/ 615 w 629"/>
                <a:gd name="T5" fmla="*/ 107 h 595"/>
                <a:gd name="T6" fmla="*/ 605 w 629"/>
                <a:gd name="T7" fmla="*/ 201 h 595"/>
                <a:gd name="T8" fmla="*/ 588 w 629"/>
                <a:gd name="T9" fmla="*/ 286 h 595"/>
                <a:gd name="T10" fmla="*/ 574 w 629"/>
                <a:gd name="T11" fmla="*/ 359 h 595"/>
                <a:gd name="T12" fmla="*/ 555 w 629"/>
                <a:gd name="T13" fmla="*/ 433 h 595"/>
                <a:gd name="T14" fmla="*/ 538 w 629"/>
                <a:gd name="T15" fmla="*/ 489 h 595"/>
                <a:gd name="T16" fmla="*/ 527 w 629"/>
                <a:gd name="T17" fmla="*/ 525 h 595"/>
                <a:gd name="T18" fmla="*/ 522 w 629"/>
                <a:gd name="T19" fmla="*/ 532 h 595"/>
                <a:gd name="T20" fmla="*/ 478 w 629"/>
                <a:gd name="T21" fmla="*/ 546 h 595"/>
                <a:gd name="T22" fmla="*/ 434 w 629"/>
                <a:gd name="T23" fmla="*/ 560 h 595"/>
                <a:gd name="T24" fmla="*/ 393 w 629"/>
                <a:gd name="T25" fmla="*/ 568 h 595"/>
                <a:gd name="T26" fmla="*/ 351 w 629"/>
                <a:gd name="T27" fmla="*/ 577 h 595"/>
                <a:gd name="T28" fmla="*/ 313 w 629"/>
                <a:gd name="T29" fmla="*/ 582 h 595"/>
                <a:gd name="T30" fmla="*/ 275 w 629"/>
                <a:gd name="T31" fmla="*/ 584 h 595"/>
                <a:gd name="T32" fmla="*/ 209 w 629"/>
                <a:gd name="T33" fmla="*/ 588 h 595"/>
                <a:gd name="T34" fmla="*/ 162 w 629"/>
                <a:gd name="T35" fmla="*/ 588 h 595"/>
                <a:gd name="T36" fmla="*/ 121 w 629"/>
                <a:gd name="T37" fmla="*/ 584 h 595"/>
                <a:gd name="T38" fmla="*/ 88 w 629"/>
                <a:gd name="T39" fmla="*/ 579 h 595"/>
                <a:gd name="T40" fmla="*/ 58 w 629"/>
                <a:gd name="T41" fmla="*/ 573 h 595"/>
                <a:gd name="T42" fmla="*/ 16 w 629"/>
                <a:gd name="T43" fmla="*/ 563 h 595"/>
                <a:gd name="T44" fmla="*/ 14 w 629"/>
                <a:gd name="T45" fmla="*/ 560 h 595"/>
                <a:gd name="T46" fmla="*/ 27 w 629"/>
                <a:gd name="T47" fmla="*/ 535 h 595"/>
                <a:gd name="T48" fmla="*/ 43 w 629"/>
                <a:gd name="T49" fmla="*/ 508 h 595"/>
                <a:gd name="T50" fmla="*/ 68 w 629"/>
                <a:gd name="T51" fmla="*/ 453 h 595"/>
                <a:gd name="T52" fmla="*/ 88 w 629"/>
                <a:gd name="T53" fmla="*/ 393 h 595"/>
                <a:gd name="T54" fmla="*/ 104 w 629"/>
                <a:gd name="T55" fmla="*/ 329 h 595"/>
                <a:gd name="T56" fmla="*/ 118 w 629"/>
                <a:gd name="T57" fmla="*/ 266 h 595"/>
                <a:gd name="T58" fmla="*/ 126 w 629"/>
                <a:gd name="T59" fmla="*/ 198 h 595"/>
                <a:gd name="T60" fmla="*/ 131 w 629"/>
                <a:gd name="T61" fmla="*/ 132 h 595"/>
                <a:gd name="T62" fmla="*/ 135 w 629"/>
                <a:gd name="T63" fmla="*/ 63 h 595"/>
                <a:gd name="T64" fmla="*/ 126 w 629"/>
                <a:gd name="T65" fmla="*/ 55 h 595"/>
                <a:gd name="T66" fmla="*/ 124 w 629"/>
                <a:gd name="T67" fmla="*/ 127 h 595"/>
                <a:gd name="T68" fmla="*/ 118 w 629"/>
                <a:gd name="T69" fmla="*/ 195 h 595"/>
                <a:gd name="T70" fmla="*/ 110 w 629"/>
                <a:gd name="T71" fmla="*/ 264 h 595"/>
                <a:gd name="T72" fmla="*/ 96 w 629"/>
                <a:gd name="T73" fmla="*/ 332 h 595"/>
                <a:gd name="T74" fmla="*/ 79 w 629"/>
                <a:gd name="T75" fmla="*/ 395 h 595"/>
                <a:gd name="T76" fmla="*/ 58 w 629"/>
                <a:gd name="T77" fmla="*/ 456 h 595"/>
                <a:gd name="T78" fmla="*/ 33 w 629"/>
                <a:gd name="T79" fmla="*/ 514 h 595"/>
                <a:gd name="T80" fmla="*/ 16 w 629"/>
                <a:gd name="T81" fmla="*/ 541 h 595"/>
                <a:gd name="T82" fmla="*/ 0 w 629"/>
                <a:gd name="T83" fmla="*/ 566 h 595"/>
                <a:gd name="T84" fmla="*/ 14 w 629"/>
                <a:gd name="T85" fmla="*/ 571 h 595"/>
                <a:gd name="T86" fmla="*/ 55 w 629"/>
                <a:gd name="T87" fmla="*/ 582 h 595"/>
                <a:gd name="T88" fmla="*/ 85 w 629"/>
                <a:gd name="T89" fmla="*/ 588 h 595"/>
                <a:gd name="T90" fmla="*/ 121 w 629"/>
                <a:gd name="T91" fmla="*/ 593 h 595"/>
                <a:gd name="T92" fmla="*/ 162 w 629"/>
                <a:gd name="T93" fmla="*/ 595 h 595"/>
                <a:gd name="T94" fmla="*/ 209 w 629"/>
                <a:gd name="T95" fmla="*/ 595 h 595"/>
                <a:gd name="T96" fmla="*/ 277 w 629"/>
                <a:gd name="T97" fmla="*/ 593 h 595"/>
                <a:gd name="T98" fmla="*/ 315 w 629"/>
                <a:gd name="T99" fmla="*/ 590 h 595"/>
                <a:gd name="T100" fmla="*/ 354 w 629"/>
                <a:gd name="T101" fmla="*/ 584 h 595"/>
                <a:gd name="T102" fmla="*/ 396 w 629"/>
                <a:gd name="T103" fmla="*/ 577 h 595"/>
                <a:gd name="T104" fmla="*/ 439 w 629"/>
                <a:gd name="T105" fmla="*/ 566 h 595"/>
                <a:gd name="T106" fmla="*/ 484 w 629"/>
                <a:gd name="T107" fmla="*/ 555 h 595"/>
                <a:gd name="T108" fmla="*/ 531 w 629"/>
                <a:gd name="T109" fmla="*/ 538 h 595"/>
                <a:gd name="T110" fmla="*/ 544 w 629"/>
                <a:gd name="T111" fmla="*/ 497 h 595"/>
                <a:gd name="T112" fmla="*/ 558 w 629"/>
                <a:gd name="T113" fmla="*/ 447 h 595"/>
                <a:gd name="T114" fmla="*/ 576 w 629"/>
                <a:gd name="T115" fmla="*/ 381 h 595"/>
                <a:gd name="T116" fmla="*/ 594 w 629"/>
                <a:gd name="T117" fmla="*/ 302 h 595"/>
                <a:gd name="T118" fmla="*/ 610 w 629"/>
                <a:gd name="T119" fmla="*/ 212 h 595"/>
                <a:gd name="T120" fmla="*/ 623 w 629"/>
                <a:gd name="T121" fmla="*/ 110 h 595"/>
                <a:gd name="T122" fmla="*/ 626 w 629"/>
                <a:gd name="T123" fmla="*/ 55 h 595"/>
                <a:gd name="T124" fmla="*/ 629 w 629"/>
                <a:gd name="T125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29" h="595">
                  <a:moveTo>
                    <a:pt x="629" y="0"/>
                  </a:moveTo>
                  <a:lnTo>
                    <a:pt x="623" y="11"/>
                  </a:lnTo>
                  <a:lnTo>
                    <a:pt x="615" y="107"/>
                  </a:lnTo>
                  <a:lnTo>
                    <a:pt x="605" y="201"/>
                  </a:lnTo>
                  <a:lnTo>
                    <a:pt x="588" y="286"/>
                  </a:lnTo>
                  <a:lnTo>
                    <a:pt x="574" y="359"/>
                  </a:lnTo>
                  <a:lnTo>
                    <a:pt x="555" y="433"/>
                  </a:lnTo>
                  <a:lnTo>
                    <a:pt x="538" y="489"/>
                  </a:lnTo>
                  <a:lnTo>
                    <a:pt x="527" y="525"/>
                  </a:lnTo>
                  <a:lnTo>
                    <a:pt x="522" y="532"/>
                  </a:lnTo>
                  <a:lnTo>
                    <a:pt x="478" y="546"/>
                  </a:lnTo>
                  <a:lnTo>
                    <a:pt x="434" y="560"/>
                  </a:lnTo>
                  <a:lnTo>
                    <a:pt x="393" y="568"/>
                  </a:lnTo>
                  <a:lnTo>
                    <a:pt x="351" y="577"/>
                  </a:lnTo>
                  <a:lnTo>
                    <a:pt x="313" y="582"/>
                  </a:lnTo>
                  <a:lnTo>
                    <a:pt x="275" y="584"/>
                  </a:lnTo>
                  <a:lnTo>
                    <a:pt x="209" y="588"/>
                  </a:lnTo>
                  <a:lnTo>
                    <a:pt x="162" y="588"/>
                  </a:lnTo>
                  <a:lnTo>
                    <a:pt x="121" y="584"/>
                  </a:lnTo>
                  <a:lnTo>
                    <a:pt x="88" y="579"/>
                  </a:lnTo>
                  <a:lnTo>
                    <a:pt x="58" y="573"/>
                  </a:lnTo>
                  <a:lnTo>
                    <a:pt x="16" y="563"/>
                  </a:lnTo>
                  <a:lnTo>
                    <a:pt x="14" y="560"/>
                  </a:lnTo>
                  <a:lnTo>
                    <a:pt x="27" y="535"/>
                  </a:lnTo>
                  <a:lnTo>
                    <a:pt x="43" y="508"/>
                  </a:lnTo>
                  <a:lnTo>
                    <a:pt x="68" y="453"/>
                  </a:lnTo>
                  <a:lnTo>
                    <a:pt x="88" y="393"/>
                  </a:lnTo>
                  <a:lnTo>
                    <a:pt x="104" y="329"/>
                  </a:lnTo>
                  <a:lnTo>
                    <a:pt x="118" y="266"/>
                  </a:lnTo>
                  <a:lnTo>
                    <a:pt x="126" y="198"/>
                  </a:lnTo>
                  <a:lnTo>
                    <a:pt x="131" y="132"/>
                  </a:lnTo>
                  <a:lnTo>
                    <a:pt x="135" y="63"/>
                  </a:lnTo>
                  <a:lnTo>
                    <a:pt x="126" y="55"/>
                  </a:lnTo>
                  <a:lnTo>
                    <a:pt x="124" y="127"/>
                  </a:lnTo>
                  <a:lnTo>
                    <a:pt x="118" y="195"/>
                  </a:lnTo>
                  <a:lnTo>
                    <a:pt x="110" y="264"/>
                  </a:lnTo>
                  <a:lnTo>
                    <a:pt x="96" y="332"/>
                  </a:lnTo>
                  <a:lnTo>
                    <a:pt x="79" y="395"/>
                  </a:lnTo>
                  <a:lnTo>
                    <a:pt x="58" y="456"/>
                  </a:lnTo>
                  <a:lnTo>
                    <a:pt x="33" y="514"/>
                  </a:lnTo>
                  <a:lnTo>
                    <a:pt x="16" y="541"/>
                  </a:lnTo>
                  <a:lnTo>
                    <a:pt x="0" y="566"/>
                  </a:lnTo>
                  <a:lnTo>
                    <a:pt x="14" y="571"/>
                  </a:lnTo>
                  <a:lnTo>
                    <a:pt x="55" y="582"/>
                  </a:lnTo>
                  <a:lnTo>
                    <a:pt x="85" y="588"/>
                  </a:lnTo>
                  <a:lnTo>
                    <a:pt x="121" y="593"/>
                  </a:lnTo>
                  <a:lnTo>
                    <a:pt x="162" y="595"/>
                  </a:lnTo>
                  <a:lnTo>
                    <a:pt x="209" y="595"/>
                  </a:lnTo>
                  <a:lnTo>
                    <a:pt x="277" y="593"/>
                  </a:lnTo>
                  <a:lnTo>
                    <a:pt x="315" y="590"/>
                  </a:lnTo>
                  <a:lnTo>
                    <a:pt x="354" y="584"/>
                  </a:lnTo>
                  <a:lnTo>
                    <a:pt x="396" y="577"/>
                  </a:lnTo>
                  <a:lnTo>
                    <a:pt x="439" y="566"/>
                  </a:lnTo>
                  <a:lnTo>
                    <a:pt x="484" y="555"/>
                  </a:lnTo>
                  <a:lnTo>
                    <a:pt x="531" y="538"/>
                  </a:lnTo>
                  <a:lnTo>
                    <a:pt x="544" y="497"/>
                  </a:lnTo>
                  <a:lnTo>
                    <a:pt x="558" y="447"/>
                  </a:lnTo>
                  <a:lnTo>
                    <a:pt x="576" y="381"/>
                  </a:lnTo>
                  <a:lnTo>
                    <a:pt x="594" y="302"/>
                  </a:lnTo>
                  <a:lnTo>
                    <a:pt x="610" y="212"/>
                  </a:lnTo>
                  <a:lnTo>
                    <a:pt x="623" y="110"/>
                  </a:lnTo>
                  <a:lnTo>
                    <a:pt x="626" y="55"/>
                  </a:lnTo>
                  <a:lnTo>
                    <a:pt x="629" y="0"/>
                  </a:lnTo>
                  <a:close/>
                </a:path>
              </a:pathLst>
            </a:custGeom>
            <a:solidFill>
              <a:srgbClr val="753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8D85012B-5CBD-1916-A043-B7070D4951CD}"/>
              </a:ext>
            </a:extLst>
          </p:cNvPr>
          <p:cNvGrpSpPr/>
          <p:nvPr/>
        </p:nvGrpSpPr>
        <p:grpSpPr>
          <a:xfrm>
            <a:off x="428394" y="1433370"/>
            <a:ext cx="4429358" cy="1851614"/>
            <a:chOff x="428394" y="1433370"/>
            <a:chExt cx="4429358" cy="1851614"/>
          </a:xfrm>
        </p:grpSpPr>
        <p:sp>
          <p:nvSpPr>
            <p:cNvPr id="8" name="말풍선: 모서리가 둥근 사각형 7">
              <a:extLst>
                <a:ext uri="{FF2B5EF4-FFF2-40B4-BE49-F238E27FC236}">
                  <a16:creationId xmlns:a16="http://schemas.microsoft.com/office/drawing/2014/main" id="{7D4175B4-D6D5-BE24-DC62-EE7EDCE3907B}"/>
                </a:ext>
              </a:extLst>
            </p:cNvPr>
            <p:cNvSpPr/>
            <p:nvPr/>
          </p:nvSpPr>
          <p:spPr>
            <a:xfrm>
              <a:off x="428394" y="1433370"/>
              <a:ext cx="4400480" cy="1851614"/>
            </a:xfrm>
            <a:prstGeom prst="wedgeRoundRectCallout">
              <a:avLst>
                <a:gd name="adj1" fmla="val 3799"/>
                <a:gd name="adj2" fmla="val 59227"/>
                <a:gd name="adj3" fmla="val 16667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1DBC9ED-614B-1DAB-3A96-FF3E1AE3363C}"/>
                </a:ext>
              </a:extLst>
            </p:cNvPr>
            <p:cNvSpPr txBox="1"/>
            <p:nvPr/>
          </p:nvSpPr>
          <p:spPr>
            <a:xfrm>
              <a:off x="559062" y="1846192"/>
              <a:ext cx="42986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ko-KR" altLang="en-US" sz="28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effectLst/>
                  <a:latin typeface="안동엄마까투리OTF" panose="020B0600000101010101" pitchFamily="34" charset="-127"/>
                  <a:ea typeface="안동엄마까투리OTF" panose="020B0600000101010101" pitchFamily="34" charset="-127"/>
                </a:rPr>
                <a:t>교과서는 </a:t>
              </a:r>
              <a:r>
                <a:rPr lang="en-US" altLang="ko-KR" sz="28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C00000"/>
                  </a:solidFill>
                  <a:effectLst/>
                  <a:latin typeface="안동엄마까투리OTF" panose="020B0600000101010101" pitchFamily="34" charset="-127"/>
                  <a:ea typeface="안동엄마까투리OTF" panose="020B0600000101010101" pitchFamily="34" charset="-127"/>
                </a:rPr>
                <a:t>60</a:t>
              </a:r>
              <a:r>
                <a:rPr lang="ko-KR" altLang="en-US" sz="28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effectLst/>
                  <a:latin typeface="안동엄마까투리OTF" panose="020B0600000101010101" pitchFamily="34" charset="-127"/>
                  <a:ea typeface="안동엄마까투리OTF" panose="020B0600000101010101" pitchFamily="34" charset="-127"/>
                </a:rPr>
                <a:t>페이지</a:t>
              </a:r>
              <a:r>
                <a:rPr lang="en-US" altLang="ko-KR" sz="28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안동엄마까투리OTF" panose="020B0600000101010101" pitchFamily="34" charset="-127"/>
                  <a:ea typeface="안동엄마까투리OTF" panose="020B0600000101010101" pitchFamily="34" charset="-127"/>
                </a:rPr>
                <a:t>/ </a:t>
              </a:r>
              <a:r>
                <a:rPr lang="ko-KR" altLang="en-US" sz="28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안동엄마까투리OTF" panose="020B0600000101010101" pitchFamily="34" charset="-127"/>
                  <a:ea typeface="안동엄마까투리OTF" panose="020B0600000101010101" pitchFamily="34" charset="-127"/>
                </a:rPr>
                <a:t>주제 </a:t>
              </a:r>
              <a:r>
                <a:rPr lang="en-US" altLang="ko-KR" sz="28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안동엄마까투리OTF" panose="020B0600000101010101" pitchFamily="34" charset="-127"/>
                  <a:ea typeface="안동엄마까투리OTF" panose="020B0600000101010101" pitchFamily="34" charset="-127"/>
                </a:rPr>
                <a:t>14</a:t>
              </a:r>
              <a:endPara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C00000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endParaRPr>
            </a:p>
            <a:p>
              <a:pPr algn="just"/>
              <a:r>
                <a:rPr lang="ko-KR" altLang="en-US" sz="28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C00000"/>
                  </a:solidFill>
                  <a:latin typeface="안동엄마까투리OTF" panose="020B0600000101010101" pitchFamily="34" charset="-127"/>
                  <a:ea typeface="안동엄마까투리OTF" panose="020B0600000101010101" pitchFamily="34" charset="-127"/>
                </a:rPr>
                <a:t>조선 시대</a:t>
              </a:r>
              <a:r>
                <a:rPr lang="ko-KR" altLang="en-US" sz="28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안동엄마까투리OTF" panose="020B0600000101010101" pitchFamily="34" charset="-127"/>
                  <a:ea typeface="안동엄마까투리OTF" panose="020B0600000101010101" pitchFamily="34" charset="-127"/>
                </a:rPr>
                <a:t>부터 나갈 </a:t>
              </a:r>
              <a:r>
                <a:rPr lang="ko-KR" altLang="en-US" sz="280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안동엄마까투리OTF" panose="020B0600000101010101" pitchFamily="34" charset="-127"/>
                  <a:ea typeface="안동엄마까투리OTF" panose="020B0600000101010101" pitchFamily="34" charset="-127"/>
                </a:rPr>
                <a:t>생각이오</a:t>
              </a:r>
              <a:r>
                <a:rPr lang="en-US" altLang="ko-KR" sz="280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latin typeface="안동엄마까투리OTF" panose="020B0600000101010101" pitchFamily="34" charset="-127"/>
                  <a:ea typeface="안동엄마까투리OTF" panose="020B0600000101010101" pitchFamily="34" charset="-127"/>
                </a:rPr>
                <a:t>!</a:t>
              </a:r>
              <a:endPara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942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85"/>
    </mc:Choice>
    <mc:Fallback xmlns="">
      <p:transition spd="slow" advTm="41485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381387" y="6182601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837881" y="6249526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4F10E9CE-A1A2-40E1-BCD6-980ADD0504A5}"/>
              </a:ext>
            </a:extLst>
          </p:cNvPr>
          <p:cNvSpPr txBox="1"/>
          <p:nvPr/>
        </p:nvSpPr>
        <p:spPr>
          <a:xfrm>
            <a:off x="403509" y="543969"/>
            <a:ext cx="27542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latin typeface="210 맨발의청춘 B" panose="02020603020101020101" pitchFamily="18" charset="-127"/>
                <a:ea typeface="210 맨발의청춘 B" panose="02020603020101020101" pitchFamily="18" charset="-127"/>
              </a:rPr>
              <a:t>▶수업 방식은</a:t>
            </a:r>
            <a:r>
              <a:rPr lang="en-US" altLang="ko-KR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latin typeface="210 맨발의청춘 B" panose="02020603020101020101" pitchFamily="18" charset="-127"/>
                <a:ea typeface="210 맨발의청춘 B" panose="02020603020101020101" pitchFamily="18" charset="-127"/>
              </a:rPr>
              <a:t>?</a:t>
            </a:r>
            <a:endParaRPr lang="ko-KR" altLang="en-US" sz="3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C000"/>
              </a:solidFill>
              <a:latin typeface="210 맨발의청춘 B" panose="02020603020101020101" pitchFamily="18" charset="-127"/>
              <a:ea typeface="210 맨발의청춘 B" panose="02020603020101020101" pitchFamily="18" charset="-127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F6BDFDA-B76E-4CC3-A525-F56BCDFD99BE}"/>
              </a:ext>
            </a:extLst>
          </p:cNvPr>
          <p:cNvSpPr txBox="1"/>
          <p:nvPr/>
        </p:nvSpPr>
        <p:spPr>
          <a:xfrm>
            <a:off x="721112" y="1345530"/>
            <a:ext cx="7523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B0F0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프린트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와 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B0F0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PPT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를 이용한 강의식 수업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이 기본 </a:t>
            </a:r>
            <a:r>
              <a:rPr lang="ko-KR" altLang="en-US" sz="28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포멧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!</a:t>
            </a:r>
            <a:endParaRPr lang="ko-KR" altLang="en-US" sz="2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</p:txBody>
      </p:sp>
      <p:pic>
        <p:nvPicPr>
          <p:cNvPr id="60" name="그림 23" descr="veve.png">
            <a:extLst>
              <a:ext uri="{FF2B5EF4-FFF2-40B4-BE49-F238E27FC236}">
                <a16:creationId xmlns:a16="http://schemas.microsoft.com/office/drawing/2014/main" id="{EACEC3E1-AD90-4758-9AB0-C16322759A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366241" y="1330247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B18F063B-EDD7-42E8-B8EC-5F02329167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32" b="99775" l="6290" r="95351">
                        <a14:foregroundMark x1="19599" y1="48198" x2="20146" y2="64189"/>
                        <a14:foregroundMark x1="20146" y1="64189" x2="14494" y2="89302"/>
                        <a14:foregroundMark x1="35187" y1="72748" x2="29262" y2="83108"/>
                        <a14:foregroundMark x1="29262" y1="83108" x2="19052" y2="84347"/>
                        <a14:foregroundMark x1="19052" y1="84347" x2="7475" y2="95495"/>
                        <a14:foregroundMark x1="15223" y1="74550" x2="32452" y2="82320"/>
                        <a14:foregroundMark x1="35096" y1="75225" x2="32361" y2="70270"/>
                        <a14:foregroundMark x1="27894" y1="69144" x2="21878" y2="59910"/>
                        <a14:foregroundMark x1="21878" y1="59910" x2="22151" y2="52140"/>
                        <a14:foregroundMark x1="27256" y1="51802" x2="15497" y2="58896"/>
                        <a14:foregroundMark x1="8933" y1="84685" x2="8204" y2="94144"/>
                        <a14:foregroundMark x1="14585" y1="70721" x2="9025" y2="87387"/>
                        <a14:foregroundMark x1="6472" y1="97072" x2="21149" y2="97072"/>
                        <a14:foregroundMark x1="23701" y1="77140" x2="21057" y2="70833"/>
                        <a14:foregroundMark x1="22151" y1="86824" x2="24704" y2="99887"/>
                        <a14:foregroundMark x1="33637" y1="80743" x2="34913" y2="68919"/>
                        <a14:foregroundMark x1="34913" y1="68919" x2="34913" y2="68919"/>
                        <a14:foregroundMark x1="28897" y1="72748" x2="24886" y2="66892"/>
                        <a14:foregroundMark x1="30629" y1="68243" x2="30629" y2="78716"/>
                        <a14:foregroundMark x1="57885" y1="84122" x2="77119" y2="89977"/>
                        <a14:foregroundMark x1="65907" y1="92117" x2="72835" y2="92117"/>
                        <a14:foregroundMark x1="64448" y1="80068" x2="73929" y2="91104"/>
                        <a14:foregroundMark x1="64540" y1="92230" x2="71376" y2="92455"/>
                        <a14:foregroundMark x1="59799" y1="81869" x2="67912" y2="78941"/>
                        <a14:foregroundMark x1="75529" y1="77031" x2="76026" y2="77365"/>
                        <a14:foregroundMark x1="70830" y1="73874" x2="75511" y2="77019"/>
                        <a14:foregroundMark x1="88432" y1="61933" x2="85506" y2="46171"/>
                        <a14:foregroundMark x1="92482" y1="83754" x2="91131" y2="76471"/>
                        <a14:foregroundMark x1="95351" y1="99212" x2="93067" y2="86903"/>
                        <a14:foregroundMark x1="85506" y1="46171" x2="85506" y2="46171"/>
                        <a14:foregroundMark x1="73655" y1="60698" x2="83409" y2="67117"/>
                        <a14:foregroundMark x1="77226" y1="72840" x2="77940" y2="73198"/>
                        <a14:foregroundMark x1="72106" y1="70270" x2="75832" y2="72140"/>
                        <a14:foregroundMark x1="18232" y1="45608" x2="22607" y2="54617"/>
                        <a14:foregroundMark x1="38469" y1="51577" x2="31085" y2="60360"/>
                        <a14:foregroundMark x1="31085" y1="60360" x2="30447" y2="61937"/>
                        <a14:foregroundMark x1="29535" y1="60360" x2="32634" y2="61712"/>
                        <a14:foregroundMark x1="34458" y1="61261" x2="32908" y2="61261"/>
                        <a14:foregroundMark x1="33455" y1="58559" x2="33181" y2="61261"/>
                        <a14:foregroundMark x1="31449" y1="59459" x2="31632" y2="59685"/>
                        <a14:foregroundMark x1="33728" y1="83559" x2="30447" y2="81757"/>
                        <a14:foregroundMark x1="28624" y1="62613" x2="26253" y2="62613"/>
                        <a14:foregroundMark x1="65087" y1="94595" x2="64540" y2="87275"/>
                        <a14:foregroundMark x1="68368" y1="71959" x2="69827" y2="72185"/>
                        <a14:foregroundMark x1="72562" y1="67905" x2="73564" y2="69482"/>
                        <a14:foregroundMark x1="72288" y1="69482" x2="73473" y2="72185"/>
                        <a14:foregroundMark x1="75601" y1="68092" x2="78122" y2="64977"/>
                        <a14:foregroundMark x1="74020" y1="70045" x2="75541" y2="68166"/>
                        <a14:foregroundMark x1="75387" y1="68806" x2="75387" y2="63739"/>
                        <a14:foregroundMark x1="73108" y1="62950" x2="75479" y2="63851"/>
                        <a14:foregroundMark x1="73225" y1="58891" x2="74385" y2="61374"/>
                        <a14:foregroundMark x1="73017" y1="58446" x2="73139" y2="58708"/>
                        <a14:foregroundMark x1="79763" y1="59797" x2="85779" y2="52703"/>
                        <a14:foregroundMark x1="77028" y1="57995" x2="77119" y2="61712"/>
                        <a14:foregroundMark x1="78943" y1="57432" x2="78122" y2="60248"/>
                        <a14:foregroundMark x1="79125" y1="56194" x2="78031" y2="57658"/>
                        <a14:foregroundMark x1="84230" y1="46171" x2="79034" y2="56532"/>
                        <a14:foregroundMark x1="79034" y1="56532" x2="76846" y2="57770"/>
                        <a14:foregroundMark x1="86920" y1="64717" x2="83865" y2="61599"/>
                        <a14:foregroundMark x1="85871" y1="68919" x2="80583" y2="70721"/>
                        <a14:foregroundMark x1="73929" y1="77703" x2="73929" y2="83896"/>
                        <a14:foregroundMark x1="79854" y1="66892" x2="81130" y2="68468"/>
                        <a14:foregroundMark x1="77954" y1="69076" x2="76937" y2="68694"/>
                        <a14:foregroundMark x1="79034" y1="69482" x2="77964" y2="69080"/>
                        <a14:foregroundMark x1="78578" y1="35248" x2="83409" y2="10811"/>
                        <a14:foregroundMark x1="73382" y1="13514" x2="81768" y2="6532"/>
                        <a14:foregroundMark x1="81768" y1="6532" x2="91249" y2="11824"/>
                        <a14:foregroundMark x1="91249" y1="11824" x2="81222" y2="16667"/>
                        <a14:foregroundMark x1="81222" y1="16667" x2="72015" y2="14752"/>
                        <a14:foregroundMark x1="52142" y1="43468" x2="48903" y2="43652"/>
                        <a14:foregroundMark x1="34838" y1="37412" x2="34184" y2="36824"/>
                        <a14:foregroundMark x1="34184" y1="36824" x2="36737" y2="24324"/>
                        <a14:foregroundMark x1="36737" y1="24324" x2="45761" y2="18243"/>
                        <a14:foregroundMark x1="45761" y1="18243" x2="53145" y2="28378"/>
                        <a14:foregroundMark x1="53145" y1="28378" x2="51780" y2="36729"/>
                        <a14:foregroundMark x1="9298" y1="76464" x2="9116" y2="80631"/>
                        <a14:foregroundMark x1="8478" y1="76689" x2="8478" y2="84009"/>
                        <a14:backgroundMark x1="76481" y1="74662" x2="76481" y2="71509"/>
                        <a14:backgroundMark x1="88605" y1="68243" x2="90520" y2="71171"/>
                        <a14:backgroundMark x1="89790" y1="72185" x2="91340" y2="75563"/>
                        <a14:backgroundMark x1="88970" y1="68131" x2="89426" y2="65766"/>
                        <a14:backgroundMark x1="90611" y1="64977" x2="89061" y2="67568"/>
                        <a14:backgroundMark x1="90064" y1="71509" x2="90793" y2="73761"/>
                        <a14:backgroundMark x1="90884" y1="75225" x2="91340" y2="76351"/>
                        <a14:backgroundMark x1="92525" y1="83671" x2="94804" y2="83671"/>
                        <a14:backgroundMark x1="76937" y1="73086" x2="76937" y2="73086"/>
                        <a14:backgroundMark x1="76481" y1="73761" x2="76937" y2="72523"/>
                        <a14:backgroundMark x1="77302" y1="73086" x2="76755" y2="71847"/>
                        <a14:backgroundMark x1="13674" y1="61712" x2="2735" y2="62162"/>
                        <a14:backgroundMark x1="14585" y1="61036" x2="1914" y2="61261"/>
                        <a14:backgroundMark x1="14676" y1="61599" x2="13947" y2="62950"/>
                        <a14:backgroundMark x1="35916" y1="61712" x2="71650" y2="61937"/>
                        <a14:backgroundMark x1="89517" y1="62050" x2="94804" y2="62050"/>
                        <a14:backgroundMark x1="89881" y1="61937" x2="96536" y2="61937"/>
                        <a14:backgroundMark x1="89243" y1="61261" x2="90975" y2="63964"/>
                        <a14:backgroundMark x1="71923" y1="62275" x2="71468" y2="56757"/>
                        <a14:backgroundMark x1="32270" y1="42680" x2="46308" y2="47185"/>
                        <a14:backgroundMark x1="29626" y1="41667" x2="41386" y2="41329"/>
                        <a14:backgroundMark x1="41386" y1="41329" x2="44850" y2="41329"/>
                        <a14:backgroundMark x1="28624" y1="41667" x2="43756" y2="38626"/>
                        <a14:backgroundMark x1="43118" y1="45158" x2="49134" y2="53829"/>
                        <a14:backgroundMark x1="46035" y1="45721" x2="49681" y2="33446"/>
                        <a14:backgroundMark x1="47311" y1="43581" x2="47493" y2="51577"/>
                        <a14:backgroundMark x1="43300" y1="44257" x2="51686" y2="39414"/>
                      </a14:backgroundRemoval>
                    </a14:imgEffect>
                  </a14:imgLayer>
                </a14:imgProps>
              </a:ext>
            </a:extLst>
          </a:blip>
          <a:srcRect t="40596" r="52661"/>
          <a:stretch/>
        </p:blipFill>
        <p:spPr>
          <a:xfrm flipH="1">
            <a:off x="5952287" y="3573016"/>
            <a:ext cx="2997489" cy="272425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881AC7A8-EB92-46F1-AEDD-9398A7334CE5}"/>
              </a:ext>
            </a:extLst>
          </p:cNvPr>
          <p:cNvSpPr txBox="1"/>
          <p:nvPr/>
        </p:nvSpPr>
        <p:spPr>
          <a:xfrm>
            <a:off x="704955" y="2250785"/>
            <a:ext cx="6048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수업 자료를 디자인하는 것이 취미인 사람임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!</a:t>
            </a:r>
            <a:endParaRPr lang="ko-KR" altLang="en-US" sz="2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</p:txBody>
      </p:sp>
      <p:pic>
        <p:nvPicPr>
          <p:cNvPr id="51" name="그림 23" descr="veve.png">
            <a:extLst>
              <a:ext uri="{FF2B5EF4-FFF2-40B4-BE49-F238E27FC236}">
                <a16:creationId xmlns:a16="http://schemas.microsoft.com/office/drawing/2014/main" id="{CB399453-CEF4-4227-AD68-84654F0273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371760" y="2181443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그룹 19"/>
          <p:cNvGrpSpPr/>
          <p:nvPr/>
        </p:nvGrpSpPr>
        <p:grpSpPr>
          <a:xfrm>
            <a:off x="6742371" y="6153520"/>
            <a:ext cx="1052193" cy="503120"/>
            <a:chOff x="4330701" y="3897313"/>
            <a:chExt cx="493713" cy="344487"/>
          </a:xfrm>
        </p:grpSpPr>
        <p:sp>
          <p:nvSpPr>
            <p:cNvPr id="21" name="Freeform 187"/>
            <p:cNvSpPr>
              <a:spLocks/>
            </p:cNvSpPr>
            <p:nvPr/>
          </p:nvSpPr>
          <p:spPr bwMode="auto">
            <a:xfrm>
              <a:off x="4332288" y="3898900"/>
              <a:ext cx="458788" cy="296863"/>
            </a:xfrm>
            <a:custGeom>
              <a:avLst/>
              <a:gdLst>
                <a:gd name="T0" fmla="*/ 2025 w 2028"/>
                <a:gd name="T1" fmla="*/ 688 h 1311"/>
                <a:gd name="T2" fmla="*/ 2014 w 2028"/>
                <a:gd name="T3" fmla="*/ 787 h 1311"/>
                <a:gd name="T4" fmla="*/ 1978 w 2028"/>
                <a:gd name="T5" fmla="*/ 910 h 1311"/>
                <a:gd name="T6" fmla="*/ 1918 w 2028"/>
                <a:gd name="T7" fmla="*/ 1023 h 1311"/>
                <a:gd name="T8" fmla="*/ 1841 w 2028"/>
                <a:gd name="T9" fmla="*/ 1118 h 1311"/>
                <a:gd name="T10" fmla="*/ 1745 w 2028"/>
                <a:gd name="T11" fmla="*/ 1201 h 1311"/>
                <a:gd name="T12" fmla="*/ 1638 w 2028"/>
                <a:gd name="T13" fmla="*/ 1262 h 1311"/>
                <a:gd name="T14" fmla="*/ 1517 w 2028"/>
                <a:gd name="T15" fmla="*/ 1300 h 1311"/>
                <a:gd name="T16" fmla="*/ 1454 w 2028"/>
                <a:gd name="T17" fmla="*/ 1309 h 1311"/>
                <a:gd name="T18" fmla="*/ 1387 w 2028"/>
                <a:gd name="T19" fmla="*/ 1311 h 1311"/>
                <a:gd name="T20" fmla="*/ 604 w 2028"/>
                <a:gd name="T21" fmla="*/ 1311 h 1311"/>
                <a:gd name="T22" fmla="*/ 541 w 2028"/>
                <a:gd name="T23" fmla="*/ 1305 h 1311"/>
                <a:gd name="T24" fmla="*/ 448 w 2028"/>
                <a:gd name="T25" fmla="*/ 1284 h 1311"/>
                <a:gd name="T26" fmla="*/ 332 w 2028"/>
                <a:gd name="T27" fmla="*/ 1231 h 1311"/>
                <a:gd name="T28" fmla="*/ 231 w 2028"/>
                <a:gd name="T29" fmla="*/ 1163 h 1311"/>
                <a:gd name="T30" fmla="*/ 145 w 2028"/>
                <a:gd name="T31" fmla="*/ 1072 h 1311"/>
                <a:gd name="T32" fmla="*/ 77 w 2028"/>
                <a:gd name="T33" fmla="*/ 967 h 1311"/>
                <a:gd name="T34" fmla="*/ 28 w 2028"/>
                <a:gd name="T35" fmla="*/ 850 h 1311"/>
                <a:gd name="T36" fmla="*/ 3 w 2028"/>
                <a:gd name="T37" fmla="*/ 724 h 1311"/>
                <a:gd name="T38" fmla="*/ 0 w 2028"/>
                <a:gd name="T39" fmla="*/ 655 h 1311"/>
                <a:gd name="T40" fmla="*/ 3 w 2028"/>
                <a:gd name="T41" fmla="*/ 590 h 1311"/>
                <a:gd name="T42" fmla="*/ 28 w 2028"/>
                <a:gd name="T43" fmla="*/ 460 h 1311"/>
                <a:gd name="T44" fmla="*/ 77 w 2028"/>
                <a:gd name="T45" fmla="*/ 342 h 1311"/>
                <a:gd name="T46" fmla="*/ 145 w 2028"/>
                <a:gd name="T47" fmla="*/ 238 h 1311"/>
                <a:gd name="T48" fmla="*/ 231 w 2028"/>
                <a:gd name="T49" fmla="*/ 147 h 1311"/>
                <a:gd name="T50" fmla="*/ 332 w 2028"/>
                <a:gd name="T51" fmla="*/ 79 h 1311"/>
                <a:gd name="T52" fmla="*/ 448 w 2028"/>
                <a:gd name="T53" fmla="*/ 29 h 1311"/>
                <a:gd name="T54" fmla="*/ 541 w 2028"/>
                <a:gd name="T55" fmla="*/ 7 h 1311"/>
                <a:gd name="T56" fmla="*/ 604 w 2028"/>
                <a:gd name="T57" fmla="*/ 0 h 1311"/>
                <a:gd name="T58" fmla="*/ 1387 w 2028"/>
                <a:gd name="T59" fmla="*/ 0 h 1311"/>
                <a:gd name="T60" fmla="*/ 1454 w 2028"/>
                <a:gd name="T61" fmla="*/ 2 h 1311"/>
                <a:gd name="T62" fmla="*/ 1517 w 2028"/>
                <a:gd name="T63" fmla="*/ 13 h 1311"/>
                <a:gd name="T64" fmla="*/ 1638 w 2028"/>
                <a:gd name="T65" fmla="*/ 52 h 1311"/>
                <a:gd name="T66" fmla="*/ 1745 w 2028"/>
                <a:gd name="T67" fmla="*/ 112 h 1311"/>
                <a:gd name="T68" fmla="*/ 1841 w 2028"/>
                <a:gd name="T69" fmla="*/ 191 h 1311"/>
                <a:gd name="T70" fmla="*/ 1918 w 2028"/>
                <a:gd name="T71" fmla="*/ 288 h 1311"/>
                <a:gd name="T72" fmla="*/ 1978 w 2028"/>
                <a:gd name="T73" fmla="*/ 399 h 1311"/>
                <a:gd name="T74" fmla="*/ 2014 w 2028"/>
                <a:gd name="T75" fmla="*/ 523 h 1311"/>
                <a:gd name="T76" fmla="*/ 2025 w 2028"/>
                <a:gd name="T77" fmla="*/ 622 h 1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1">
                  <a:moveTo>
                    <a:pt x="2028" y="655"/>
                  </a:moveTo>
                  <a:lnTo>
                    <a:pt x="2025" y="688"/>
                  </a:lnTo>
                  <a:lnTo>
                    <a:pt x="2025" y="724"/>
                  </a:lnTo>
                  <a:lnTo>
                    <a:pt x="2014" y="787"/>
                  </a:lnTo>
                  <a:lnTo>
                    <a:pt x="1998" y="850"/>
                  </a:lnTo>
                  <a:lnTo>
                    <a:pt x="1978" y="910"/>
                  </a:lnTo>
                  <a:lnTo>
                    <a:pt x="1951" y="967"/>
                  </a:lnTo>
                  <a:lnTo>
                    <a:pt x="1918" y="1023"/>
                  </a:lnTo>
                  <a:lnTo>
                    <a:pt x="1882" y="1072"/>
                  </a:lnTo>
                  <a:lnTo>
                    <a:pt x="1841" y="1118"/>
                  </a:lnTo>
                  <a:lnTo>
                    <a:pt x="1794" y="1163"/>
                  </a:lnTo>
                  <a:lnTo>
                    <a:pt x="1745" y="1201"/>
                  </a:lnTo>
                  <a:lnTo>
                    <a:pt x="1693" y="1231"/>
                  </a:lnTo>
                  <a:lnTo>
                    <a:pt x="1638" y="1262"/>
                  </a:lnTo>
                  <a:lnTo>
                    <a:pt x="1577" y="1284"/>
                  </a:lnTo>
                  <a:lnTo>
                    <a:pt x="1517" y="1300"/>
                  </a:lnTo>
                  <a:lnTo>
                    <a:pt x="1486" y="1305"/>
                  </a:lnTo>
                  <a:lnTo>
                    <a:pt x="1454" y="1309"/>
                  </a:lnTo>
                  <a:lnTo>
                    <a:pt x="1420" y="1311"/>
                  </a:lnTo>
                  <a:lnTo>
                    <a:pt x="1387" y="1311"/>
                  </a:lnTo>
                  <a:lnTo>
                    <a:pt x="638" y="1311"/>
                  </a:lnTo>
                  <a:lnTo>
                    <a:pt x="604" y="1311"/>
                  </a:lnTo>
                  <a:lnTo>
                    <a:pt x="572" y="1309"/>
                  </a:lnTo>
                  <a:lnTo>
                    <a:pt x="541" y="1305"/>
                  </a:lnTo>
                  <a:lnTo>
                    <a:pt x="509" y="1300"/>
                  </a:lnTo>
                  <a:lnTo>
                    <a:pt x="448" y="1284"/>
                  </a:lnTo>
                  <a:lnTo>
                    <a:pt x="388" y="1262"/>
                  </a:lnTo>
                  <a:lnTo>
                    <a:pt x="332" y="1231"/>
                  </a:lnTo>
                  <a:lnTo>
                    <a:pt x="280" y="1201"/>
                  </a:lnTo>
                  <a:lnTo>
                    <a:pt x="231" y="1163"/>
                  </a:lnTo>
                  <a:lnTo>
                    <a:pt x="187" y="1118"/>
                  </a:lnTo>
                  <a:lnTo>
                    <a:pt x="145" y="1072"/>
                  </a:lnTo>
                  <a:lnTo>
                    <a:pt x="107" y="1023"/>
                  </a:lnTo>
                  <a:lnTo>
                    <a:pt x="77" y="967"/>
                  </a:lnTo>
                  <a:lnTo>
                    <a:pt x="50" y="910"/>
                  </a:lnTo>
                  <a:lnTo>
                    <a:pt x="28" y="850"/>
                  </a:lnTo>
                  <a:lnTo>
                    <a:pt x="12" y="787"/>
                  </a:lnTo>
                  <a:lnTo>
                    <a:pt x="3" y="724"/>
                  </a:lnTo>
                  <a:lnTo>
                    <a:pt x="0" y="688"/>
                  </a:lnTo>
                  <a:lnTo>
                    <a:pt x="0" y="655"/>
                  </a:lnTo>
                  <a:lnTo>
                    <a:pt x="0" y="622"/>
                  </a:lnTo>
                  <a:lnTo>
                    <a:pt x="3" y="590"/>
                  </a:lnTo>
                  <a:lnTo>
                    <a:pt x="12" y="523"/>
                  </a:lnTo>
                  <a:lnTo>
                    <a:pt x="28" y="460"/>
                  </a:lnTo>
                  <a:lnTo>
                    <a:pt x="50" y="399"/>
                  </a:lnTo>
                  <a:lnTo>
                    <a:pt x="77" y="342"/>
                  </a:lnTo>
                  <a:lnTo>
                    <a:pt x="107" y="288"/>
                  </a:lnTo>
                  <a:lnTo>
                    <a:pt x="145" y="238"/>
                  </a:lnTo>
                  <a:lnTo>
                    <a:pt x="187" y="191"/>
                  </a:lnTo>
                  <a:lnTo>
                    <a:pt x="231" y="147"/>
                  </a:lnTo>
                  <a:lnTo>
                    <a:pt x="280" y="112"/>
                  </a:lnTo>
                  <a:lnTo>
                    <a:pt x="332" y="79"/>
                  </a:lnTo>
                  <a:lnTo>
                    <a:pt x="388" y="52"/>
                  </a:lnTo>
                  <a:lnTo>
                    <a:pt x="448" y="29"/>
                  </a:lnTo>
                  <a:lnTo>
                    <a:pt x="509" y="13"/>
                  </a:lnTo>
                  <a:lnTo>
                    <a:pt x="541" y="7"/>
                  </a:lnTo>
                  <a:lnTo>
                    <a:pt x="572" y="2"/>
                  </a:lnTo>
                  <a:lnTo>
                    <a:pt x="604" y="0"/>
                  </a:lnTo>
                  <a:lnTo>
                    <a:pt x="638" y="0"/>
                  </a:lnTo>
                  <a:lnTo>
                    <a:pt x="1387" y="0"/>
                  </a:lnTo>
                  <a:lnTo>
                    <a:pt x="1420" y="0"/>
                  </a:lnTo>
                  <a:lnTo>
                    <a:pt x="1454" y="2"/>
                  </a:lnTo>
                  <a:lnTo>
                    <a:pt x="1486" y="7"/>
                  </a:lnTo>
                  <a:lnTo>
                    <a:pt x="1517" y="13"/>
                  </a:lnTo>
                  <a:lnTo>
                    <a:pt x="1577" y="29"/>
                  </a:lnTo>
                  <a:lnTo>
                    <a:pt x="1638" y="52"/>
                  </a:lnTo>
                  <a:lnTo>
                    <a:pt x="1693" y="79"/>
                  </a:lnTo>
                  <a:lnTo>
                    <a:pt x="1745" y="112"/>
                  </a:lnTo>
                  <a:lnTo>
                    <a:pt x="1794" y="147"/>
                  </a:lnTo>
                  <a:lnTo>
                    <a:pt x="1841" y="191"/>
                  </a:lnTo>
                  <a:lnTo>
                    <a:pt x="1882" y="238"/>
                  </a:lnTo>
                  <a:lnTo>
                    <a:pt x="1918" y="288"/>
                  </a:lnTo>
                  <a:lnTo>
                    <a:pt x="1951" y="342"/>
                  </a:lnTo>
                  <a:lnTo>
                    <a:pt x="1978" y="399"/>
                  </a:lnTo>
                  <a:lnTo>
                    <a:pt x="1998" y="460"/>
                  </a:lnTo>
                  <a:lnTo>
                    <a:pt x="2014" y="523"/>
                  </a:lnTo>
                  <a:lnTo>
                    <a:pt x="2025" y="590"/>
                  </a:lnTo>
                  <a:lnTo>
                    <a:pt x="2025" y="622"/>
                  </a:lnTo>
                  <a:lnTo>
                    <a:pt x="2028" y="655"/>
                  </a:lnTo>
                  <a:close/>
                </a:path>
              </a:pathLst>
            </a:custGeom>
            <a:solidFill>
              <a:srgbClr val="F3F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88"/>
            <p:cNvSpPr>
              <a:spLocks/>
            </p:cNvSpPr>
            <p:nvPr/>
          </p:nvSpPr>
          <p:spPr bwMode="auto">
            <a:xfrm>
              <a:off x="4330701" y="3897313"/>
              <a:ext cx="463550" cy="301625"/>
            </a:xfrm>
            <a:custGeom>
              <a:avLst/>
              <a:gdLst>
                <a:gd name="T0" fmla="*/ 2025 w 2044"/>
                <a:gd name="T1" fmla="*/ 730 h 1328"/>
                <a:gd name="T2" fmla="*/ 1978 w 2044"/>
                <a:gd name="T3" fmla="*/ 917 h 1328"/>
                <a:gd name="T4" fmla="*/ 1882 w 2044"/>
                <a:gd name="T5" fmla="*/ 1075 h 1328"/>
                <a:gd name="T6" fmla="*/ 1750 w 2044"/>
                <a:gd name="T7" fmla="*/ 1202 h 1328"/>
                <a:gd name="T8" fmla="*/ 1585 w 2044"/>
                <a:gd name="T9" fmla="*/ 1284 h 1328"/>
                <a:gd name="T10" fmla="*/ 1462 w 2044"/>
                <a:gd name="T11" fmla="*/ 1309 h 1328"/>
                <a:gd name="T12" fmla="*/ 646 w 2044"/>
                <a:gd name="T13" fmla="*/ 1312 h 1328"/>
                <a:gd name="T14" fmla="*/ 549 w 2044"/>
                <a:gd name="T15" fmla="*/ 1307 h 1328"/>
                <a:gd name="T16" fmla="*/ 401 w 2044"/>
                <a:gd name="T17" fmla="*/ 1262 h 1328"/>
                <a:gd name="T18" fmla="*/ 245 w 2044"/>
                <a:gd name="T19" fmla="*/ 1163 h 1328"/>
                <a:gd name="T20" fmla="*/ 124 w 2044"/>
                <a:gd name="T21" fmla="*/ 1026 h 1328"/>
                <a:gd name="T22" fmla="*/ 44 w 2044"/>
                <a:gd name="T23" fmla="*/ 856 h 1328"/>
                <a:gd name="T24" fmla="*/ 16 w 2044"/>
                <a:gd name="T25" fmla="*/ 664 h 1328"/>
                <a:gd name="T26" fmla="*/ 44 w 2044"/>
                <a:gd name="T27" fmla="*/ 473 h 1328"/>
                <a:gd name="T28" fmla="*/ 124 w 2044"/>
                <a:gd name="T29" fmla="*/ 302 h 1328"/>
                <a:gd name="T30" fmla="*/ 245 w 2044"/>
                <a:gd name="T31" fmla="*/ 165 h 1328"/>
                <a:gd name="T32" fmla="*/ 401 w 2044"/>
                <a:gd name="T33" fmla="*/ 66 h 1328"/>
                <a:gd name="T34" fmla="*/ 580 w 2044"/>
                <a:gd name="T35" fmla="*/ 20 h 1328"/>
                <a:gd name="T36" fmla="*/ 1395 w 2044"/>
                <a:gd name="T37" fmla="*/ 16 h 1328"/>
                <a:gd name="T38" fmla="*/ 1525 w 2044"/>
                <a:gd name="T39" fmla="*/ 30 h 1328"/>
                <a:gd name="T40" fmla="*/ 1698 w 2044"/>
                <a:gd name="T41" fmla="*/ 93 h 1328"/>
                <a:gd name="T42" fmla="*/ 1844 w 2044"/>
                <a:gd name="T43" fmla="*/ 206 h 1328"/>
                <a:gd name="T44" fmla="*/ 1950 w 2044"/>
                <a:gd name="T45" fmla="*/ 354 h 1328"/>
                <a:gd name="T46" fmla="*/ 2013 w 2044"/>
                <a:gd name="T47" fmla="*/ 532 h 1328"/>
                <a:gd name="T48" fmla="*/ 2036 w 2044"/>
                <a:gd name="T49" fmla="*/ 664 h 1328"/>
                <a:gd name="T50" fmla="*/ 2041 w 2044"/>
                <a:gd name="T51" fmla="*/ 595 h 1328"/>
                <a:gd name="T52" fmla="*/ 1991 w 2044"/>
                <a:gd name="T53" fmla="*/ 406 h 1328"/>
                <a:gd name="T54" fmla="*/ 1896 w 2044"/>
                <a:gd name="T55" fmla="*/ 241 h 1328"/>
                <a:gd name="T56" fmla="*/ 1759 w 2044"/>
                <a:gd name="T57" fmla="*/ 113 h 1328"/>
                <a:gd name="T58" fmla="*/ 1588 w 2044"/>
                <a:gd name="T59" fmla="*/ 30 h 1328"/>
                <a:gd name="T60" fmla="*/ 1494 w 2044"/>
                <a:gd name="T61" fmla="*/ 9 h 1328"/>
                <a:gd name="T62" fmla="*/ 1395 w 2044"/>
                <a:gd name="T63" fmla="*/ 0 h 1328"/>
                <a:gd name="T64" fmla="*/ 580 w 2044"/>
                <a:gd name="T65" fmla="*/ 3 h 1328"/>
                <a:gd name="T66" fmla="*/ 483 w 2044"/>
                <a:gd name="T67" fmla="*/ 20 h 1328"/>
                <a:gd name="T68" fmla="*/ 338 w 2044"/>
                <a:gd name="T69" fmla="*/ 79 h 1328"/>
                <a:gd name="T70" fmla="*/ 187 w 2044"/>
                <a:gd name="T71" fmla="*/ 194 h 1328"/>
                <a:gd name="T72" fmla="*/ 77 w 2044"/>
                <a:gd name="T73" fmla="*/ 349 h 1328"/>
                <a:gd name="T74" fmla="*/ 11 w 2044"/>
                <a:gd name="T75" fmla="*/ 530 h 1328"/>
                <a:gd name="T76" fmla="*/ 0 w 2044"/>
                <a:gd name="T77" fmla="*/ 664 h 1328"/>
                <a:gd name="T78" fmla="*/ 11 w 2044"/>
                <a:gd name="T79" fmla="*/ 798 h 1328"/>
                <a:gd name="T80" fmla="*/ 77 w 2044"/>
                <a:gd name="T81" fmla="*/ 982 h 1328"/>
                <a:gd name="T82" fmla="*/ 187 w 2044"/>
                <a:gd name="T83" fmla="*/ 1133 h 1328"/>
                <a:gd name="T84" fmla="*/ 338 w 2044"/>
                <a:gd name="T85" fmla="*/ 1248 h 1328"/>
                <a:gd name="T86" fmla="*/ 483 w 2044"/>
                <a:gd name="T87" fmla="*/ 1309 h 1328"/>
                <a:gd name="T88" fmla="*/ 580 w 2044"/>
                <a:gd name="T89" fmla="*/ 1325 h 1328"/>
                <a:gd name="T90" fmla="*/ 1395 w 2044"/>
                <a:gd name="T91" fmla="*/ 1328 h 1328"/>
                <a:gd name="T92" fmla="*/ 1494 w 2044"/>
                <a:gd name="T93" fmla="*/ 1323 h 1328"/>
                <a:gd name="T94" fmla="*/ 1588 w 2044"/>
                <a:gd name="T95" fmla="*/ 1298 h 1328"/>
                <a:gd name="T96" fmla="*/ 1759 w 2044"/>
                <a:gd name="T97" fmla="*/ 1215 h 1328"/>
                <a:gd name="T98" fmla="*/ 1896 w 2044"/>
                <a:gd name="T99" fmla="*/ 1086 h 1328"/>
                <a:gd name="T100" fmla="*/ 1991 w 2044"/>
                <a:gd name="T101" fmla="*/ 922 h 1328"/>
                <a:gd name="T102" fmla="*/ 2041 w 2044"/>
                <a:gd name="T103" fmla="*/ 733 h 1328"/>
                <a:gd name="T104" fmla="*/ 2036 w 2044"/>
                <a:gd name="T105" fmla="*/ 664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28">
                  <a:moveTo>
                    <a:pt x="2036" y="664"/>
                  </a:moveTo>
                  <a:lnTo>
                    <a:pt x="2027" y="664"/>
                  </a:lnTo>
                  <a:lnTo>
                    <a:pt x="2025" y="730"/>
                  </a:lnTo>
                  <a:lnTo>
                    <a:pt x="2013" y="796"/>
                  </a:lnTo>
                  <a:lnTo>
                    <a:pt x="1997" y="856"/>
                  </a:lnTo>
                  <a:lnTo>
                    <a:pt x="1978" y="917"/>
                  </a:lnTo>
                  <a:lnTo>
                    <a:pt x="1950" y="974"/>
                  </a:lnTo>
                  <a:lnTo>
                    <a:pt x="1921" y="1026"/>
                  </a:lnTo>
                  <a:lnTo>
                    <a:pt x="1882" y="1075"/>
                  </a:lnTo>
                  <a:lnTo>
                    <a:pt x="1844" y="1122"/>
                  </a:lnTo>
                  <a:lnTo>
                    <a:pt x="1797" y="1163"/>
                  </a:lnTo>
                  <a:lnTo>
                    <a:pt x="1750" y="1202"/>
                  </a:lnTo>
                  <a:lnTo>
                    <a:pt x="1698" y="1235"/>
                  </a:lnTo>
                  <a:lnTo>
                    <a:pt x="1642" y="1262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92" y="1307"/>
                  </a:lnTo>
                  <a:lnTo>
                    <a:pt x="1462" y="1309"/>
                  </a:lnTo>
                  <a:lnTo>
                    <a:pt x="1428" y="1312"/>
                  </a:lnTo>
                  <a:lnTo>
                    <a:pt x="1395" y="1312"/>
                  </a:lnTo>
                  <a:lnTo>
                    <a:pt x="646" y="1312"/>
                  </a:lnTo>
                  <a:lnTo>
                    <a:pt x="612" y="1312"/>
                  </a:lnTo>
                  <a:lnTo>
                    <a:pt x="580" y="1309"/>
                  </a:lnTo>
                  <a:lnTo>
                    <a:pt x="549" y="1307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1" y="1262"/>
                  </a:lnTo>
                  <a:lnTo>
                    <a:pt x="346" y="1235"/>
                  </a:lnTo>
                  <a:lnTo>
                    <a:pt x="294" y="1202"/>
                  </a:lnTo>
                  <a:lnTo>
                    <a:pt x="245" y="1163"/>
                  </a:lnTo>
                  <a:lnTo>
                    <a:pt x="200" y="1122"/>
                  </a:lnTo>
                  <a:lnTo>
                    <a:pt x="159" y="1075"/>
                  </a:lnTo>
                  <a:lnTo>
                    <a:pt x="124" y="1026"/>
                  </a:lnTo>
                  <a:lnTo>
                    <a:pt x="90" y="974"/>
                  </a:lnTo>
                  <a:lnTo>
                    <a:pt x="66" y="917"/>
                  </a:lnTo>
                  <a:lnTo>
                    <a:pt x="44" y="856"/>
                  </a:lnTo>
                  <a:lnTo>
                    <a:pt x="27" y="796"/>
                  </a:lnTo>
                  <a:lnTo>
                    <a:pt x="20" y="730"/>
                  </a:lnTo>
                  <a:lnTo>
                    <a:pt x="16" y="664"/>
                  </a:lnTo>
                  <a:lnTo>
                    <a:pt x="20" y="599"/>
                  </a:lnTo>
                  <a:lnTo>
                    <a:pt x="27" y="532"/>
                  </a:lnTo>
                  <a:lnTo>
                    <a:pt x="44" y="473"/>
                  </a:lnTo>
                  <a:lnTo>
                    <a:pt x="66" y="412"/>
                  </a:lnTo>
                  <a:lnTo>
                    <a:pt x="90" y="354"/>
                  </a:lnTo>
                  <a:lnTo>
                    <a:pt x="124" y="302"/>
                  </a:lnTo>
                  <a:lnTo>
                    <a:pt x="159" y="252"/>
                  </a:lnTo>
                  <a:lnTo>
                    <a:pt x="200" y="206"/>
                  </a:lnTo>
                  <a:lnTo>
                    <a:pt x="245" y="165"/>
                  </a:lnTo>
                  <a:lnTo>
                    <a:pt x="294" y="126"/>
                  </a:lnTo>
                  <a:lnTo>
                    <a:pt x="346" y="93"/>
                  </a:lnTo>
                  <a:lnTo>
                    <a:pt x="401" y="66"/>
                  </a:lnTo>
                  <a:lnTo>
                    <a:pt x="459" y="43"/>
                  </a:lnTo>
                  <a:lnTo>
                    <a:pt x="519" y="30"/>
                  </a:lnTo>
                  <a:lnTo>
                    <a:pt x="580" y="20"/>
                  </a:lnTo>
                  <a:lnTo>
                    <a:pt x="612" y="16"/>
                  </a:lnTo>
                  <a:lnTo>
                    <a:pt x="646" y="16"/>
                  </a:lnTo>
                  <a:lnTo>
                    <a:pt x="1395" y="16"/>
                  </a:lnTo>
                  <a:lnTo>
                    <a:pt x="1428" y="16"/>
                  </a:lnTo>
                  <a:lnTo>
                    <a:pt x="1462" y="20"/>
                  </a:lnTo>
                  <a:lnTo>
                    <a:pt x="1525" y="30"/>
                  </a:lnTo>
                  <a:lnTo>
                    <a:pt x="1585" y="43"/>
                  </a:lnTo>
                  <a:lnTo>
                    <a:pt x="1642" y="66"/>
                  </a:lnTo>
                  <a:lnTo>
                    <a:pt x="1698" y="93"/>
                  </a:lnTo>
                  <a:lnTo>
                    <a:pt x="1750" y="126"/>
                  </a:lnTo>
                  <a:lnTo>
                    <a:pt x="1797" y="165"/>
                  </a:lnTo>
                  <a:lnTo>
                    <a:pt x="1844" y="206"/>
                  </a:lnTo>
                  <a:lnTo>
                    <a:pt x="1882" y="252"/>
                  </a:lnTo>
                  <a:lnTo>
                    <a:pt x="1921" y="302"/>
                  </a:lnTo>
                  <a:lnTo>
                    <a:pt x="1950" y="354"/>
                  </a:lnTo>
                  <a:lnTo>
                    <a:pt x="1978" y="412"/>
                  </a:lnTo>
                  <a:lnTo>
                    <a:pt x="1997" y="473"/>
                  </a:lnTo>
                  <a:lnTo>
                    <a:pt x="2013" y="532"/>
                  </a:lnTo>
                  <a:lnTo>
                    <a:pt x="2025" y="599"/>
                  </a:lnTo>
                  <a:lnTo>
                    <a:pt x="2027" y="664"/>
                  </a:lnTo>
                  <a:lnTo>
                    <a:pt x="2036" y="664"/>
                  </a:lnTo>
                  <a:lnTo>
                    <a:pt x="2044" y="664"/>
                  </a:lnTo>
                  <a:lnTo>
                    <a:pt x="2044" y="631"/>
                  </a:lnTo>
                  <a:lnTo>
                    <a:pt x="2041" y="595"/>
                  </a:lnTo>
                  <a:lnTo>
                    <a:pt x="2031" y="530"/>
                  </a:lnTo>
                  <a:lnTo>
                    <a:pt x="2013" y="467"/>
                  </a:lnTo>
                  <a:lnTo>
                    <a:pt x="1991" y="406"/>
                  </a:lnTo>
                  <a:lnTo>
                    <a:pt x="1964" y="349"/>
                  </a:lnTo>
                  <a:lnTo>
                    <a:pt x="1934" y="293"/>
                  </a:lnTo>
                  <a:lnTo>
                    <a:pt x="1896" y="241"/>
                  </a:lnTo>
                  <a:lnTo>
                    <a:pt x="1854" y="194"/>
                  </a:lnTo>
                  <a:lnTo>
                    <a:pt x="1808" y="151"/>
                  </a:lnTo>
                  <a:lnTo>
                    <a:pt x="1759" y="113"/>
                  </a:lnTo>
                  <a:lnTo>
                    <a:pt x="1707" y="79"/>
                  </a:lnTo>
                  <a:lnTo>
                    <a:pt x="1649" y="52"/>
                  </a:lnTo>
                  <a:lnTo>
                    <a:pt x="1588" y="30"/>
                  </a:lnTo>
                  <a:lnTo>
                    <a:pt x="1557" y="20"/>
                  </a:lnTo>
                  <a:lnTo>
                    <a:pt x="1527" y="14"/>
                  </a:lnTo>
                  <a:lnTo>
                    <a:pt x="1494" y="9"/>
                  </a:lnTo>
                  <a:lnTo>
                    <a:pt x="1462" y="3"/>
                  </a:lnTo>
                  <a:lnTo>
                    <a:pt x="1428" y="0"/>
                  </a:lnTo>
                  <a:lnTo>
                    <a:pt x="1395" y="0"/>
                  </a:lnTo>
                  <a:lnTo>
                    <a:pt x="646" y="0"/>
                  </a:lnTo>
                  <a:lnTo>
                    <a:pt x="612" y="0"/>
                  </a:lnTo>
                  <a:lnTo>
                    <a:pt x="580" y="3"/>
                  </a:lnTo>
                  <a:lnTo>
                    <a:pt x="547" y="9"/>
                  </a:lnTo>
                  <a:lnTo>
                    <a:pt x="513" y="14"/>
                  </a:lnTo>
                  <a:lnTo>
                    <a:pt x="483" y="20"/>
                  </a:lnTo>
                  <a:lnTo>
                    <a:pt x="454" y="30"/>
                  </a:lnTo>
                  <a:lnTo>
                    <a:pt x="393" y="52"/>
                  </a:lnTo>
                  <a:lnTo>
                    <a:pt x="338" y="79"/>
                  </a:lnTo>
                  <a:lnTo>
                    <a:pt x="283" y="113"/>
                  </a:lnTo>
                  <a:lnTo>
                    <a:pt x="234" y="151"/>
                  </a:lnTo>
                  <a:lnTo>
                    <a:pt x="187" y="194"/>
                  </a:lnTo>
                  <a:lnTo>
                    <a:pt x="146" y="241"/>
                  </a:lnTo>
                  <a:lnTo>
                    <a:pt x="110" y="293"/>
                  </a:lnTo>
                  <a:lnTo>
                    <a:pt x="77" y="349"/>
                  </a:lnTo>
                  <a:lnTo>
                    <a:pt x="49" y="406"/>
                  </a:lnTo>
                  <a:lnTo>
                    <a:pt x="27" y="467"/>
                  </a:lnTo>
                  <a:lnTo>
                    <a:pt x="11" y="530"/>
                  </a:lnTo>
                  <a:lnTo>
                    <a:pt x="2" y="595"/>
                  </a:lnTo>
                  <a:lnTo>
                    <a:pt x="0" y="631"/>
                  </a:lnTo>
                  <a:lnTo>
                    <a:pt x="0" y="664"/>
                  </a:lnTo>
                  <a:lnTo>
                    <a:pt x="0" y="700"/>
                  </a:lnTo>
                  <a:lnTo>
                    <a:pt x="2" y="733"/>
                  </a:lnTo>
                  <a:lnTo>
                    <a:pt x="11" y="798"/>
                  </a:lnTo>
                  <a:lnTo>
                    <a:pt x="27" y="861"/>
                  </a:lnTo>
                  <a:lnTo>
                    <a:pt x="49" y="922"/>
                  </a:lnTo>
                  <a:lnTo>
                    <a:pt x="77" y="982"/>
                  </a:lnTo>
                  <a:lnTo>
                    <a:pt x="110" y="1037"/>
                  </a:lnTo>
                  <a:lnTo>
                    <a:pt x="146" y="1086"/>
                  </a:lnTo>
                  <a:lnTo>
                    <a:pt x="187" y="1133"/>
                  </a:lnTo>
                  <a:lnTo>
                    <a:pt x="234" y="1177"/>
                  </a:lnTo>
                  <a:lnTo>
                    <a:pt x="283" y="1215"/>
                  </a:lnTo>
                  <a:lnTo>
                    <a:pt x="338" y="1248"/>
                  </a:lnTo>
                  <a:lnTo>
                    <a:pt x="393" y="1276"/>
                  </a:lnTo>
                  <a:lnTo>
                    <a:pt x="454" y="1298"/>
                  </a:lnTo>
                  <a:lnTo>
                    <a:pt x="483" y="1309"/>
                  </a:lnTo>
                  <a:lnTo>
                    <a:pt x="513" y="1314"/>
                  </a:lnTo>
                  <a:lnTo>
                    <a:pt x="547" y="1323"/>
                  </a:lnTo>
                  <a:lnTo>
                    <a:pt x="580" y="1325"/>
                  </a:lnTo>
                  <a:lnTo>
                    <a:pt x="612" y="1328"/>
                  </a:lnTo>
                  <a:lnTo>
                    <a:pt x="646" y="1328"/>
                  </a:lnTo>
                  <a:lnTo>
                    <a:pt x="1395" y="1328"/>
                  </a:lnTo>
                  <a:lnTo>
                    <a:pt x="1428" y="1328"/>
                  </a:lnTo>
                  <a:lnTo>
                    <a:pt x="1462" y="1325"/>
                  </a:lnTo>
                  <a:lnTo>
                    <a:pt x="1494" y="1323"/>
                  </a:lnTo>
                  <a:lnTo>
                    <a:pt x="1527" y="1314"/>
                  </a:lnTo>
                  <a:lnTo>
                    <a:pt x="1557" y="1309"/>
                  </a:lnTo>
                  <a:lnTo>
                    <a:pt x="1588" y="1298"/>
                  </a:lnTo>
                  <a:lnTo>
                    <a:pt x="1649" y="1276"/>
                  </a:lnTo>
                  <a:lnTo>
                    <a:pt x="1707" y="1248"/>
                  </a:lnTo>
                  <a:lnTo>
                    <a:pt x="1759" y="1215"/>
                  </a:lnTo>
                  <a:lnTo>
                    <a:pt x="1808" y="1177"/>
                  </a:lnTo>
                  <a:lnTo>
                    <a:pt x="1854" y="1133"/>
                  </a:lnTo>
                  <a:lnTo>
                    <a:pt x="1896" y="1086"/>
                  </a:lnTo>
                  <a:lnTo>
                    <a:pt x="1934" y="1037"/>
                  </a:lnTo>
                  <a:lnTo>
                    <a:pt x="1964" y="982"/>
                  </a:lnTo>
                  <a:lnTo>
                    <a:pt x="1991" y="922"/>
                  </a:lnTo>
                  <a:lnTo>
                    <a:pt x="2013" y="861"/>
                  </a:lnTo>
                  <a:lnTo>
                    <a:pt x="2031" y="798"/>
                  </a:lnTo>
                  <a:lnTo>
                    <a:pt x="2041" y="733"/>
                  </a:lnTo>
                  <a:lnTo>
                    <a:pt x="2044" y="700"/>
                  </a:lnTo>
                  <a:lnTo>
                    <a:pt x="2044" y="664"/>
                  </a:lnTo>
                  <a:lnTo>
                    <a:pt x="2036" y="664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89"/>
            <p:cNvSpPr>
              <a:spLocks/>
            </p:cNvSpPr>
            <p:nvPr/>
          </p:nvSpPr>
          <p:spPr bwMode="auto">
            <a:xfrm>
              <a:off x="4333876" y="3917950"/>
              <a:ext cx="379413" cy="241300"/>
            </a:xfrm>
            <a:custGeom>
              <a:avLst/>
              <a:gdLst>
                <a:gd name="T0" fmla="*/ 682 w 1676"/>
                <a:gd name="T1" fmla="*/ 0 h 1065"/>
                <a:gd name="T2" fmla="*/ 585 w 1676"/>
                <a:gd name="T3" fmla="*/ 6 h 1065"/>
                <a:gd name="T4" fmla="*/ 497 w 1676"/>
                <a:gd name="T5" fmla="*/ 25 h 1065"/>
                <a:gd name="T6" fmla="*/ 415 w 1676"/>
                <a:gd name="T7" fmla="*/ 58 h 1065"/>
                <a:gd name="T8" fmla="*/ 339 w 1676"/>
                <a:gd name="T9" fmla="*/ 107 h 1065"/>
                <a:gd name="T10" fmla="*/ 305 w 1676"/>
                <a:gd name="T11" fmla="*/ 119 h 1065"/>
                <a:gd name="T12" fmla="*/ 286 w 1676"/>
                <a:gd name="T13" fmla="*/ 110 h 1065"/>
                <a:gd name="T14" fmla="*/ 276 w 1676"/>
                <a:gd name="T15" fmla="*/ 91 h 1065"/>
                <a:gd name="T16" fmla="*/ 286 w 1676"/>
                <a:gd name="T17" fmla="*/ 55 h 1065"/>
                <a:gd name="T18" fmla="*/ 319 w 1676"/>
                <a:gd name="T19" fmla="*/ 6 h 1065"/>
                <a:gd name="T20" fmla="*/ 247 w 1676"/>
                <a:gd name="T21" fmla="*/ 55 h 1065"/>
                <a:gd name="T22" fmla="*/ 184 w 1676"/>
                <a:gd name="T23" fmla="*/ 113 h 1065"/>
                <a:gd name="T24" fmla="*/ 108 w 1676"/>
                <a:gd name="T25" fmla="*/ 209 h 1065"/>
                <a:gd name="T26" fmla="*/ 50 w 1676"/>
                <a:gd name="T27" fmla="*/ 319 h 1065"/>
                <a:gd name="T28" fmla="*/ 11 w 1676"/>
                <a:gd name="T29" fmla="*/ 439 h 1065"/>
                <a:gd name="T30" fmla="*/ 0 w 1676"/>
                <a:gd name="T31" fmla="*/ 571 h 1065"/>
                <a:gd name="T32" fmla="*/ 11 w 1676"/>
                <a:gd name="T33" fmla="*/ 703 h 1065"/>
                <a:gd name="T34" fmla="*/ 50 w 1676"/>
                <a:gd name="T35" fmla="*/ 824 h 1065"/>
                <a:gd name="T36" fmla="*/ 108 w 1676"/>
                <a:gd name="T37" fmla="*/ 933 h 1065"/>
                <a:gd name="T38" fmla="*/ 184 w 1676"/>
                <a:gd name="T39" fmla="*/ 1029 h 1065"/>
                <a:gd name="T40" fmla="*/ 198 w 1676"/>
                <a:gd name="T41" fmla="*/ 1024 h 1065"/>
                <a:gd name="T42" fmla="*/ 160 w 1676"/>
                <a:gd name="T43" fmla="*/ 941 h 1065"/>
                <a:gd name="T44" fmla="*/ 135 w 1676"/>
                <a:gd name="T45" fmla="*/ 851 h 1065"/>
                <a:gd name="T46" fmla="*/ 121 w 1676"/>
                <a:gd name="T47" fmla="*/ 757 h 1065"/>
                <a:gd name="T48" fmla="*/ 121 w 1676"/>
                <a:gd name="T49" fmla="*/ 673 h 1065"/>
                <a:gd name="T50" fmla="*/ 132 w 1676"/>
                <a:gd name="T51" fmla="*/ 574 h 1065"/>
                <a:gd name="T52" fmla="*/ 171 w 1676"/>
                <a:gd name="T53" fmla="*/ 448 h 1065"/>
                <a:gd name="T54" fmla="*/ 229 w 1676"/>
                <a:gd name="T55" fmla="*/ 335 h 1065"/>
                <a:gd name="T56" fmla="*/ 308 w 1676"/>
                <a:gd name="T57" fmla="*/ 236 h 1065"/>
                <a:gd name="T58" fmla="*/ 404 w 1676"/>
                <a:gd name="T59" fmla="*/ 157 h 1065"/>
                <a:gd name="T60" fmla="*/ 514 w 1676"/>
                <a:gd name="T61" fmla="*/ 96 h 1065"/>
                <a:gd name="T62" fmla="*/ 605 w 1676"/>
                <a:gd name="T63" fmla="*/ 63 h 1065"/>
                <a:gd name="T64" fmla="*/ 668 w 1676"/>
                <a:gd name="T65" fmla="*/ 49 h 1065"/>
                <a:gd name="T66" fmla="*/ 731 w 1676"/>
                <a:gd name="T67" fmla="*/ 44 h 1065"/>
                <a:gd name="T68" fmla="*/ 1516 w 1676"/>
                <a:gd name="T69" fmla="*/ 42 h 1065"/>
                <a:gd name="T70" fmla="*/ 1597 w 1676"/>
                <a:gd name="T71" fmla="*/ 47 h 1065"/>
                <a:gd name="T72" fmla="*/ 1676 w 1676"/>
                <a:gd name="T73" fmla="*/ 63 h 1065"/>
                <a:gd name="T74" fmla="*/ 1613 w 1676"/>
                <a:gd name="T75" fmla="*/ 36 h 1065"/>
                <a:gd name="T76" fmla="*/ 1547 w 1676"/>
                <a:gd name="T77" fmla="*/ 17 h 1065"/>
                <a:gd name="T78" fmla="*/ 1476 w 1676"/>
                <a:gd name="T79" fmla="*/ 3 h 1065"/>
                <a:gd name="T80" fmla="*/ 1404 w 1676"/>
                <a:gd name="T81" fmla="*/ 0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76" h="1065">
                  <a:moveTo>
                    <a:pt x="1404" y="0"/>
                  </a:moveTo>
                  <a:lnTo>
                    <a:pt x="682" y="0"/>
                  </a:lnTo>
                  <a:lnTo>
                    <a:pt x="632" y="0"/>
                  </a:lnTo>
                  <a:lnTo>
                    <a:pt x="585" y="6"/>
                  </a:lnTo>
                  <a:lnTo>
                    <a:pt x="542" y="15"/>
                  </a:lnTo>
                  <a:lnTo>
                    <a:pt x="497" y="25"/>
                  </a:lnTo>
                  <a:lnTo>
                    <a:pt x="456" y="42"/>
                  </a:lnTo>
                  <a:lnTo>
                    <a:pt x="415" y="58"/>
                  </a:lnTo>
                  <a:lnTo>
                    <a:pt x="377" y="83"/>
                  </a:lnTo>
                  <a:lnTo>
                    <a:pt x="339" y="107"/>
                  </a:lnTo>
                  <a:lnTo>
                    <a:pt x="322" y="116"/>
                  </a:lnTo>
                  <a:lnTo>
                    <a:pt x="305" y="119"/>
                  </a:lnTo>
                  <a:lnTo>
                    <a:pt x="294" y="116"/>
                  </a:lnTo>
                  <a:lnTo>
                    <a:pt x="286" y="110"/>
                  </a:lnTo>
                  <a:lnTo>
                    <a:pt x="278" y="101"/>
                  </a:lnTo>
                  <a:lnTo>
                    <a:pt x="276" y="91"/>
                  </a:lnTo>
                  <a:lnTo>
                    <a:pt x="278" y="74"/>
                  </a:lnTo>
                  <a:lnTo>
                    <a:pt x="286" y="55"/>
                  </a:lnTo>
                  <a:lnTo>
                    <a:pt x="299" y="33"/>
                  </a:lnTo>
                  <a:lnTo>
                    <a:pt x="319" y="6"/>
                  </a:lnTo>
                  <a:lnTo>
                    <a:pt x="283" y="31"/>
                  </a:lnTo>
                  <a:lnTo>
                    <a:pt x="247" y="55"/>
                  </a:lnTo>
                  <a:lnTo>
                    <a:pt x="215" y="83"/>
                  </a:lnTo>
                  <a:lnTo>
                    <a:pt x="184" y="113"/>
                  </a:lnTo>
                  <a:lnTo>
                    <a:pt x="143" y="159"/>
                  </a:lnTo>
                  <a:lnTo>
                    <a:pt x="108" y="209"/>
                  </a:lnTo>
                  <a:lnTo>
                    <a:pt x="74" y="261"/>
                  </a:lnTo>
                  <a:lnTo>
                    <a:pt x="50" y="319"/>
                  </a:lnTo>
                  <a:lnTo>
                    <a:pt x="28" y="380"/>
                  </a:lnTo>
                  <a:lnTo>
                    <a:pt x="11" y="439"/>
                  </a:lnTo>
                  <a:lnTo>
                    <a:pt x="4" y="506"/>
                  </a:lnTo>
                  <a:lnTo>
                    <a:pt x="0" y="571"/>
                  </a:lnTo>
                  <a:lnTo>
                    <a:pt x="4" y="637"/>
                  </a:lnTo>
                  <a:lnTo>
                    <a:pt x="11" y="703"/>
                  </a:lnTo>
                  <a:lnTo>
                    <a:pt x="28" y="763"/>
                  </a:lnTo>
                  <a:lnTo>
                    <a:pt x="50" y="824"/>
                  </a:lnTo>
                  <a:lnTo>
                    <a:pt x="74" y="881"/>
                  </a:lnTo>
                  <a:lnTo>
                    <a:pt x="108" y="933"/>
                  </a:lnTo>
                  <a:lnTo>
                    <a:pt x="143" y="982"/>
                  </a:lnTo>
                  <a:lnTo>
                    <a:pt x="184" y="1029"/>
                  </a:lnTo>
                  <a:lnTo>
                    <a:pt x="220" y="1065"/>
                  </a:lnTo>
                  <a:lnTo>
                    <a:pt x="198" y="1024"/>
                  </a:lnTo>
                  <a:lnTo>
                    <a:pt x="177" y="982"/>
                  </a:lnTo>
                  <a:lnTo>
                    <a:pt x="160" y="941"/>
                  </a:lnTo>
                  <a:lnTo>
                    <a:pt x="146" y="898"/>
                  </a:lnTo>
                  <a:lnTo>
                    <a:pt x="135" y="851"/>
                  </a:lnTo>
                  <a:lnTo>
                    <a:pt x="126" y="804"/>
                  </a:lnTo>
                  <a:lnTo>
                    <a:pt x="121" y="757"/>
                  </a:lnTo>
                  <a:lnTo>
                    <a:pt x="119" y="709"/>
                  </a:lnTo>
                  <a:lnTo>
                    <a:pt x="121" y="673"/>
                  </a:lnTo>
                  <a:lnTo>
                    <a:pt x="121" y="640"/>
                  </a:lnTo>
                  <a:lnTo>
                    <a:pt x="132" y="574"/>
                  </a:lnTo>
                  <a:lnTo>
                    <a:pt x="148" y="511"/>
                  </a:lnTo>
                  <a:lnTo>
                    <a:pt x="171" y="448"/>
                  </a:lnTo>
                  <a:lnTo>
                    <a:pt x="198" y="390"/>
                  </a:lnTo>
                  <a:lnTo>
                    <a:pt x="229" y="335"/>
                  </a:lnTo>
                  <a:lnTo>
                    <a:pt x="267" y="286"/>
                  </a:lnTo>
                  <a:lnTo>
                    <a:pt x="308" y="236"/>
                  </a:lnTo>
                  <a:lnTo>
                    <a:pt x="355" y="195"/>
                  </a:lnTo>
                  <a:lnTo>
                    <a:pt x="404" y="157"/>
                  </a:lnTo>
                  <a:lnTo>
                    <a:pt x="456" y="124"/>
                  </a:lnTo>
                  <a:lnTo>
                    <a:pt x="514" y="96"/>
                  </a:lnTo>
                  <a:lnTo>
                    <a:pt x="575" y="72"/>
                  </a:lnTo>
                  <a:lnTo>
                    <a:pt x="605" y="63"/>
                  </a:lnTo>
                  <a:lnTo>
                    <a:pt x="636" y="55"/>
                  </a:lnTo>
                  <a:lnTo>
                    <a:pt x="668" y="49"/>
                  </a:lnTo>
                  <a:lnTo>
                    <a:pt x="701" y="47"/>
                  </a:lnTo>
                  <a:lnTo>
                    <a:pt x="731" y="44"/>
                  </a:lnTo>
                  <a:lnTo>
                    <a:pt x="767" y="42"/>
                  </a:lnTo>
                  <a:lnTo>
                    <a:pt x="1516" y="42"/>
                  </a:lnTo>
                  <a:lnTo>
                    <a:pt x="1558" y="44"/>
                  </a:lnTo>
                  <a:lnTo>
                    <a:pt x="1597" y="47"/>
                  </a:lnTo>
                  <a:lnTo>
                    <a:pt x="1638" y="55"/>
                  </a:lnTo>
                  <a:lnTo>
                    <a:pt x="1676" y="63"/>
                  </a:lnTo>
                  <a:lnTo>
                    <a:pt x="1644" y="49"/>
                  </a:lnTo>
                  <a:lnTo>
                    <a:pt x="1613" y="36"/>
                  </a:lnTo>
                  <a:lnTo>
                    <a:pt x="1581" y="25"/>
                  </a:lnTo>
                  <a:lnTo>
                    <a:pt x="1547" y="17"/>
                  </a:lnTo>
                  <a:lnTo>
                    <a:pt x="1511" y="9"/>
                  </a:lnTo>
                  <a:lnTo>
                    <a:pt x="1476" y="3"/>
                  </a:lnTo>
                  <a:lnTo>
                    <a:pt x="1440" y="0"/>
                  </a:lnTo>
                  <a:lnTo>
                    <a:pt x="1404" y="0"/>
                  </a:lnTo>
                  <a:close/>
                </a:path>
              </a:pathLst>
            </a:custGeom>
            <a:solidFill>
              <a:srgbClr val="C9CA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90"/>
            <p:cNvSpPr>
              <a:spLocks/>
            </p:cNvSpPr>
            <p:nvPr/>
          </p:nvSpPr>
          <p:spPr bwMode="auto">
            <a:xfrm>
              <a:off x="4332288" y="3914775"/>
              <a:ext cx="77788" cy="249238"/>
            </a:xfrm>
            <a:custGeom>
              <a:avLst/>
              <a:gdLst>
                <a:gd name="T0" fmla="*/ 347 w 347"/>
                <a:gd name="T1" fmla="*/ 0 h 1101"/>
                <a:gd name="T2" fmla="*/ 307 w 347"/>
                <a:gd name="T3" fmla="*/ 23 h 1101"/>
                <a:gd name="T4" fmla="*/ 273 w 347"/>
                <a:gd name="T5" fmla="*/ 47 h 1101"/>
                <a:gd name="T6" fmla="*/ 237 w 347"/>
                <a:gd name="T7" fmla="*/ 75 h 1101"/>
                <a:gd name="T8" fmla="*/ 203 w 347"/>
                <a:gd name="T9" fmla="*/ 102 h 1101"/>
                <a:gd name="T10" fmla="*/ 174 w 347"/>
                <a:gd name="T11" fmla="*/ 135 h 1101"/>
                <a:gd name="T12" fmla="*/ 145 w 347"/>
                <a:gd name="T13" fmla="*/ 168 h 1101"/>
                <a:gd name="T14" fmla="*/ 118 w 347"/>
                <a:gd name="T15" fmla="*/ 203 h 1101"/>
                <a:gd name="T16" fmla="*/ 96 w 347"/>
                <a:gd name="T17" fmla="*/ 239 h 1101"/>
                <a:gd name="T18" fmla="*/ 75 w 347"/>
                <a:gd name="T19" fmla="*/ 277 h 1101"/>
                <a:gd name="T20" fmla="*/ 55 w 347"/>
                <a:gd name="T21" fmla="*/ 319 h 1101"/>
                <a:gd name="T22" fmla="*/ 39 w 347"/>
                <a:gd name="T23" fmla="*/ 360 h 1101"/>
                <a:gd name="T24" fmla="*/ 25 w 347"/>
                <a:gd name="T25" fmla="*/ 401 h 1101"/>
                <a:gd name="T26" fmla="*/ 14 w 347"/>
                <a:gd name="T27" fmla="*/ 448 h 1101"/>
                <a:gd name="T28" fmla="*/ 6 w 347"/>
                <a:gd name="T29" fmla="*/ 492 h 1101"/>
                <a:gd name="T30" fmla="*/ 0 w 347"/>
                <a:gd name="T31" fmla="*/ 538 h 1101"/>
                <a:gd name="T32" fmla="*/ 0 w 347"/>
                <a:gd name="T33" fmla="*/ 585 h 1101"/>
                <a:gd name="T34" fmla="*/ 0 w 347"/>
                <a:gd name="T35" fmla="*/ 624 h 1101"/>
                <a:gd name="T36" fmla="*/ 3 w 347"/>
                <a:gd name="T37" fmla="*/ 662 h 1101"/>
                <a:gd name="T38" fmla="*/ 8 w 347"/>
                <a:gd name="T39" fmla="*/ 700 h 1101"/>
                <a:gd name="T40" fmla="*/ 17 w 347"/>
                <a:gd name="T41" fmla="*/ 739 h 1101"/>
                <a:gd name="T42" fmla="*/ 25 w 347"/>
                <a:gd name="T43" fmla="*/ 775 h 1101"/>
                <a:gd name="T44" fmla="*/ 36 w 347"/>
                <a:gd name="T45" fmla="*/ 811 h 1101"/>
                <a:gd name="T46" fmla="*/ 50 w 347"/>
                <a:gd name="T47" fmla="*/ 843 h 1101"/>
                <a:gd name="T48" fmla="*/ 66 w 347"/>
                <a:gd name="T49" fmla="*/ 879 h 1101"/>
                <a:gd name="T50" fmla="*/ 82 w 347"/>
                <a:gd name="T51" fmla="*/ 908 h 1101"/>
                <a:gd name="T52" fmla="*/ 102 w 347"/>
                <a:gd name="T53" fmla="*/ 942 h 1101"/>
                <a:gd name="T54" fmla="*/ 121 w 347"/>
                <a:gd name="T55" fmla="*/ 972 h 1101"/>
                <a:gd name="T56" fmla="*/ 143 w 347"/>
                <a:gd name="T57" fmla="*/ 1000 h 1101"/>
                <a:gd name="T58" fmla="*/ 165 w 347"/>
                <a:gd name="T59" fmla="*/ 1027 h 1101"/>
                <a:gd name="T60" fmla="*/ 190 w 347"/>
                <a:gd name="T61" fmla="*/ 1054 h 1101"/>
                <a:gd name="T62" fmla="*/ 217 w 347"/>
                <a:gd name="T63" fmla="*/ 1079 h 1101"/>
                <a:gd name="T64" fmla="*/ 244 w 347"/>
                <a:gd name="T65" fmla="*/ 1101 h 1101"/>
                <a:gd name="T66" fmla="*/ 228 w 347"/>
                <a:gd name="T67" fmla="*/ 1079 h 1101"/>
                <a:gd name="T68" fmla="*/ 192 w 347"/>
                <a:gd name="T69" fmla="*/ 1043 h 1101"/>
                <a:gd name="T70" fmla="*/ 151 w 347"/>
                <a:gd name="T71" fmla="*/ 996 h 1101"/>
                <a:gd name="T72" fmla="*/ 116 w 347"/>
                <a:gd name="T73" fmla="*/ 947 h 1101"/>
                <a:gd name="T74" fmla="*/ 82 w 347"/>
                <a:gd name="T75" fmla="*/ 895 h 1101"/>
                <a:gd name="T76" fmla="*/ 58 w 347"/>
                <a:gd name="T77" fmla="*/ 838 h 1101"/>
                <a:gd name="T78" fmla="*/ 36 w 347"/>
                <a:gd name="T79" fmla="*/ 777 h 1101"/>
                <a:gd name="T80" fmla="*/ 19 w 347"/>
                <a:gd name="T81" fmla="*/ 717 h 1101"/>
                <a:gd name="T82" fmla="*/ 12 w 347"/>
                <a:gd name="T83" fmla="*/ 651 h 1101"/>
                <a:gd name="T84" fmla="*/ 8 w 347"/>
                <a:gd name="T85" fmla="*/ 585 h 1101"/>
                <a:gd name="T86" fmla="*/ 12 w 347"/>
                <a:gd name="T87" fmla="*/ 520 h 1101"/>
                <a:gd name="T88" fmla="*/ 19 w 347"/>
                <a:gd name="T89" fmla="*/ 453 h 1101"/>
                <a:gd name="T90" fmla="*/ 36 w 347"/>
                <a:gd name="T91" fmla="*/ 394 h 1101"/>
                <a:gd name="T92" fmla="*/ 58 w 347"/>
                <a:gd name="T93" fmla="*/ 333 h 1101"/>
                <a:gd name="T94" fmla="*/ 82 w 347"/>
                <a:gd name="T95" fmla="*/ 275 h 1101"/>
                <a:gd name="T96" fmla="*/ 116 w 347"/>
                <a:gd name="T97" fmla="*/ 223 h 1101"/>
                <a:gd name="T98" fmla="*/ 151 w 347"/>
                <a:gd name="T99" fmla="*/ 173 h 1101"/>
                <a:gd name="T100" fmla="*/ 192 w 347"/>
                <a:gd name="T101" fmla="*/ 127 h 1101"/>
                <a:gd name="T102" fmla="*/ 223 w 347"/>
                <a:gd name="T103" fmla="*/ 97 h 1101"/>
                <a:gd name="T104" fmla="*/ 255 w 347"/>
                <a:gd name="T105" fmla="*/ 69 h 1101"/>
                <a:gd name="T106" fmla="*/ 291 w 347"/>
                <a:gd name="T107" fmla="*/ 45 h 1101"/>
                <a:gd name="T108" fmla="*/ 327 w 347"/>
                <a:gd name="T109" fmla="*/ 20 h 1101"/>
                <a:gd name="T110" fmla="*/ 347 w 347"/>
                <a:gd name="T111" fmla="*/ 0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7" h="1101">
                  <a:moveTo>
                    <a:pt x="347" y="0"/>
                  </a:moveTo>
                  <a:lnTo>
                    <a:pt x="307" y="23"/>
                  </a:lnTo>
                  <a:lnTo>
                    <a:pt x="273" y="47"/>
                  </a:lnTo>
                  <a:lnTo>
                    <a:pt x="237" y="75"/>
                  </a:lnTo>
                  <a:lnTo>
                    <a:pt x="203" y="102"/>
                  </a:lnTo>
                  <a:lnTo>
                    <a:pt x="174" y="135"/>
                  </a:lnTo>
                  <a:lnTo>
                    <a:pt x="145" y="168"/>
                  </a:lnTo>
                  <a:lnTo>
                    <a:pt x="118" y="203"/>
                  </a:lnTo>
                  <a:lnTo>
                    <a:pt x="96" y="239"/>
                  </a:lnTo>
                  <a:lnTo>
                    <a:pt x="75" y="277"/>
                  </a:lnTo>
                  <a:lnTo>
                    <a:pt x="55" y="319"/>
                  </a:lnTo>
                  <a:lnTo>
                    <a:pt x="39" y="360"/>
                  </a:lnTo>
                  <a:lnTo>
                    <a:pt x="25" y="401"/>
                  </a:lnTo>
                  <a:lnTo>
                    <a:pt x="14" y="448"/>
                  </a:lnTo>
                  <a:lnTo>
                    <a:pt x="6" y="492"/>
                  </a:lnTo>
                  <a:lnTo>
                    <a:pt x="0" y="538"/>
                  </a:lnTo>
                  <a:lnTo>
                    <a:pt x="0" y="585"/>
                  </a:lnTo>
                  <a:lnTo>
                    <a:pt x="0" y="624"/>
                  </a:lnTo>
                  <a:lnTo>
                    <a:pt x="3" y="662"/>
                  </a:lnTo>
                  <a:lnTo>
                    <a:pt x="8" y="700"/>
                  </a:lnTo>
                  <a:lnTo>
                    <a:pt x="17" y="739"/>
                  </a:lnTo>
                  <a:lnTo>
                    <a:pt x="25" y="775"/>
                  </a:lnTo>
                  <a:lnTo>
                    <a:pt x="36" y="811"/>
                  </a:lnTo>
                  <a:lnTo>
                    <a:pt x="50" y="843"/>
                  </a:lnTo>
                  <a:lnTo>
                    <a:pt x="66" y="879"/>
                  </a:lnTo>
                  <a:lnTo>
                    <a:pt x="82" y="908"/>
                  </a:lnTo>
                  <a:lnTo>
                    <a:pt x="102" y="942"/>
                  </a:lnTo>
                  <a:lnTo>
                    <a:pt x="121" y="972"/>
                  </a:lnTo>
                  <a:lnTo>
                    <a:pt x="143" y="1000"/>
                  </a:lnTo>
                  <a:lnTo>
                    <a:pt x="165" y="1027"/>
                  </a:lnTo>
                  <a:lnTo>
                    <a:pt x="190" y="1054"/>
                  </a:lnTo>
                  <a:lnTo>
                    <a:pt x="217" y="1079"/>
                  </a:lnTo>
                  <a:lnTo>
                    <a:pt x="244" y="1101"/>
                  </a:lnTo>
                  <a:lnTo>
                    <a:pt x="228" y="1079"/>
                  </a:lnTo>
                  <a:lnTo>
                    <a:pt x="192" y="1043"/>
                  </a:lnTo>
                  <a:lnTo>
                    <a:pt x="151" y="996"/>
                  </a:lnTo>
                  <a:lnTo>
                    <a:pt x="116" y="947"/>
                  </a:lnTo>
                  <a:lnTo>
                    <a:pt x="82" y="895"/>
                  </a:lnTo>
                  <a:lnTo>
                    <a:pt x="58" y="838"/>
                  </a:lnTo>
                  <a:lnTo>
                    <a:pt x="36" y="777"/>
                  </a:lnTo>
                  <a:lnTo>
                    <a:pt x="19" y="717"/>
                  </a:lnTo>
                  <a:lnTo>
                    <a:pt x="12" y="651"/>
                  </a:lnTo>
                  <a:lnTo>
                    <a:pt x="8" y="585"/>
                  </a:lnTo>
                  <a:lnTo>
                    <a:pt x="12" y="520"/>
                  </a:lnTo>
                  <a:lnTo>
                    <a:pt x="19" y="453"/>
                  </a:lnTo>
                  <a:lnTo>
                    <a:pt x="36" y="394"/>
                  </a:lnTo>
                  <a:lnTo>
                    <a:pt x="58" y="333"/>
                  </a:lnTo>
                  <a:lnTo>
                    <a:pt x="82" y="275"/>
                  </a:lnTo>
                  <a:lnTo>
                    <a:pt x="116" y="223"/>
                  </a:lnTo>
                  <a:lnTo>
                    <a:pt x="151" y="173"/>
                  </a:lnTo>
                  <a:lnTo>
                    <a:pt x="192" y="127"/>
                  </a:lnTo>
                  <a:lnTo>
                    <a:pt x="223" y="97"/>
                  </a:lnTo>
                  <a:lnTo>
                    <a:pt x="255" y="69"/>
                  </a:lnTo>
                  <a:lnTo>
                    <a:pt x="291" y="45"/>
                  </a:lnTo>
                  <a:lnTo>
                    <a:pt x="327" y="20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6437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191"/>
            <p:cNvSpPr>
              <a:spLocks/>
            </p:cNvSpPr>
            <p:nvPr/>
          </p:nvSpPr>
          <p:spPr bwMode="auto">
            <a:xfrm>
              <a:off x="4362451" y="3929063"/>
              <a:ext cx="460375" cy="298450"/>
            </a:xfrm>
            <a:custGeom>
              <a:avLst/>
              <a:gdLst>
                <a:gd name="T0" fmla="*/ 2028 w 2028"/>
                <a:gd name="T1" fmla="*/ 692 h 1315"/>
                <a:gd name="T2" fmla="*/ 2017 w 2028"/>
                <a:gd name="T3" fmla="*/ 791 h 1315"/>
                <a:gd name="T4" fmla="*/ 1979 w 2028"/>
                <a:gd name="T5" fmla="*/ 915 h 1315"/>
                <a:gd name="T6" fmla="*/ 1921 w 2028"/>
                <a:gd name="T7" fmla="*/ 1027 h 1315"/>
                <a:gd name="T8" fmla="*/ 1842 w 2028"/>
                <a:gd name="T9" fmla="*/ 1123 h 1315"/>
                <a:gd name="T10" fmla="*/ 1748 w 2028"/>
                <a:gd name="T11" fmla="*/ 1203 h 1315"/>
                <a:gd name="T12" fmla="*/ 1638 w 2028"/>
                <a:gd name="T13" fmla="*/ 1262 h 1315"/>
                <a:gd name="T14" fmla="*/ 1520 w 2028"/>
                <a:gd name="T15" fmla="*/ 1302 h 1315"/>
                <a:gd name="T16" fmla="*/ 1457 w 2028"/>
                <a:gd name="T17" fmla="*/ 1312 h 1315"/>
                <a:gd name="T18" fmla="*/ 1390 w 2028"/>
                <a:gd name="T19" fmla="*/ 1315 h 1315"/>
                <a:gd name="T20" fmla="*/ 608 w 2028"/>
                <a:gd name="T21" fmla="*/ 1315 h 1315"/>
                <a:gd name="T22" fmla="*/ 542 w 2028"/>
                <a:gd name="T23" fmla="*/ 1307 h 1315"/>
                <a:gd name="T24" fmla="*/ 452 w 2028"/>
                <a:gd name="T25" fmla="*/ 1285 h 1315"/>
                <a:gd name="T26" fmla="*/ 335 w 2028"/>
                <a:gd name="T27" fmla="*/ 1235 h 1315"/>
                <a:gd name="T28" fmla="*/ 234 w 2028"/>
                <a:gd name="T29" fmla="*/ 1165 h 1315"/>
                <a:gd name="T30" fmla="*/ 146 w 2028"/>
                <a:gd name="T31" fmla="*/ 1077 h 1315"/>
                <a:gd name="T32" fmla="*/ 78 w 2028"/>
                <a:gd name="T33" fmla="*/ 972 h 1315"/>
                <a:gd name="T34" fmla="*/ 31 w 2028"/>
                <a:gd name="T35" fmla="*/ 854 h 1315"/>
                <a:gd name="T36" fmla="*/ 4 w 2028"/>
                <a:gd name="T37" fmla="*/ 725 h 1315"/>
                <a:gd name="T38" fmla="*/ 0 w 2028"/>
                <a:gd name="T39" fmla="*/ 660 h 1315"/>
                <a:gd name="T40" fmla="*/ 4 w 2028"/>
                <a:gd name="T41" fmla="*/ 591 h 1315"/>
                <a:gd name="T42" fmla="*/ 31 w 2028"/>
                <a:gd name="T43" fmla="*/ 464 h 1315"/>
                <a:gd name="T44" fmla="*/ 78 w 2028"/>
                <a:gd name="T45" fmla="*/ 347 h 1315"/>
                <a:gd name="T46" fmla="*/ 146 w 2028"/>
                <a:gd name="T47" fmla="*/ 243 h 1315"/>
                <a:gd name="T48" fmla="*/ 234 w 2028"/>
                <a:gd name="T49" fmla="*/ 151 h 1315"/>
                <a:gd name="T50" fmla="*/ 335 w 2028"/>
                <a:gd name="T51" fmla="*/ 81 h 1315"/>
                <a:gd name="T52" fmla="*/ 452 w 2028"/>
                <a:gd name="T53" fmla="*/ 31 h 1315"/>
                <a:gd name="T54" fmla="*/ 542 w 2028"/>
                <a:gd name="T55" fmla="*/ 9 h 1315"/>
                <a:gd name="T56" fmla="*/ 608 w 2028"/>
                <a:gd name="T57" fmla="*/ 4 h 1315"/>
                <a:gd name="T58" fmla="*/ 1390 w 2028"/>
                <a:gd name="T59" fmla="*/ 0 h 1315"/>
                <a:gd name="T60" fmla="*/ 1457 w 2028"/>
                <a:gd name="T61" fmla="*/ 6 h 1315"/>
                <a:gd name="T62" fmla="*/ 1520 w 2028"/>
                <a:gd name="T63" fmla="*/ 14 h 1315"/>
                <a:gd name="T64" fmla="*/ 1638 w 2028"/>
                <a:gd name="T65" fmla="*/ 52 h 1315"/>
                <a:gd name="T66" fmla="*/ 1748 w 2028"/>
                <a:gd name="T67" fmla="*/ 113 h 1315"/>
                <a:gd name="T68" fmla="*/ 1842 w 2028"/>
                <a:gd name="T69" fmla="*/ 196 h 1315"/>
                <a:gd name="T70" fmla="*/ 1921 w 2028"/>
                <a:gd name="T71" fmla="*/ 291 h 1315"/>
                <a:gd name="T72" fmla="*/ 1979 w 2028"/>
                <a:gd name="T73" fmla="*/ 404 h 1315"/>
                <a:gd name="T74" fmla="*/ 2017 w 2028"/>
                <a:gd name="T75" fmla="*/ 527 h 1315"/>
                <a:gd name="T76" fmla="*/ 2028 w 2028"/>
                <a:gd name="T77" fmla="*/ 626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5">
                  <a:moveTo>
                    <a:pt x="2028" y="660"/>
                  </a:moveTo>
                  <a:lnTo>
                    <a:pt x="2028" y="692"/>
                  </a:lnTo>
                  <a:lnTo>
                    <a:pt x="2026" y="725"/>
                  </a:lnTo>
                  <a:lnTo>
                    <a:pt x="2017" y="791"/>
                  </a:lnTo>
                  <a:lnTo>
                    <a:pt x="2001" y="854"/>
                  </a:lnTo>
                  <a:lnTo>
                    <a:pt x="1979" y="915"/>
                  </a:lnTo>
                  <a:lnTo>
                    <a:pt x="1952" y="972"/>
                  </a:lnTo>
                  <a:lnTo>
                    <a:pt x="1921" y="1027"/>
                  </a:lnTo>
                  <a:lnTo>
                    <a:pt x="1883" y="1077"/>
                  </a:lnTo>
                  <a:lnTo>
                    <a:pt x="1842" y="1123"/>
                  </a:lnTo>
                  <a:lnTo>
                    <a:pt x="1797" y="1165"/>
                  </a:lnTo>
                  <a:lnTo>
                    <a:pt x="1748" y="1203"/>
                  </a:lnTo>
                  <a:lnTo>
                    <a:pt x="1696" y="1235"/>
                  </a:lnTo>
                  <a:lnTo>
                    <a:pt x="1638" y="1262"/>
                  </a:lnTo>
                  <a:lnTo>
                    <a:pt x="1581" y="1285"/>
                  </a:lnTo>
                  <a:lnTo>
                    <a:pt x="1520" y="1302"/>
                  </a:lnTo>
                  <a:lnTo>
                    <a:pt x="1487" y="1307"/>
                  </a:lnTo>
                  <a:lnTo>
                    <a:pt x="1457" y="1312"/>
                  </a:lnTo>
                  <a:lnTo>
                    <a:pt x="1424" y="1315"/>
                  </a:lnTo>
                  <a:lnTo>
                    <a:pt x="1390" y="1315"/>
                  </a:lnTo>
                  <a:lnTo>
                    <a:pt x="641" y="1315"/>
                  </a:lnTo>
                  <a:lnTo>
                    <a:pt x="608" y="1315"/>
                  </a:lnTo>
                  <a:lnTo>
                    <a:pt x="575" y="1312"/>
                  </a:lnTo>
                  <a:lnTo>
                    <a:pt x="542" y="1307"/>
                  </a:lnTo>
                  <a:lnTo>
                    <a:pt x="512" y="1302"/>
                  </a:lnTo>
                  <a:lnTo>
                    <a:pt x="452" y="1285"/>
                  </a:lnTo>
                  <a:lnTo>
                    <a:pt x="391" y="1262"/>
                  </a:lnTo>
                  <a:lnTo>
                    <a:pt x="335" y="1235"/>
                  </a:lnTo>
                  <a:lnTo>
                    <a:pt x="283" y="1203"/>
                  </a:lnTo>
                  <a:lnTo>
                    <a:pt x="234" y="1165"/>
                  </a:lnTo>
                  <a:lnTo>
                    <a:pt x="188" y="1123"/>
                  </a:lnTo>
                  <a:lnTo>
                    <a:pt x="146" y="1077"/>
                  </a:lnTo>
                  <a:lnTo>
                    <a:pt x="110" y="1027"/>
                  </a:lnTo>
                  <a:lnTo>
                    <a:pt x="78" y="972"/>
                  </a:lnTo>
                  <a:lnTo>
                    <a:pt x="53" y="915"/>
                  </a:lnTo>
                  <a:lnTo>
                    <a:pt x="31" y="854"/>
                  </a:lnTo>
                  <a:lnTo>
                    <a:pt x="15" y="791"/>
                  </a:lnTo>
                  <a:lnTo>
                    <a:pt x="4" y="725"/>
                  </a:lnTo>
                  <a:lnTo>
                    <a:pt x="4" y="692"/>
                  </a:lnTo>
                  <a:lnTo>
                    <a:pt x="0" y="660"/>
                  </a:lnTo>
                  <a:lnTo>
                    <a:pt x="4" y="626"/>
                  </a:lnTo>
                  <a:lnTo>
                    <a:pt x="4" y="591"/>
                  </a:lnTo>
                  <a:lnTo>
                    <a:pt x="15" y="527"/>
                  </a:lnTo>
                  <a:lnTo>
                    <a:pt x="31" y="464"/>
                  </a:lnTo>
                  <a:lnTo>
                    <a:pt x="53" y="404"/>
                  </a:lnTo>
                  <a:lnTo>
                    <a:pt x="78" y="347"/>
                  </a:lnTo>
                  <a:lnTo>
                    <a:pt x="110" y="291"/>
                  </a:lnTo>
                  <a:lnTo>
                    <a:pt x="146" y="243"/>
                  </a:lnTo>
                  <a:lnTo>
                    <a:pt x="188" y="196"/>
                  </a:lnTo>
                  <a:lnTo>
                    <a:pt x="234" y="151"/>
                  </a:lnTo>
                  <a:lnTo>
                    <a:pt x="283" y="113"/>
                  </a:lnTo>
                  <a:lnTo>
                    <a:pt x="335" y="81"/>
                  </a:lnTo>
                  <a:lnTo>
                    <a:pt x="391" y="52"/>
                  </a:lnTo>
                  <a:lnTo>
                    <a:pt x="452" y="31"/>
                  </a:lnTo>
                  <a:lnTo>
                    <a:pt x="512" y="14"/>
                  </a:lnTo>
                  <a:lnTo>
                    <a:pt x="542" y="9"/>
                  </a:lnTo>
                  <a:lnTo>
                    <a:pt x="575" y="6"/>
                  </a:lnTo>
                  <a:lnTo>
                    <a:pt x="608" y="4"/>
                  </a:lnTo>
                  <a:lnTo>
                    <a:pt x="641" y="0"/>
                  </a:lnTo>
                  <a:lnTo>
                    <a:pt x="1390" y="0"/>
                  </a:lnTo>
                  <a:lnTo>
                    <a:pt x="1424" y="4"/>
                  </a:lnTo>
                  <a:lnTo>
                    <a:pt x="1457" y="6"/>
                  </a:lnTo>
                  <a:lnTo>
                    <a:pt x="1487" y="9"/>
                  </a:lnTo>
                  <a:lnTo>
                    <a:pt x="1520" y="14"/>
                  </a:lnTo>
                  <a:lnTo>
                    <a:pt x="1581" y="31"/>
                  </a:lnTo>
                  <a:lnTo>
                    <a:pt x="1638" y="52"/>
                  </a:lnTo>
                  <a:lnTo>
                    <a:pt x="1696" y="81"/>
                  </a:lnTo>
                  <a:lnTo>
                    <a:pt x="1748" y="113"/>
                  </a:lnTo>
                  <a:lnTo>
                    <a:pt x="1797" y="151"/>
                  </a:lnTo>
                  <a:lnTo>
                    <a:pt x="1842" y="196"/>
                  </a:lnTo>
                  <a:lnTo>
                    <a:pt x="1883" y="243"/>
                  </a:lnTo>
                  <a:lnTo>
                    <a:pt x="1921" y="291"/>
                  </a:lnTo>
                  <a:lnTo>
                    <a:pt x="1952" y="347"/>
                  </a:lnTo>
                  <a:lnTo>
                    <a:pt x="1979" y="404"/>
                  </a:lnTo>
                  <a:lnTo>
                    <a:pt x="2001" y="464"/>
                  </a:lnTo>
                  <a:lnTo>
                    <a:pt x="2017" y="527"/>
                  </a:lnTo>
                  <a:lnTo>
                    <a:pt x="2026" y="591"/>
                  </a:lnTo>
                  <a:lnTo>
                    <a:pt x="2028" y="626"/>
                  </a:lnTo>
                  <a:lnTo>
                    <a:pt x="2028" y="660"/>
                  </a:lnTo>
                  <a:close/>
                </a:path>
              </a:pathLst>
            </a:custGeom>
            <a:solidFill>
              <a:srgbClr val="D9E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192"/>
            <p:cNvSpPr>
              <a:spLocks/>
            </p:cNvSpPr>
            <p:nvPr/>
          </p:nvSpPr>
          <p:spPr bwMode="auto">
            <a:xfrm>
              <a:off x="4360863" y="3927475"/>
              <a:ext cx="463550" cy="301625"/>
            </a:xfrm>
            <a:custGeom>
              <a:avLst/>
              <a:gdLst>
                <a:gd name="T0" fmla="*/ 2024 w 2044"/>
                <a:gd name="T1" fmla="*/ 732 h 1330"/>
                <a:gd name="T2" fmla="*/ 1977 w 2044"/>
                <a:gd name="T3" fmla="*/ 919 h 1330"/>
                <a:gd name="T4" fmla="*/ 1885 w 2044"/>
                <a:gd name="T5" fmla="*/ 1078 h 1330"/>
                <a:gd name="T6" fmla="*/ 1750 w 2044"/>
                <a:gd name="T7" fmla="*/ 1204 h 1330"/>
                <a:gd name="T8" fmla="*/ 1585 w 2044"/>
                <a:gd name="T9" fmla="*/ 1284 h 1330"/>
                <a:gd name="T10" fmla="*/ 1431 w 2044"/>
                <a:gd name="T11" fmla="*/ 1314 h 1330"/>
                <a:gd name="T12" fmla="*/ 615 w 2044"/>
                <a:gd name="T13" fmla="*/ 1314 h 1330"/>
                <a:gd name="T14" fmla="*/ 459 w 2044"/>
                <a:gd name="T15" fmla="*/ 1284 h 1330"/>
                <a:gd name="T16" fmla="*/ 294 w 2044"/>
                <a:gd name="T17" fmla="*/ 1204 h 1330"/>
                <a:gd name="T18" fmla="*/ 162 w 2044"/>
                <a:gd name="T19" fmla="*/ 1078 h 1330"/>
                <a:gd name="T20" fmla="*/ 65 w 2044"/>
                <a:gd name="T21" fmla="*/ 919 h 1330"/>
                <a:gd name="T22" fmla="*/ 18 w 2044"/>
                <a:gd name="T23" fmla="*/ 732 h 1330"/>
                <a:gd name="T24" fmla="*/ 29 w 2044"/>
                <a:gd name="T25" fmla="*/ 534 h 1330"/>
                <a:gd name="T26" fmla="*/ 93 w 2044"/>
                <a:gd name="T27" fmla="*/ 356 h 1330"/>
                <a:gd name="T28" fmla="*/ 200 w 2044"/>
                <a:gd name="T29" fmla="*/ 208 h 1330"/>
                <a:gd name="T30" fmla="*/ 346 w 2044"/>
                <a:gd name="T31" fmla="*/ 95 h 1330"/>
                <a:gd name="T32" fmla="*/ 519 w 2044"/>
                <a:gd name="T33" fmla="*/ 30 h 1330"/>
                <a:gd name="T34" fmla="*/ 615 w 2044"/>
                <a:gd name="T35" fmla="*/ 19 h 1330"/>
                <a:gd name="T36" fmla="*/ 1431 w 2044"/>
                <a:gd name="T37" fmla="*/ 19 h 1330"/>
                <a:gd name="T38" fmla="*/ 1525 w 2044"/>
                <a:gd name="T39" fmla="*/ 30 h 1330"/>
                <a:gd name="T40" fmla="*/ 1698 w 2044"/>
                <a:gd name="T41" fmla="*/ 95 h 1330"/>
                <a:gd name="T42" fmla="*/ 1843 w 2044"/>
                <a:gd name="T43" fmla="*/ 208 h 1330"/>
                <a:gd name="T44" fmla="*/ 1953 w 2044"/>
                <a:gd name="T45" fmla="*/ 356 h 1330"/>
                <a:gd name="T46" fmla="*/ 2016 w 2044"/>
                <a:gd name="T47" fmla="*/ 534 h 1330"/>
                <a:gd name="T48" fmla="*/ 2035 w 2044"/>
                <a:gd name="T49" fmla="*/ 667 h 1330"/>
                <a:gd name="T50" fmla="*/ 2041 w 2044"/>
                <a:gd name="T51" fmla="*/ 598 h 1330"/>
                <a:gd name="T52" fmla="*/ 1995 w 2044"/>
                <a:gd name="T53" fmla="*/ 406 h 1330"/>
                <a:gd name="T54" fmla="*/ 1898 w 2044"/>
                <a:gd name="T55" fmla="*/ 244 h 1330"/>
                <a:gd name="T56" fmla="*/ 1761 w 2044"/>
                <a:gd name="T57" fmla="*/ 115 h 1330"/>
                <a:gd name="T58" fmla="*/ 1590 w 2044"/>
                <a:gd name="T59" fmla="*/ 30 h 1330"/>
                <a:gd name="T60" fmla="*/ 1496 w 2044"/>
                <a:gd name="T61" fmla="*/ 7 h 1330"/>
                <a:gd name="T62" fmla="*/ 1397 w 2044"/>
                <a:gd name="T63" fmla="*/ 0 h 1330"/>
                <a:gd name="T64" fmla="*/ 582 w 2044"/>
                <a:gd name="T65" fmla="*/ 5 h 1330"/>
                <a:gd name="T66" fmla="*/ 486 w 2044"/>
                <a:gd name="T67" fmla="*/ 21 h 1330"/>
                <a:gd name="T68" fmla="*/ 337 w 2044"/>
                <a:gd name="T69" fmla="*/ 82 h 1330"/>
                <a:gd name="T70" fmla="*/ 189 w 2044"/>
                <a:gd name="T71" fmla="*/ 194 h 1330"/>
                <a:gd name="T72" fmla="*/ 79 w 2044"/>
                <a:gd name="T73" fmla="*/ 348 h 1330"/>
                <a:gd name="T74" fmla="*/ 13 w 2044"/>
                <a:gd name="T75" fmla="*/ 532 h 1330"/>
                <a:gd name="T76" fmla="*/ 0 w 2044"/>
                <a:gd name="T77" fmla="*/ 667 h 1330"/>
                <a:gd name="T78" fmla="*/ 13 w 2044"/>
                <a:gd name="T79" fmla="*/ 800 h 1330"/>
                <a:gd name="T80" fmla="*/ 79 w 2044"/>
                <a:gd name="T81" fmla="*/ 982 h 1330"/>
                <a:gd name="T82" fmla="*/ 189 w 2044"/>
                <a:gd name="T83" fmla="*/ 1136 h 1330"/>
                <a:gd name="T84" fmla="*/ 337 w 2044"/>
                <a:gd name="T85" fmla="*/ 1251 h 1330"/>
                <a:gd name="T86" fmla="*/ 486 w 2044"/>
                <a:gd name="T87" fmla="*/ 1309 h 1330"/>
                <a:gd name="T88" fmla="*/ 582 w 2044"/>
                <a:gd name="T89" fmla="*/ 1328 h 1330"/>
                <a:gd name="T90" fmla="*/ 1397 w 2044"/>
                <a:gd name="T91" fmla="*/ 1330 h 1330"/>
                <a:gd name="T92" fmla="*/ 1496 w 2044"/>
                <a:gd name="T93" fmla="*/ 1322 h 1330"/>
                <a:gd name="T94" fmla="*/ 1590 w 2044"/>
                <a:gd name="T95" fmla="*/ 1300 h 1330"/>
                <a:gd name="T96" fmla="*/ 1761 w 2044"/>
                <a:gd name="T97" fmla="*/ 1217 h 1330"/>
                <a:gd name="T98" fmla="*/ 1898 w 2044"/>
                <a:gd name="T99" fmla="*/ 1089 h 1330"/>
                <a:gd name="T100" fmla="*/ 1995 w 2044"/>
                <a:gd name="T101" fmla="*/ 924 h 1330"/>
                <a:gd name="T102" fmla="*/ 2041 w 2044"/>
                <a:gd name="T103" fmla="*/ 735 h 1330"/>
                <a:gd name="T104" fmla="*/ 2035 w 2044"/>
                <a:gd name="T105" fmla="*/ 667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30">
                  <a:moveTo>
                    <a:pt x="2035" y="667"/>
                  </a:moveTo>
                  <a:lnTo>
                    <a:pt x="2027" y="667"/>
                  </a:lnTo>
                  <a:lnTo>
                    <a:pt x="2024" y="732"/>
                  </a:lnTo>
                  <a:lnTo>
                    <a:pt x="2016" y="795"/>
                  </a:lnTo>
                  <a:lnTo>
                    <a:pt x="2000" y="859"/>
                  </a:lnTo>
                  <a:lnTo>
                    <a:pt x="1977" y="919"/>
                  </a:lnTo>
                  <a:lnTo>
                    <a:pt x="1953" y="974"/>
                  </a:lnTo>
                  <a:lnTo>
                    <a:pt x="1920" y="1028"/>
                  </a:lnTo>
                  <a:lnTo>
                    <a:pt x="1885" y="1078"/>
                  </a:lnTo>
                  <a:lnTo>
                    <a:pt x="1843" y="1125"/>
                  </a:lnTo>
                  <a:lnTo>
                    <a:pt x="1799" y="1165"/>
                  </a:lnTo>
                  <a:lnTo>
                    <a:pt x="1750" y="1204"/>
                  </a:lnTo>
                  <a:lnTo>
                    <a:pt x="1698" y="1237"/>
                  </a:lnTo>
                  <a:lnTo>
                    <a:pt x="1642" y="1264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64" y="1311"/>
                  </a:lnTo>
                  <a:lnTo>
                    <a:pt x="1431" y="1314"/>
                  </a:lnTo>
                  <a:lnTo>
                    <a:pt x="1397" y="1314"/>
                  </a:lnTo>
                  <a:lnTo>
                    <a:pt x="648" y="1314"/>
                  </a:lnTo>
                  <a:lnTo>
                    <a:pt x="615" y="1314"/>
                  </a:lnTo>
                  <a:lnTo>
                    <a:pt x="582" y="1311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0" y="1264"/>
                  </a:lnTo>
                  <a:lnTo>
                    <a:pt x="346" y="1237"/>
                  </a:lnTo>
                  <a:lnTo>
                    <a:pt x="294" y="1204"/>
                  </a:lnTo>
                  <a:lnTo>
                    <a:pt x="247" y="1165"/>
                  </a:lnTo>
                  <a:lnTo>
                    <a:pt x="200" y="1125"/>
                  </a:lnTo>
                  <a:lnTo>
                    <a:pt x="162" y="1078"/>
                  </a:lnTo>
                  <a:lnTo>
                    <a:pt x="123" y="1028"/>
                  </a:lnTo>
                  <a:lnTo>
                    <a:pt x="93" y="974"/>
                  </a:lnTo>
                  <a:lnTo>
                    <a:pt x="65" y="919"/>
                  </a:lnTo>
                  <a:lnTo>
                    <a:pt x="47" y="859"/>
                  </a:lnTo>
                  <a:lnTo>
                    <a:pt x="29" y="795"/>
                  </a:lnTo>
                  <a:lnTo>
                    <a:pt x="18" y="732"/>
                  </a:lnTo>
                  <a:lnTo>
                    <a:pt x="16" y="667"/>
                  </a:lnTo>
                  <a:lnTo>
                    <a:pt x="18" y="600"/>
                  </a:lnTo>
                  <a:lnTo>
                    <a:pt x="29" y="534"/>
                  </a:lnTo>
                  <a:lnTo>
                    <a:pt x="47" y="471"/>
                  </a:lnTo>
                  <a:lnTo>
                    <a:pt x="65" y="414"/>
                  </a:lnTo>
                  <a:lnTo>
                    <a:pt x="93" y="356"/>
                  </a:lnTo>
                  <a:lnTo>
                    <a:pt x="123" y="304"/>
                  </a:lnTo>
                  <a:lnTo>
                    <a:pt x="162" y="252"/>
                  </a:lnTo>
                  <a:lnTo>
                    <a:pt x="200" y="208"/>
                  </a:lnTo>
                  <a:lnTo>
                    <a:pt x="247" y="164"/>
                  </a:lnTo>
                  <a:lnTo>
                    <a:pt x="294" y="129"/>
                  </a:lnTo>
                  <a:lnTo>
                    <a:pt x="346" y="95"/>
                  </a:lnTo>
                  <a:lnTo>
                    <a:pt x="400" y="68"/>
                  </a:lnTo>
                  <a:lnTo>
                    <a:pt x="459" y="46"/>
                  </a:lnTo>
                  <a:lnTo>
                    <a:pt x="519" y="30"/>
                  </a:lnTo>
                  <a:lnTo>
                    <a:pt x="551" y="25"/>
                  </a:lnTo>
                  <a:lnTo>
                    <a:pt x="582" y="21"/>
                  </a:lnTo>
                  <a:lnTo>
                    <a:pt x="615" y="19"/>
                  </a:lnTo>
                  <a:lnTo>
                    <a:pt x="648" y="16"/>
                  </a:lnTo>
                  <a:lnTo>
                    <a:pt x="1397" y="16"/>
                  </a:lnTo>
                  <a:lnTo>
                    <a:pt x="1431" y="19"/>
                  </a:lnTo>
                  <a:lnTo>
                    <a:pt x="1464" y="21"/>
                  </a:lnTo>
                  <a:lnTo>
                    <a:pt x="1494" y="25"/>
                  </a:lnTo>
                  <a:lnTo>
                    <a:pt x="1525" y="30"/>
                  </a:lnTo>
                  <a:lnTo>
                    <a:pt x="1585" y="46"/>
                  </a:lnTo>
                  <a:lnTo>
                    <a:pt x="1642" y="68"/>
                  </a:lnTo>
                  <a:lnTo>
                    <a:pt x="1698" y="95"/>
                  </a:lnTo>
                  <a:lnTo>
                    <a:pt x="1750" y="129"/>
                  </a:lnTo>
                  <a:lnTo>
                    <a:pt x="1799" y="164"/>
                  </a:lnTo>
                  <a:lnTo>
                    <a:pt x="1843" y="208"/>
                  </a:lnTo>
                  <a:lnTo>
                    <a:pt x="1885" y="252"/>
                  </a:lnTo>
                  <a:lnTo>
                    <a:pt x="1920" y="304"/>
                  </a:lnTo>
                  <a:lnTo>
                    <a:pt x="1953" y="356"/>
                  </a:lnTo>
                  <a:lnTo>
                    <a:pt x="1977" y="414"/>
                  </a:lnTo>
                  <a:lnTo>
                    <a:pt x="2000" y="471"/>
                  </a:lnTo>
                  <a:lnTo>
                    <a:pt x="2016" y="534"/>
                  </a:lnTo>
                  <a:lnTo>
                    <a:pt x="2024" y="600"/>
                  </a:lnTo>
                  <a:lnTo>
                    <a:pt x="2027" y="667"/>
                  </a:lnTo>
                  <a:lnTo>
                    <a:pt x="2035" y="667"/>
                  </a:lnTo>
                  <a:lnTo>
                    <a:pt x="2044" y="667"/>
                  </a:lnTo>
                  <a:lnTo>
                    <a:pt x="2044" y="631"/>
                  </a:lnTo>
                  <a:lnTo>
                    <a:pt x="2041" y="598"/>
                  </a:lnTo>
                  <a:lnTo>
                    <a:pt x="2033" y="532"/>
                  </a:lnTo>
                  <a:lnTo>
                    <a:pt x="2016" y="469"/>
                  </a:lnTo>
                  <a:lnTo>
                    <a:pt x="1995" y="406"/>
                  </a:lnTo>
                  <a:lnTo>
                    <a:pt x="1966" y="348"/>
                  </a:lnTo>
                  <a:lnTo>
                    <a:pt x="1934" y="293"/>
                  </a:lnTo>
                  <a:lnTo>
                    <a:pt x="1898" y="244"/>
                  </a:lnTo>
                  <a:lnTo>
                    <a:pt x="1856" y="194"/>
                  </a:lnTo>
                  <a:lnTo>
                    <a:pt x="1810" y="153"/>
                  </a:lnTo>
                  <a:lnTo>
                    <a:pt x="1761" y="115"/>
                  </a:lnTo>
                  <a:lnTo>
                    <a:pt x="1705" y="82"/>
                  </a:lnTo>
                  <a:lnTo>
                    <a:pt x="1651" y="54"/>
                  </a:lnTo>
                  <a:lnTo>
                    <a:pt x="1590" y="30"/>
                  </a:lnTo>
                  <a:lnTo>
                    <a:pt x="1560" y="21"/>
                  </a:lnTo>
                  <a:lnTo>
                    <a:pt x="1527" y="13"/>
                  </a:lnTo>
                  <a:lnTo>
                    <a:pt x="1496" y="7"/>
                  </a:lnTo>
                  <a:lnTo>
                    <a:pt x="1464" y="5"/>
                  </a:lnTo>
                  <a:lnTo>
                    <a:pt x="1431" y="2"/>
                  </a:lnTo>
                  <a:lnTo>
                    <a:pt x="1397" y="0"/>
                  </a:lnTo>
                  <a:lnTo>
                    <a:pt x="648" y="0"/>
                  </a:lnTo>
                  <a:lnTo>
                    <a:pt x="612" y="2"/>
                  </a:lnTo>
                  <a:lnTo>
                    <a:pt x="582" y="5"/>
                  </a:lnTo>
                  <a:lnTo>
                    <a:pt x="549" y="7"/>
                  </a:lnTo>
                  <a:lnTo>
                    <a:pt x="517" y="13"/>
                  </a:lnTo>
                  <a:lnTo>
                    <a:pt x="486" y="21"/>
                  </a:lnTo>
                  <a:lnTo>
                    <a:pt x="456" y="30"/>
                  </a:lnTo>
                  <a:lnTo>
                    <a:pt x="395" y="54"/>
                  </a:lnTo>
                  <a:lnTo>
                    <a:pt x="337" y="82"/>
                  </a:lnTo>
                  <a:lnTo>
                    <a:pt x="285" y="115"/>
                  </a:lnTo>
                  <a:lnTo>
                    <a:pt x="236" y="153"/>
                  </a:lnTo>
                  <a:lnTo>
                    <a:pt x="189" y="194"/>
                  </a:lnTo>
                  <a:lnTo>
                    <a:pt x="148" y="244"/>
                  </a:lnTo>
                  <a:lnTo>
                    <a:pt x="110" y="293"/>
                  </a:lnTo>
                  <a:lnTo>
                    <a:pt x="79" y="348"/>
                  </a:lnTo>
                  <a:lnTo>
                    <a:pt x="52" y="406"/>
                  </a:lnTo>
                  <a:lnTo>
                    <a:pt x="29" y="469"/>
                  </a:lnTo>
                  <a:lnTo>
                    <a:pt x="13" y="532"/>
                  </a:lnTo>
                  <a:lnTo>
                    <a:pt x="2" y="598"/>
                  </a:lnTo>
                  <a:lnTo>
                    <a:pt x="2" y="631"/>
                  </a:lnTo>
                  <a:lnTo>
                    <a:pt x="0" y="667"/>
                  </a:lnTo>
                  <a:lnTo>
                    <a:pt x="2" y="699"/>
                  </a:lnTo>
                  <a:lnTo>
                    <a:pt x="2" y="735"/>
                  </a:lnTo>
                  <a:lnTo>
                    <a:pt x="13" y="800"/>
                  </a:lnTo>
                  <a:lnTo>
                    <a:pt x="29" y="864"/>
                  </a:lnTo>
                  <a:lnTo>
                    <a:pt x="52" y="924"/>
                  </a:lnTo>
                  <a:lnTo>
                    <a:pt x="79" y="982"/>
                  </a:lnTo>
                  <a:lnTo>
                    <a:pt x="110" y="1037"/>
                  </a:lnTo>
                  <a:lnTo>
                    <a:pt x="148" y="1089"/>
                  </a:lnTo>
                  <a:lnTo>
                    <a:pt x="189" y="1136"/>
                  </a:lnTo>
                  <a:lnTo>
                    <a:pt x="236" y="1179"/>
                  </a:lnTo>
                  <a:lnTo>
                    <a:pt x="285" y="1217"/>
                  </a:lnTo>
                  <a:lnTo>
                    <a:pt x="337" y="1251"/>
                  </a:lnTo>
                  <a:lnTo>
                    <a:pt x="395" y="1278"/>
                  </a:lnTo>
                  <a:lnTo>
                    <a:pt x="456" y="1300"/>
                  </a:lnTo>
                  <a:lnTo>
                    <a:pt x="486" y="1309"/>
                  </a:lnTo>
                  <a:lnTo>
                    <a:pt x="517" y="1316"/>
                  </a:lnTo>
                  <a:lnTo>
                    <a:pt x="549" y="1322"/>
                  </a:lnTo>
                  <a:lnTo>
                    <a:pt x="582" y="1328"/>
                  </a:lnTo>
                  <a:lnTo>
                    <a:pt x="612" y="1330"/>
                  </a:lnTo>
                  <a:lnTo>
                    <a:pt x="648" y="1330"/>
                  </a:lnTo>
                  <a:lnTo>
                    <a:pt x="1397" y="1330"/>
                  </a:lnTo>
                  <a:lnTo>
                    <a:pt x="1431" y="1330"/>
                  </a:lnTo>
                  <a:lnTo>
                    <a:pt x="1464" y="1328"/>
                  </a:lnTo>
                  <a:lnTo>
                    <a:pt x="1496" y="1322"/>
                  </a:lnTo>
                  <a:lnTo>
                    <a:pt x="1527" y="1316"/>
                  </a:lnTo>
                  <a:lnTo>
                    <a:pt x="1560" y="1309"/>
                  </a:lnTo>
                  <a:lnTo>
                    <a:pt x="1590" y="1300"/>
                  </a:lnTo>
                  <a:lnTo>
                    <a:pt x="1651" y="1278"/>
                  </a:lnTo>
                  <a:lnTo>
                    <a:pt x="1705" y="1251"/>
                  </a:lnTo>
                  <a:lnTo>
                    <a:pt x="1761" y="1217"/>
                  </a:lnTo>
                  <a:lnTo>
                    <a:pt x="1810" y="1179"/>
                  </a:lnTo>
                  <a:lnTo>
                    <a:pt x="1856" y="1136"/>
                  </a:lnTo>
                  <a:lnTo>
                    <a:pt x="1898" y="1089"/>
                  </a:lnTo>
                  <a:lnTo>
                    <a:pt x="1934" y="1037"/>
                  </a:lnTo>
                  <a:lnTo>
                    <a:pt x="1966" y="982"/>
                  </a:lnTo>
                  <a:lnTo>
                    <a:pt x="1995" y="924"/>
                  </a:lnTo>
                  <a:lnTo>
                    <a:pt x="2016" y="864"/>
                  </a:lnTo>
                  <a:lnTo>
                    <a:pt x="2033" y="800"/>
                  </a:lnTo>
                  <a:lnTo>
                    <a:pt x="2041" y="735"/>
                  </a:lnTo>
                  <a:lnTo>
                    <a:pt x="2044" y="699"/>
                  </a:lnTo>
                  <a:lnTo>
                    <a:pt x="2044" y="667"/>
                  </a:lnTo>
                  <a:lnTo>
                    <a:pt x="2035" y="66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193"/>
            <p:cNvSpPr>
              <a:spLocks/>
            </p:cNvSpPr>
            <p:nvPr/>
          </p:nvSpPr>
          <p:spPr bwMode="auto">
            <a:xfrm>
              <a:off x="4364038" y="3989388"/>
              <a:ext cx="130175" cy="234950"/>
            </a:xfrm>
            <a:custGeom>
              <a:avLst/>
              <a:gdLst>
                <a:gd name="T0" fmla="*/ 132 w 571"/>
                <a:gd name="T1" fmla="*/ 0 h 1040"/>
                <a:gd name="T2" fmla="*/ 101 w 571"/>
                <a:gd name="T3" fmla="*/ 42 h 1040"/>
                <a:gd name="T4" fmla="*/ 77 w 571"/>
                <a:gd name="T5" fmla="*/ 85 h 1040"/>
                <a:gd name="T6" fmla="*/ 55 w 571"/>
                <a:gd name="T7" fmla="*/ 135 h 1040"/>
                <a:gd name="T8" fmla="*/ 36 w 571"/>
                <a:gd name="T9" fmla="*/ 182 h 1040"/>
                <a:gd name="T10" fmla="*/ 19 w 571"/>
                <a:gd name="T11" fmla="*/ 234 h 1040"/>
                <a:gd name="T12" fmla="*/ 8 w 571"/>
                <a:gd name="T13" fmla="*/ 286 h 1040"/>
                <a:gd name="T14" fmla="*/ 2 w 571"/>
                <a:gd name="T15" fmla="*/ 340 h 1040"/>
                <a:gd name="T16" fmla="*/ 0 w 571"/>
                <a:gd name="T17" fmla="*/ 396 h 1040"/>
                <a:gd name="T18" fmla="*/ 2 w 571"/>
                <a:gd name="T19" fmla="*/ 461 h 1040"/>
                <a:gd name="T20" fmla="*/ 13 w 571"/>
                <a:gd name="T21" fmla="*/ 524 h 1040"/>
                <a:gd name="T22" fmla="*/ 31 w 571"/>
                <a:gd name="T23" fmla="*/ 588 h 1040"/>
                <a:gd name="T24" fmla="*/ 49 w 571"/>
                <a:gd name="T25" fmla="*/ 648 h 1040"/>
                <a:gd name="T26" fmla="*/ 77 w 571"/>
                <a:gd name="T27" fmla="*/ 703 h 1040"/>
                <a:gd name="T28" fmla="*/ 107 w 571"/>
                <a:gd name="T29" fmla="*/ 757 h 1040"/>
                <a:gd name="T30" fmla="*/ 146 w 571"/>
                <a:gd name="T31" fmla="*/ 807 h 1040"/>
                <a:gd name="T32" fmla="*/ 184 w 571"/>
                <a:gd name="T33" fmla="*/ 854 h 1040"/>
                <a:gd name="T34" fmla="*/ 225 w 571"/>
                <a:gd name="T35" fmla="*/ 889 h 1040"/>
                <a:gd name="T36" fmla="*/ 267 w 571"/>
                <a:gd name="T37" fmla="*/ 925 h 1040"/>
                <a:gd name="T38" fmla="*/ 313 w 571"/>
                <a:gd name="T39" fmla="*/ 955 h 1040"/>
                <a:gd name="T40" fmla="*/ 360 w 571"/>
                <a:gd name="T41" fmla="*/ 980 h 1040"/>
                <a:gd name="T42" fmla="*/ 409 w 571"/>
                <a:gd name="T43" fmla="*/ 1002 h 1040"/>
                <a:gd name="T44" fmla="*/ 461 w 571"/>
                <a:gd name="T45" fmla="*/ 1018 h 1040"/>
                <a:gd name="T46" fmla="*/ 517 w 571"/>
                <a:gd name="T47" fmla="*/ 1032 h 1040"/>
                <a:gd name="T48" fmla="*/ 571 w 571"/>
                <a:gd name="T49" fmla="*/ 1040 h 1040"/>
                <a:gd name="T50" fmla="*/ 522 w 571"/>
                <a:gd name="T51" fmla="*/ 1027 h 1040"/>
                <a:gd name="T52" fmla="*/ 478 w 571"/>
                <a:gd name="T53" fmla="*/ 1007 h 1040"/>
                <a:gd name="T54" fmla="*/ 434 w 571"/>
                <a:gd name="T55" fmla="*/ 985 h 1040"/>
                <a:gd name="T56" fmla="*/ 391 w 571"/>
                <a:gd name="T57" fmla="*/ 960 h 1040"/>
                <a:gd name="T58" fmla="*/ 352 w 571"/>
                <a:gd name="T59" fmla="*/ 930 h 1040"/>
                <a:gd name="T60" fmla="*/ 313 w 571"/>
                <a:gd name="T61" fmla="*/ 901 h 1040"/>
                <a:gd name="T62" fmla="*/ 280 w 571"/>
                <a:gd name="T63" fmla="*/ 865 h 1040"/>
                <a:gd name="T64" fmla="*/ 247 w 571"/>
                <a:gd name="T65" fmla="*/ 829 h 1040"/>
                <a:gd name="T66" fmla="*/ 220 w 571"/>
                <a:gd name="T67" fmla="*/ 788 h 1040"/>
                <a:gd name="T68" fmla="*/ 195 w 571"/>
                <a:gd name="T69" fmla="*/ 746 h 1040"/>
                <a:gd name="T70" fmla="*/ 173 w 571"/>
                <a:gd name="T71" fmla="*/ 703 h 1040"/>
                <a:gd name="T72" fmla="*/ 154 w 571"/>
                <a:gd name="T73" fmla="*/ 656 h 1040"/>
                <a:gd name="T74" fmla="*/ 141 w 571"/>
                <a:gd name="T75" fmla="*/ 610 h 1040"/>
                <a:gd name="T76" fmla="*/ 130 w 571"/>
                <a:gd name="T77" fmla="*/ 560 h 1040"/>
                <a:gd name="T78" fmla="*/ 121 w 571"/>
                <a:gd name="T79" fmla="*/ 507 h 1040"/>
                <a:gd name="T80" fmla="*/ 121 w 571"/>
                <a:gd name="T81" fmla="*/ 455 h 1040"/>
                <a:gd name="T82" fmla="*/ 121 w 571"/>
                <a:gd name="T83" fmla="*/ 403 h 1040"/>
                <a:gd name="T84" fmla="*/ 130 w 571"/>
                <a:gd name="T85" fmla="*/ 354 h 1040"/>
                <a:gd name="T86" fmla="*/ 137 w 571"/>
                <a:gd name="T87" fmla="*/ 304 h 1040"/>
                <a:gd name="T88" fmla="*/ 154 w 571"/>
                <a:gd name="T89" fmla="*/ 258 h 1040"/>
                <a:gd name="T90" fmla="*/ 170 w 571"/>
                <a:gd name="T91" fmla="*/ 214 h 1040"/>
                <a:gd name="T92" fmla="*/ 193 w 571"/>
                <a:gd name="T93" fmla="*/ 171 h 1040"/>
                <a:gd name="T94" fmla="*/ 217 w 571"/>
                <a:gd name="T95" fmla="*/ 130 h 1040"/>
                <a:gd name="T96" fmla="*/ 245 w 571"/>
                <a:gd name="T97" fmla="*/ 88 h 1040"/>
                <a:gd name="T98" fmla="*/ 187 w 571"/>
                <a:gd name="T99" fmla="*/ 47 h 1040"/>
                <a:gd name="T100" fmla="*/ 132 w 571"/>
                <a:gd name="T101" fmla="*/ 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71" h="1040">
                  <a:moveTo>
                    <a:pt x="132" y="0"/>
                  </a:moveTo>
                  <a:lnTo>
                    <a:pt x="101" y="42"/>
                  </a:lnTo>
                  <a:lnTo>
                    <a:pt x="77" y="85"/>
                  </a:lnTo>
                  <a:lnTo>
                    <a:pt x="55" y="135"/>
                  </a:lnTo>
                  <a:lnTo>
                    <a:pt x="36" y="182"/>
                  </a:lnTo>
                  <a:lnTo>
                    <a:pt x="19" y="234"/>
                  </a:lnTo>
                  <a:lnTo>
                    <a:pt x="8" y="286"/>
                  </a:lnTo>
                  <a:lnTo>
                    <a:pt x="2" y="340"/>
                  </a:lnTo>
                  <a:lnTo>
                    <a:pt x="0" y="396"/>
                  </a:lnTo>
                  <a:lnTo>
                    <a:pt x="2" y="461"/>
                  </a:lnTo>
                  <a:lnTo>
                    <a:pt x="13" y="524"/>
                  </a:lnTo>
                  <a:lnTo>
                    <a:pt x="31" y="588"/>
                  </a:lnTo>
                  <a:lnTo>
                    <a:pt x="49" y="648"/>
                  </a:lnTo>
                  <a:lnTo>
                    <a:pt x="77" y="703"/>
                  </a:lnTo>
                  <a:lnTo>
                    <a:pt x="107" y="757"/>
                  </a:lnTo>
                  <a:lnTo>
                    <a:pt x="146" y="807"/>
                  </a:lnTo>
                  <a:lnTo>
                    <a:pt x="184" y="854"/>
                  </a:lnTo>
                  <a:lnTo>
                    <a:pt x="225" y="889"/>
                  </a:lnTo>
                  <a:lnTo>
                    <a:pt x="267" y="925"/>
                  </a:lnTo>
                  <a:lnTo>
                    <a:pt x="313" y="955"/>
                  </a:lnTo>
                  <a:lnTo>
                    <a:pt x="360" y="980"/>
                  </a:lnTo>
                  <a:lnTo>
                    <a:pt x="409" y="1002"/>
                  </a:lnTo>
                  <a:lnTo>
                    <a:pt x="461" y="1018"/>
                  </a:lnTo>
                  <a:lnTo>
                    <a:pt x="517" y="1032"/>
                  </a:lnTo>
                  <a:lnTo>
                    <a:pt x="571" y="1040"/>
                  </a:lnTo>
                  <a:lnTo>
                    <a:pt x="522" y="1027"/>
                  </a:lnTo>
                  <a:lnTo>
                    <a:pt x="478" y="1007"/>
                  </a:lnTo>
                  <a:lnTo>
                    <a:pt x="434" y="985"/>
                  </a:lnTo>
                  <a:lnTo>
                    <a:pt x="391" y="960"/>
                  </a:lnTo>
                  <a:lnTo>
                    <a:pt x="352" y="930"/>
                  </a:lnTo>
                  <a:lnTo>
                    <a:pt x="313" y="901"/>
                  </a:lnTo>
                  <a:lnTo>
                    <a:pt x="280" y="865"/>
                  </a:lnTo>
                  <a:lnTo>
                    <a:pt x="247" y="829"/>
                  </a:lnTo>
                  <a:lnTo>
                    <a:pt x="220" y="788"/>
                  </a:lnTo>
                  <a:lnTo>
                    <a:pt x="195" y="746"/>
                  </a:lnTo>
                  <a:lnTo>
                    <a:pt x="173" y="703"/>
                  </a:lnTo>
                  <a:lnTo>
                    <a:pt x="154" y="656"/>
                  </a:lnTo>
                  <a:lnTo>
                    <a:pt x="141" y="610"/>
                  </a:lnTo>
                  <a:lnTo>
                    <a:pt x="130" y="560"/>
                  </a:lnTo>
                  <a:lnTo>
                    <a:pt x="121" y="507"/>
                  </a:lnTo>
                  <a:lnTo>
                    <a:pt x="121" y="455"/>
                  </a:lnTo>
                  <a:lnTo>
                    <a:pt x="121" y="403"/>
                  </a:lnTo>
                  <a:lnTo>
                    <a:pt x="130" y="354"/>
                  </a:lnTo>
                  <a:lnTo>
                    <a:pt x="137" y="304"/>
                  </a:lnTo>
                  <a:lnTo>
                    <a:pt x="154" y="258"/>
                  </a:lnTo>
                  <a:lnTo>
                    <a:pt x="170" y="214"/>
                  </a:lnTo>
                  <a:lnTo>
                    <a:pt x="193" y="171"/>
                  </a:lnTo>
                  <a:lnTo>
                    <a:pt x="217" y="130"/>
                  </a:lnTo>
                  <a:lnTo>
                    <a:pt x="245" y="88"/>
                  </a:lnTo>
                  <a:lnTo>
                    <a:pt x="187" y="47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194"/>
            <p:cNvSpPr>
              <a:spLocks/>
            </p:cNvSpPr>
            <p:nvPr/>
          </p:nvSpPr>
          <p:spPr bwMode="auto">
            <a:xfrm>
              <a:off x="4362451" y="3987800"/>
              <a:ext cx="142875" cy="239713"/>
            </a:xfrm>
            <a:custGeom>
              <a:avLst/>
              <a:gdLst>
                <a:gd name="T0" fmla="*/ 135 w 632"/>
                <a:gd name="T1" fmla="*/ 0 h 1059"/>
                <a:gd name="T2" fmla="*/ 105 w 632"/>
                <a:gd name="T3" fmla="*/ 44 h 1059"/>
                <a:gd name="T4" fmla="*/ 81 w 632"/>
                <a:gd name="T5" fmla="*/ 91 h 1059"/>
                <a:gd name="T6" fmla="*/ 56 w 632"/>
                <a:gd name="T7" fmla="*/ 138 h 1059"/>
                <a:gd name="T8" fmla="*/ 36 w 632"/>
                <a:gd name="T9" fmla="*/ 186 h 1059"/>
                <a:gd name="T10" fmla="*/ 22 w 632"/>
                <a:gd name="T11" fmla="*/ 239 h 1059"/>
                <a:gd name="T12" fmla="*/ 11 w 632"/>
                <a:gd name="T13" fmla="*/ 291 h 1059"/>
                <a:gd name="T14" fmla="*/ 4 w 632"/>
                <a:gd name="T15" fmla="*/ 346 h 1059"/>
                <a:gd name="T16" fmla="*/ 0 w 632"/>
                <a:gd name="T17" fmla="*/ 404 h 1059"/>
                <a:gd name="T18" fmla="*/ 4 w 632"/>
                <a:gd name="T19" fmla="*/ 469 h 1059"/>
                <a:gd name="T20" fmla="*/ 15 w 632"/>
                <a:gd name="T21" fmla="*/ 535 h 1059"/>
                <a:gd name="T22" fmla="*/ 31 w 632"/>
                <a:gd name="T23" fmla="*/ 596 h 1059"/>
                <a:gd name="T24" fmla="*/ 51 w 632"/>
                <a:gd name="T25" fmla="*/ 656 h 1059"/>
                <a:gd name="T26" fmla="*/ 78 w 632"/>
                <a:gd name="T27" fmla="*/ 713 h 1059"/>
                <a:gd name="T28" fmla="*/ 108 w 632"/>
                <a:gd name="T29" fmla="*/ 769 h 1059"/>
                <a:gd name="T30" fmla="*/ 146 w 632"/>
                <a:gd name="T31" fmla="*/ 817 h 1059"/>
                <a:gd name="T32" fmla="*/ 184 w 632"/>
                <a:gd name="T33" fmla="*/ 864 h 1059"/>
                <a:gd name="T34" fmla="*/ 231 w 632"/>
                <a:gd name="T35" fmla="*/ 905 h 1059"/>
                <a:gd name="T36" fmla="*/ 278 w 632"/>
                <a:gd name="T37" fmla="*/ 943 h 1059"/>
                <a:gd name="T38" fmla="*/ 330 w 632"/>
                <a:gd name="T39" fmla="*/ 977 h 1059"/>
                <a:gd name="T40" fmla="*/ 386 w 632"/>
                <a:gd name="T41" fmla="*/ 1004 h 1059"/>
                <a:gd name="T42" fmla="*/ 443 w 632"/>
                <a:gd name="T43" fmla="*/ 1029 h 1059"/>
                <a:gd name="T44" fmla="*/ 506 w 632"/>
                <a:gd name="T45" fmla="*/ 1046 h 1059"/>
                <a:gd name="T46" fmla="*/ 567 w 632"/>
                <a:gd name="T47" fmla="*/ 1056 h 1059"/>
                <a:gd name="T48" fmla="*/ 600 w 632"/>
                <a:gd name="T49" fmla="*/ 1059 h 1059"/>
                <a:gd name="T50" fmla="*/ 632 w 632"/>
                <a:gd name="T51" fmla="*/ 1059 h 1059"/>
                <a:gd name="T52" fmla="*/ 580 w 632"/>
                <a:gd name="T53" fmla="*/ 1048 h 1059"/>
                <a:gd name="T54" fmla="*/ 526 w 632"/>
                <a:gd name="T55" fmla="*/ 1040 h 1059"/>
                <a:gd name="T56" fmla="*/ 470 w 632"/>
                <a:gd name="T57" fmla="*/ 1026 h 1059"/>
                <a:gd name="T58" fmla="*/ 418 w 632"/>
                <a:gd name="T59" fmla="*/ 1010 h 1059"/>
                <a:gd name="T60" fmla="*/ 369 w 632"/>
                <a:gd name="T61" fmla="*/ 988 h 1059"/>
                <a:gd name="T62" fmla="*/ 322 w 632"/>
                <a:gd name="T63" fmla="*/ 963 h 1059"/>
                <a:gd name="T64" fmla="*/ 276 w 632"/>
                <a:gd name="T65" fmla="*/ 933 h 1059"/>
                <a:gd name="T66" fmla="*/ 234 w 632"/>
                <a:gd name="T67" fmla="*/ 897 h 1059"/>
                <a:gd name="T68" fmla="*/ 193 w 632"/>
                <a:gd name="T69" fmla="*/ 862 h 1059"/>
                <a:gd name="T70" fmla="*/ 155 w 632"/>
                <a:gd name="T71" fmla="*/ 815 h 1059"/>
                <a:gd name="T72" fmla="*/ 116 w 632"/>
                <a:gd name="T73" fmla="*/ 765 h 1059"/>
                <a:gd name="T74" fmla="*/ 86 w 632"/>
                <a:gd name="T75" fmla="*/ 711 h 1059"/>
                <a:gd name="T76" fmla="*/ 58 w 632"/>
                <a:gd name="T77" fmla="*/ 656 h 1059"/>
                <a:gd name="T78" fmla="*/ 40 w 632"/>
                <a:gd name="T79" fmla="*/ 596 h 1059"/>
                <a:gd name="T80" fmla="*/ 22 w 632"/>
                <a:gd name="T81" fmla="*/ 532 h 1059"/>
                <a:gd name="T82" fmla="*/ 11 w 632"/>
                <a:gd name="T83" fmla="*/ 469 h 1059"/>
                <a:gd name="T84" fmla="*/ 9 w 632"/>
                <a:gd name="T85" fmla="*/ 404 h 1059"/>
                <a:gd name="T86" fmla="*/ 11 w 632"/>
                <a:gd name="T87" fmla="*/ 348 h 1059"/>
                <a:gd name="T88" fmla="*/ 17 w 632"/>
                <a:gd name="T89" fmla="*/ 294 h 1059"/>
                <a:gd name="T90" fmla="*/ 28 w 632"/>
                <a:gd name="T91" fmla="*/ 242 h 1059"/>
                <a:gd name="T92" fmla="*/ 45 w 632"/>
                <a:gd name="T93" fmla="*/ 190 h 1059"/>
                <a:gd name="T94" fmla="*/ 64 w 632"/>
                <a:gd name="T95" fmla="*/ 143 h 1059"/>
                <a:gd name="T96" fmla="*/ 86 w 632"/>
                <a:gd name="T97" fmla="*/ 93 h 1059"/>
                <a:gd name="T98" fmla="*/ 110 w 632"/>
                <a:gd name="T99" fmla="*/ 50 h 1059"/>
                <a:gd name="T100" fmla="*/ 141 w 632"/>
                <a:gd name="T101" fmla="*/ 8 h 1059"/>
                <a:gd name="T102" fmla="*/ 139 w 632"/>
                <a:gd name="T103" fmla="*/ 5 h 1059"/>
                <a:gd name="T104" fmla="*/ 135 w 632"/>
                <a:gd name="T105" fmla="*/ 0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059">
                  <a:moveTo>
                    <a:pt x="135" y="0"/>
                  </a:moveTo>
                  <a:lnTo>
                    <a:pt x="105" y="44"/>
                  </a:lnTo>
                  <a:lnTo>
                    <a:pt x="81" y="91"/>
                  </a:lnTo>
                  <a:lnTo>
                    <a:pt x="56" y="138"/>
                  </a:lnTo>
                  <a:lnTo>
                    <a:pt x="36" y="186"/>
                  </a:lnTo>
                  <a:lnTo>
                    <a:pt x="22" y="239"/>
                  </a:lnTo>
                  <a:lnTo>
                    <a:pt x="11" y="291"/>
                  </a:lnTo>
                  <a:lnTo>
                    <a:pt x="4" y="346"/>
                  </a:lnTo>
                  <a:lnTo>
                    <a:pt x="0" y="404"/>
                  </a:lnTo>
                  <a:lnTo>
                    <a:pt x="4" y="469"/>
                  </a:lnTo>
                  <a:lnTo>
                    <a:pt x="15" y="535"/>
                  </a:lnTo>
                  <a:lnTo>
                    <a:pt x="31" y="596"/>
                  </a:lnTo>
                  <a:lnTo>
                    <a:pt x="51" y="656"/>
                  </a:lnTo>
                  <a:lnTo>
                    <a:pt x="78" y="713"/>
                  </a:lnTo>
                  <a:lnTo>
                    <a:pt x="108" y="769"/>
                  </a:lnTo>
                  <a:lnTo>
                    <a:pt x="146" y="817"/>
                  </a:lnTo>
                  <a:lnTo>
                    <a:pt x="184" y="864"/>
                  </a:lnTo>
                  <a:lnTo>
                    <a:pt x="231" y="905"/>
                  </a:lnTo>
                  <a:lnTo>
                    <a:pt x="278" y="943"/>
                  </a:lnTo>
                  <a:lnTo>
                    <a:pt x="330" y="977"/>
                  </a:lnTo>
                  <a:lnTo>
                    <a:pt x="386" y="1004"/>
                  </a:lnTo>
                  <a:lnTo>
                    <a:pt x="443" y="1029"/>
                  </a:lnTo>
                  <a:lnTo>
                    <a:pt x="506" y="1046"/>
                  </a:lnTo>
                  <a:lnTo>
                    <a:pt x="567" y="1056"/>
                  </a:lnTo>
                  <a:lnTo>
                    <a:pt x="600" y="1059"/>
                  </a:lnTo>
                  <a:lnTo>
                    <a:pt x="632" y="1059"/>
                  </a:lnTo>
                  <a:lnTo>
                    <a:pt x="580" y="1048"/>
                  </a:lnTo>
                  <a:lnTo>
                    <a:pt x="526" y="1040"/>
                  </a:lnTo>
                  <a:lnTo>
                    <a:pt x="470" y="1026"/>
                  </a:lnTo>
                  <a:lnTo>
                    <a:pt x="418" y="1010"/>
                  </a:lnTo>
                  <a:lnTo>
                    <a:pt x="369" y="988"/>
                  </a:lnTo>
                  <a:lnTo>
                    <a:pt x="322" y="963"/>
                  </a:lnTo>
                  <a:lnTo>
                    <a:pt x="276" y="933"/>
                  </a:lnTo>
                  <a:lnTo>
                    <a:pt x="234" y="897"/>
                  </a:lnTo>
                  <a:lnTo>
                    <a:pt x="193" y="862"/>
                  </a:lnTo>
                  <a:lnTo>
                    <a:pt x="155" y="815"/>
                  </a:lnTo>
                  <a:lnTo>
                    <a:pt x="116" y="765"/>
                  </a:lnTo>
                  <a:lnTo>
                    <a:pt x="86" y="711"/>
                  </a:lnTo>
                  <a:lnTo>
                    <a:pt x="58" y="656"/>
                  </a:lnTo>
                  <a:lnTo>
                    <a:pt x="40" y="596"/>
                  </a:lnTo>
                  <a:lnTo>
                    <a:pt x="22" y="532"/>
                  </a:lnTo>
                  <a:lnTo>
                    <a:pt x="11" y="469"/>
                  </a:lnTo>
                  <a:lnTo>
                    <a:pt x="9" y="404"/>
                  </a:lnTo>
                  <a:lnTo>
                    <a:pt x="11" y="348"/>
                  </a:lnTo>
                  <a:lnTo>
                    <a:pt x="17" y="294"/>
                  </a:lnTo>
                  <a:lnTo>
                    <a:pt x="28" y="242"/>
                  </a:lnTo>
                  <a:lnTo>
                    <a:pt x="45" y="190"/>
                  </a:lnTo>
                  <a:lnTo>
                    <a:pt x="64" y="143"/>
                  </a:lnTo>
                  <a:lnTo>
                    <a:pt x="86" y="93"/>
                  </a:lnTo>
                  <a:lnTo>
                    <a:pt x="110" y="50"/>
                  </a:lnTo>
                  <a:lnTo>
                    <a:pt x="141" y="8"/>
                  </a:lnTo>
                  <a:lnTo>
                    <a:pt x="139" y="5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195"/>
            <p:cNvSpPr>
              <a:spLocks/>
            </p:cNvSpPr>
            <p:nvPr/>
          </p:nvSpPr>
          <p:spPr bwMode="auto">
            <a:xfrm>
              <a:off x="4800601" y="4011613"/>
              <a:ext cx="17463" cy="39688"/>
            </a:xfrm>
            <a:custGeom>
              <a:avLst/>
              <a:gdLst>
                <a:gd name="T0" fmla="*/ 24 w 82"/>
                <a:gd name="T1" fmla="*/ 0 h 176"/>
                <a:gd name="T2" fmla="*/ 0 w 82"/>
                <a:gd name="T3" fmla="*/ 11 h 176"/>
                <a:gd name="T4" fmla="*/ 24 w 82"/>
                <a:gd name="T5" fmla="*/ 50 h 176"/>
                <a:gd name="T6" fmla="*/ 46 w 82"/>
                <a:gd name="T7" fmla="*/ 92 h 176"/>
                <a:gd name="T8" fmla="*/ 65 w 82"/>
                <a:gd name="T9" fmla="*/ 133 h 176"/>
                <a:gd name="T10" fmla="*/ 82 w 82"/>
                <a:gd name="T11" fmla="*/ 176 h 176"/>
                <a:gd name="T12" fmla="*/ 71 w 82"/>
                <a:gd name="T13" fmla="*/ 130 h 176"/>
                <a:gd name="T14" fmla="*/ 58 w 82"/>
                <a:gd name="T15" fmla="*/ 86 h 176"/>
                <a:gd name="T16" fmla="*/ 43 w 82"/>
                <a:gd name="T17" fmla="*/ 42 h 176"/>
                <a:gd name="T18" fmla="*/ 24 w 82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176">
                  <a:moveTo>
                    <a:pt x="24" y="0"/>
                  </a:moveTo>
                  <a:lnTo>
                    <a:pt x="0" y="11"/>
                  </a:lnTo>
                  <a:lnTo>
                    <a:pt x="24" y="50"/>
                  </a:lnTo>
                  <a:lnTo>
                    <a:pt x="46" y="92"/>
                  </a:lnTo>
                  <a:lnTo>
                    <a:pt x="65" y="133"/>
                  </a:lnTo>
                  <a:lnTo>
                    <a:pt x="82" y="176"/>
                  </a:lnTo>
                  <a:lnTo>
                    <a:pt x="71" y="130"/>
                  </a:lnTo>
                  <a:lnTo>
                    <a:pt x="58" y="86"/>
                  </a:lnTo>
                  <a:lnTo>
                    <a:pt x="43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196"/>
            <p:cNvSpPr>
              <a:spLocks/>
            </p:cNvSpPr>
            <p:nvPr/>
          </p:nvSpPr>
          <p:spPr bwMode="auto">
            <a:xfrm>
              <a:off x="4805363" y="4011613"/>
              <a:ext cx="17463" cy="55563"/>
            </a:xfrm>
            <a:custGeom>
              <a:avLst/>
              <a:gdLst>
                <a:gd name="T0" fmla="*/ 5 w 74"/>
                <a:gd name="T1" fmla="*/ 0 h 250"/>
                <a:gd name="T2" fmla="*/ 0 w 74"/>
                <a:gd name="T3" fmla="*/ 5 h 250"/>
                <a:gd name="T4" fmla="*/ 19 w 74"/>
                <a:gd name="T5" fmla="*/ 47 h 250"/>
                <a:gd name="T6" fmla="*/ 34 w 74"/>
                <a:gd name="T7" fmla="*/ 91 h 250"/>
                <a:gd name="T8" fmla="*/ 47 w 74"/>
                <a:gd name="T9" fmla="*/ 135 h 250"/>
                <a:gd name="T10" fmla="*/ 58 w 74"/>
                <a:gd name="T11" fmla="*/ 181 h 250"/>
                <a:gd name="T12" fmla="*/ 66 w 74"/>
                <a:gd name="T13" fmla="*/ 214 h 250"/>
                <a:gd name="T14" fmla="*/ 74 w 74"/>
                <a:gd name="T15" fmla="*/ 250 h 250"/>
                <a:gd name="T16" fmla="*/ 72 w 74"/>
                <a:gd name="T17" fmla="*/ 217 h 250"/>
                <a:gd name="T18" fmla="*/ 66 w 74"/>
                <a:gd name="T19" fmla="*/ 184 h 250"/>
                <a:gd name="T20" fmla="*/ 52 w 74"/>
                <a:gd name="T21" fmla="*/ 121 h 250"/>
                <a:gd name="T22" fmla="*/ 30 w 74"/>
                <a:gd name="T23" fmla="*/ 61 h 250"/>
                <a:gd name="T24" fmla="*/ 5 w 74"/>
                <a:gd name="T2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250">
                  <a:moveTo>
                    <a:pt x="5" y="0"/>
                  </a:moveTo>
                  <a:lnTo>
                    <a:pt x="0" y="5"/>
                  </a:lnTo>
                  <a:lnTo>
                    <a:pt x="19" y="47"/>
                  </a:lnTo>
                  <a:lnTo>
                    <a:pt x="34" y="91"/>
                  </a:lnTo>
                  <a:lnTo>
                    <a:pt x="47" y="135"/>
                  </a:lnTo>
                  <a:lnTo>
                    <a:pt x="58" y="181"/>
                  </a:lnTo>
                  <a:lnTo>
                    <a:pt x="66" y="214"/>
                  </a:lnTo>
                  <a:lnTo>
                    <a:pt x="74" y="250"/>
                  </a:lnTo>
                  <a:lnTo>
                    <a:pt x="72" y="217"/>
                  </a:lnTo>
                  <a:lnTo>
                    <a:pt x="66" y="184"/>
                  </a:lnTo>
                  <a:lnTo>
                    <a:pt x="52" y="121"/>
                  </a:lnTo>
                  <a:lnTo>
                    <a:pt x="30" y="6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197"/>
            <p:cNvSpPr>
              <a:spLocks/>
            </p:cNvSpPr>
            <p:nvPr/>
          </p:nvSpPr>
          <p:spPr bwMode="auto">
            <a:xfrm>
              <a:off x="4394201" y="3957638"/>
              <a:ext cx="428625" cy="269875"/>
            </a:xfrm>
            <a:custGeom>
              <a:avLst/>
              <a:gdLst>
                <a:gd name="T0" fmla="*/ 1887 w 1889"/>
                <a:gd name="T1" fmla="*/ 656 h 1191"/>
                <a:gd name="T2" fmla="*/ 1865 w 1889"/>
                <a:gd name="T3" fmla="*/ 773 h 1191"/>
                <a:gd name="T4" fmla="*/ 1818 w 1889"/>
                <a:gd name="T5" fmla="*/ 881 h 1191"/>
                <a:gd name="T6" fmla="*/ 1755 w 1889"/>
                <a:gd name="T7" fmla="*/ 974 h 1191"/>
                <a:gd name="T8" fmla="*/ 1675 w 1889"/>
                <a:gd name="T9" fmla="*/ 1057 h 1191"/>
                <a:gd name="T10" fmla="*/ 1579 w 1889"/>
                <a:gd name="T11" fmla="*/ 1120 h 1191"/>
                <a:gd name="T12" fmla="*/ 1472 w 1889"/>
                <a:gd name="T13" fmla="*/ 1163 h 1191"/>
                <a:gd name="T14" fmla="*/ 1356 w 1889"/>
                <a:gd name="T15" fmla="*/ 1188 h 1191"/>
                <a:gd name="T16" fmla="*/ 596 w 1889"/>
                <a:gd name="T17" fmla="*/ 1191 h 1191"/>
                <a:gd name="T18" fmla="*/ 475 w 1889"/>
                <a:gd name="T19" fmla="*/ 1180 h 1191"/>
                <a:gd name="T20" fmla="*/ 362 w 1889"/>
                <a:gd name="T21" fmla="*/ 1145 h 1191"/>
                <a:gd name="T22" fmla="*/ 261 w 1889"/>
                <a:gd name="T23" fmla="*/ 1090 h 1191"/>
                <a:gd name="T24" fmla="*/ 173 w 1889"/>
                <a:gd name="T25" fmla="*/ 1018 h 1191"/>
                <a:gd name="T26" fmla="*/ 101 w 1889"/>
                <a:gd name="T27" fmla="*/ 928 h 1191"/>
                <a:gd name="T28" fmla="*/ 45 w 1889"/>
                <a:gd name="T29" fmla="*/ 829 h 1191"/>
                <a:gd name="T30" fmla="*/ 11 w 1889"/>
                <a:gd name="T31" fmla="*/ 716 h 1191"/>
                <a:gd name="T32" fmla="*/ 0 w 1889"/>
                <a:gd name="T33" fmla="*/ 595 h 1191"/>
                <a:gd name="T34" fmla="*/ 11 w 1889"/>
                <a:gd name="T35" fmla="*/ 478 h 1191"/>
                <a:gd name="T36" fmla="*/ 45 w 1889"/>
                <a:gd name="T37" fmla="*/ 365 h 1191"/>
                <a:gd name="T38" fmla="*/ 101 w 1889"/>
                <a:gd name="T39" fmla="*/ 264 h 1191"/>
                <a:gd name="T40" fmla="*/ 173 w 1889"/>
                <a:gd name="T41" fmla="*/ 176 h 1191"/>
                <a:gd name="T42" fmla="*/ 261 w 1889"/>
                <a:gd name="T43" fmla="*/ 102 h 1191"/>
                <a:gd name="T44" fmla="*/ 362 w 1889"/>
                <a:gd name="T45" fmla="*/ 47 h 1191"/>
                <a:gd name="T46" fmla="*/ 475 w 1889"/>
                <a:gd name="T47" fmla="*/ 14 h 1191"/>
                <a:gd name="T48" fmla="*/ 596 w 1889"/>
                <a:gd name="T49" fmla="*/ 0 h 1191"/>
                <a:gd name="T50" fmla="*/ 1356 w 1889"/>
                <a:gd name="T51" fmla="*/ 6 h 1191"/>
                <a:gd name="T52" fmla="*/ 1472 w 1889"/>
                <a:gd name="T53" fmla="*/ 27 h 1191"/>
                <a:gd name="T54" fmla="*/ 1579 w 1889"/>
                <a:gd name="T55" fmla="*/ 74 h 1191"/>
                <a:gd name="T56" fmla="*/ 1675 w 1889"/>
                <a:gd name="T57" fmla="*/ 137 h 1191"/>
                <a:gd name="T58" fmla="*/ 1755 w 1889"/>
                <a:gd name="T59" fmla="*/ 217 h 1191"/>
                <a:gd name="T60" fmla="*/ 1818 w 1889"/>
                <a:gd name="T61" fmla="*/ 313 h 1191"/>
                <a:gd name="T62" fmla="*/ 1865 w 1889"/>
                <a:gd name="T63" fmla="*/ 420 h 1191"/>
                <a:gd name="T64" fmla="*/ 1887 w 1889"/>
                <a:gd name="T65" fmla="*/ 536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89" h="1191">
                  <a:moveTo>
                    <a:pt x="1889" y="595"/>
                  </a:moveTo>
                  <a:lnTo>
                    <a:pt x="1887" y="656"/>
                  </a:lnTo>
                  <a:lnTo>
                    <a:pt x="1878" y="716"/>
                  </a:lnTo>
                  <a:lnTo>
                    <a:pt x="1865" y="773"/>
                  </a:lnTo>
                  <a:lnTo>
                    <a:pt x="1843" y="829"/>
                  </a:lnTo>
                  <a:lnTo>
                    <a:pt x="1818" y="881"/>
                  </a:lnTo>
                  <a:lnTo>
                    <a:pt x="1788" y="928"/>
                  </a:lnTo>
                  <a:lnTo>
                    <a:pt x="1755" y="974"/>
                  </a:lnTo>
                  <a:lnTo>
                    <a:pt x="1716" y="1018"/>
                  </a:lnTo>
                  <a:lnTo>
                    <a:pt x="1675" y="1057"/>
                  </a:lnTo>
                  <a:lnTo>
                    <a:pt x="1629" y="1090"/>
                  </a:lnTo>
                  <a:lnTo>
                    <a:pt x="1579" y="1120"/>
                  </a:lnTo>
                  <a:lnTo>
                    <a:pt x="1527" y="1145"/>
                  </a:lnTo>
                  <a:lnTo>
                    <a:pt x="1472" y="1163"/>
                  </a:lnTo>
                  <a:lnTo>
                    <a:pt x="1414" y="1180"/>
                  </a:lnTo>
                  <a:lnTo>
                    <a:pt x="1356" y="1188"/>
                  </a:lnTo>
                  <a:lnTo>
                    <a:pt x="1296" y="1191"/>
                  </a:lnTo>
                  <a:lnTo>
                    <a:pt x="596" y="1191"/>
                  </a:lnTo>
                  <a:lnTo>
                    <a:pt x="533" y="1188"/>
                  </a:lnTo>
                  <a:lnTo>
                    <a:pt x="475" y="1180"/>
                  </a:lnTo>
                  <a:lnTo>
                    <a:pt x="417" y="1163"/>
                  </a:lnTo>
                  <a:lnTo>
                    <a:pt x="362" y="1145"/>
                  </a:lnTo>
                  <a:lnTo>
                    <a:pt x="310" y="1120"/>
                  </a:lnTo>
                  <a:lnTo>
                    <a:pt x="261" y="1090"/>
                  </a:lnTo>
                  <a:lnTo>
                    <a:pt x="216" y="1057"/>
                  </a:lnTo>
                  <a:lnTo>
                    <a:pt x="173" y="1018"/>
                  </a:lnTo>
                  <a:lnTo>
                    <a:pt x="133" y="974"/>
                  </a:lnTo>
                  <a:lnTo>
                    <a:pt x="101" y="928"/>
                  </a:lnTo>
                  <a:lnTo>
                    <a:pt x="70" y="881"/>
                  </a:lnTo>
                  <a:lnTo>
                    <a:pt x="45" y="829"/>
                  </a:lnTo>
                  <a:lnTo>
                    <a:pt x="24" y="773"/>
                  </a:lnTo>
                  <a:lnTo>
                    <a:pt x="11" y="716"/>
                  </a:lnTo>
                  <a:lnTo>
                    <a:pt x="2" y="656"/>
                  </a:lnTo>
                  <a:lnTo>
                    <a:pt x="0" y="595"/>
                  </a:lnTo>
                  <a:lnTo>
                    <a:pt x="2" y="536"/>
                  </a:lnTo>
                  <a:lnTo>
                    <a:pt x="11" y="478"/>
                  </a:lnTo>
                  <a:lnTo>
                    <a:pt x="24" y="420"/>
                  </a:lnTo>
                  <a:lnTo>
                    <a:pt x="45" y="365"/>
                  </a:lnTo>
                  <a:lnTo>
                    <a:pt x="70" y="313"/>
                  </a:lnTo>
                  <a:lnTo>
                    <a:pt x="101" y="264"/>
                  </a:lnTo>
                  <a:lnTo>
                    <a:pt x="133" y="217"/>
                  </a:lnTo>
                  <a:lnTo>
                    <a:pt x="173" y="176"/>
                  </a:lnTo>
                  <a:lnTo>
                    <a:pt x="216" y="137"/>
                  </a:lnTo>
                  <a:lnTo>
                    <a:pt x="261" y="102"/>
                  </a:lnTo>
                  <a:lnTo>
                    <a:pt x="310" y="74"/>
                  </a:lnTo>
                  <a:lnTo>
                    <a:pt x="362" y="47"/>
                  </a:lnTo>
                  <a:lnTo>
                    <a:pt x="417" y="27"/>
                  </a:lnTo>
                  <a:lnTo>
                    <a:pt x="475" y="14"/>
                  </a:lnTo>
                  <a:lnTo>
                    <a:pt x="533" y="6"/>
                  </a:lnTo>
                  <a:lnTo>
                    <a:pt x="596" y="0"/>
                  </a:lnTo>
                  <a:lnTo>
                    <a:pt x="1296" y="0"/>
                  </a:lnTo>
                  <a:lnTo>
                    <a:pt x="1356" y="6"/>
                  </a:lnTo>
                  <a:lnTo>
                    <a:pt x="1414" y="14"/>
                  </a:lnTo>
                  <a:lnTo>
                    <a:pt x="1472" y="27"/>
                  </a:lnTo>
                  <a:lnTo>
                    <a:pt x="1527" y="47"/>
                  </a:lnTo>
                  <a:lnTo>
                    <a:pt x="1579" y="74"/>
                  </a:lnTo>
                  <a:lnTo>
                    <a:pt x="1629" y="102"/>
                  </a:lnTo>
                  <a:lnTo>
                    <a:pt x="1675" y="137"/>
                  </a:lnTo>
                  <a:lnTo>
                    <a:pt x="1716" y="176"/>
                  </a:lnTo>
                  <a:lnTo>
                    <a:pt x="1755" y="217"/>
                  </a:lnTo>
                  <a:lnTo>
                    <a:pt x="1788" y="264"/>
                  </a:lnTo>
                  <a:lnTo>
                    <a:pt x="1818" y="313"/>
                  </a:lnTo>
                  <a:lnTo>
                    <a:pt x="1843" y="365"/>
                  </a:lnTo>
                  <a:lnTo>
                    <a:pt x="1865" y="420"/>
                  </a:lnTo>
                  <a:lnTo>
                    <a:pt x="1878" y="478"/>
                  </a:lnTo>
                  <a:lnTo>
                    <a:pt x="1887" y="536"/>
                  </a:lnTo>
                  <a:lnTo>
                    <a:pt x="1889" y="595"/>
                  </a:lnTo>
                  <a:close/>
                </a:path>
              </a:pathLst>
            </a:custGeom>
            <a:solidFill>
              <a:srgbClr val="9CB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198"/>
            <p:cNvSpPr>
              <a:spLocks/>
            </p:cNvSpPr>
            <p:nvPr/>
          </p:nvSpPr>
          <p:spPr bwMode="auto">
            <a:xfrm>
              <a:off x="4391026" y="3956050"/>
              <a:ext cx="433388" cy="273050"/>
            </a:xfrm>
            <a:custGeom>
              <a:avLst/>
              <a:gdLst>
                <a:gd name="T0" fmla="*/ 1887 w 1907"/>
                <a:gd name="T1" fmla="*/ 663 h 1206"/>
                <a:gd name="T2" fmla="*/ 1846 w 1907"/>
                <a:gd name="T3" fmla="*/ 830 h 1206"/>
                <a:gd name="T4" fmla="*/ 1759 w 1907"/>
                <a:gd name="T5" fmla="*/ 976 h 1206"/>
                <a:gd name="T6" fmla="*/ 1631 w 1907"/>
                <a:gd name="T7" fmla="*/ 1091 h 1206"/>
                <a:gd name="T8" fmla="*/ 1478 w 1907"/>
                <a:gd name="T9" fmla="*/ 1163 h 1206"/>
                <a:gd name="T10" fmla="*/ 1305 w 1907"/>
                <a:gd name="T11" fmla="*/ 1190 h 1206"/>
                <a:gd name="T12" fmla="*/ 484 w 1907"/>
                <a:gd name="T13" fmla="*/ 1179 h 1206"/>
                <a:gd name="T14" fmla="*/ 324 w 1907"/>
                <a:gd name="T15" fmla="*/ 1118 h 1206"/>
                <a:gd name="T16" fmla="*/ 187 w 1907"/>
                <a:gd name="T17" fmla="*/ 1017 h 1206"/>
                <a:gd name="T18" fmla="*/ 85 w 1907"/>
                <a:gd name="T19" fmla="*/ 883 h 1206"/>
                <a:gd name="T20" fmla="*/ 27 w 1907"/>
                <a:gd name="T21" fmla="*/ 721 h 1206"/>
                <a:gd name="T22" fmla="*/ 20 w 1907"/>
                <a:gd name="T23" fmla="*/ 543 h 1206"/>
                <a:gd name="T24" fmla="*/ 61 w 1907"/>
                <a:gd name="T25" fmla="*/ 375 h 1206"/>
                <a:gd name="T26" fmla="*/ 151 w 1907"/>
                <a:gd name="T27" fmla="*/ 230 h 1206"/>
                <a:gd name="T28" fmla="*/ 275 w 1907"/>
                <a:gd name="T29" fmla="*/ 117 h 1206"/>
                <a:gd name="T30" fmla="*/ 428 w 1907"/>
                <a:gd name="T31" fmla="*/ 43 h 1206"/>
                <a:gd name="T32" fmla="*/ 605 w 1907"/>
                <a:gd name="T33" fmla="*/ 16 h 1206"/>
                <a:gd name="T34" fmla="*/ 1423 w 1907"/>
                <a:gd name="T35" fmla="*/ 29 h 1206"/>
                <a:gd name="T36" fmla="*/ 1586 w 1907"/>
                <a:gd name="T37" fmla="*/ 86 h 1206"/>
                <a:gd name="T38" fmla="*/ 1719 w 1907"/>
                <a:gd name="T39" fmla="*/ 189 h 1206"/>
                <a:gd name="T40" fmla="*/ 1822 w 1907"/>
                <a:gd name="T41" fmla="*/ 323 h 1206"/>
                <a:gd name="T42" fmla="*/ 1879 w 1907"/>
                <a:gd name="T43" fmla="*/ 485 h 1206"/>
                <a:gd name="T44" fmla="*/ 1898 w 1907"/>
                <a:gd name="T45" fmla="*/ 602 h 1206"/>
                <a:gd name="T46" fmla="*/ 1896 w 1907"/>
                <a:gd name="T47" fmla="*/ 482 h 1206"/>
                <a:gd name="T48" fmla="*/ 1835 w 1907"/>
                <a:gd name="T49" fmla="*/ 315 h 1206"/>
                <a:gd name="T50" fmla="*/ 1730 w 1907"/>
                <a:gd name="T51" fmla="*/ 178 h 1206"/>
                <a:gd name="T52" fmla="*/ 1591 w 1907"/>
                <a:gd name="T53" fmla="*/ 73 h 1206"/>
                <a:gd name="T54" fmla="*/ 1426 w 1907"/>
                <a:gd name="T55" fmla="*/ 13 h 1206"/>
                <a:gd name="T56" fmla="*/ 605 w 1907"/>
                <a:gd name="T57" fmla="*/ 0 h 1206"/>
                <a:gd name="T58" fmla="*/ 423 w 1907"/>
                <a:gd name="T59" fmla="*/ 27 h 1206"/>
                <a:gd name="T60" fmla="*/ 266 w 1907"/>
                <a:gd name="T61" fmla="*/ 104 h 1206"/>
                <a:gd name="T62" fmla="*/ 137 w 1907"/>
                <a:gd name="T63" fmla="*/ 219 h 1206"/>
                <a:gd name="T64" fmla="*/ 47 w 1907"/>
                <a:gd name="T65" fmla="*/ 370 h 1206"/>
                <a:gd name="T66" fmla="*/ 3 w 1907"/>
                <a:gd name="T67" fmla="*/ 543 h 1206"/>
                <a:gd name="T68" fmla="*/ 11 w 1907"/>
                <a:gd name="T69" fmla="*/ 726 h 1206"/>
                <a:gd name="T70" fmla="*/ 72 w 1907"/>
                <a:gd name="T71" fmla="*/ 891 h 1206"/>
                <a:gd name="T72" fmla="*/ 176 w 1907"/>
                <a:gd name="T73" fmla="*/ 1030 h 1206"/>
                <a:gd name="T74" fmla="*/ 315 w 1907"/>
                <a:gd name="T75" fmla="*/ 1135 h 1206"/>
                <a:gd name="T76" fmla="*/ 481 w 1907"/>
                <a:gd name="T77" fmla="*/ 1195 h 1206"/>
                <a:gd name="T78" fmla="*/ 1305 w 1907"/>
                <a:gd name="T79" fmla="*/ 1206 h 1206"/>
                <a:gd name="T80" fmla="*/ 1483 w 1907"/>
                <a:gd name="T81" fmla="*/ 1179 h 1206"/>
                <a:gd name="T82" fmla="*/ 1643 w 1907"/>
                <a:gd name="T83" fmla="*/ 1105 h 1206"/>
                <a:gd name="T84" fmla="*/ 1769 w 1907"/>
                <a:gd name="T85" fmla="*/ 987 h 1206"/>
                <a:gd name="T86" fmla="*/ 1860 w 1907"/>
                <a:gd name="T87" fmla="*/ 839 h 1206"/>
                <a:gd name="T88" fmla="*/ 1904 w 1907"/>
                <a:gd name="T89" fmla="*/ 665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07" h="1206">
                  <a:moveTo>
                    <a:pt x="1898" y="602"/>
                  </a:moveTo>
                  <a:lnTo>
                    <a:pt x="1890" y="602"/>
                  </a:lnTo>
                  <a:lnTo>
                    <a:pt x="1887" y="663"/>
                  </a:lnTo>
                  <a:lnTo>
                    <a:pt x="1879" y="721"/>
                  </a:lnTo>
                  <a:lnTo>
                    <a:pt x="1865" y="778"/>
                  </a:lnTo>
                  <a:lnTo>
                    <a:pt x="1846" y="830"/>
                  </a:lnTo>
                  <a:lnTo>
                    <a:pt x="1822" y="883"/>
                  </a:lnTo>
                  <a:lnTo>
                    <a:pt x="1791" y="931"/>
                  </a:lnTo>
                  <a:lnTo>
                    <a:pt x="1759" y="976"/>
                  </a:lnTo>
                  <a:lnTo>
                    <a:pt x="1719" y="1017"/>
                  </a:lnTo>
                  <a:lnTo>
                    <a:pt x="1678" y="1055"/>
                  </a:lnTo>
                  <a:lnTo>
                    <a:pt x="1631" y="1091"/>
                  </a:lnTo>
                  <a:lnTo>
                    <a:pt x="1586" y="1118"/>
                  </a:lnTo>
                  <a:lnTo>
                    <a:pt x="1533" y="1143"/>
                  </a:lnTo>
                  <a:lnTo>
                    <a:pt x="1478" y="1163"/>
                  </a:lnTo>
                  <a:lnTo>
                    <a:pt x="1423" y="1179"/>
                  </a:lnTo>
                  <a:lnTo>
                    <a:pt x="1363" y="1187"/>
                  </a:lnTo>
                  <a:lnTo>
                    <a:pt x="1305" y="1190"/>
                  </a:lnTo>
                  <a:lnTo>
                    <a:pt x="605" y="1190"/>
                  </a:lnTo>
                  <a:lnTo>
                    <a:pt x="544" y="1187"/>
                  </a:lnTo>
                  <a:lnTo>
                    <a:pt x="484" y="1179"/>
                  </a:lnTo>
                  <a:lnTo>
                    <a:pt x="428" y="1163"/>
                  </a:lnTo>
                  <a:lnTo>
                    <a:pt x="374" y="1143"/>
                  </a:lnTo>
                  <a:lnTo>
                    <a:pt x="324" y="1118"/>
                  </a:lnTo>
                  <a:lnTo>
                    <a:pt x="275" y="1091"/>
                  </a:lnTo>
                  <a:lnTo>
                    <a:pt x="228" y="1055"/>
                  </a:lnTo>
                  <a:lnTo>
                    <a:pt x="187" y="1017"/>
                  </a:lnTo>
                  <a:lnTo>
                    <a:pt x="151" y="976"/>
                  </a:lnTo>
                  <a:lnTo>
                    <a:pt x="115" y="931"/>
                  </a:lnTo>
                  <a:lnTo>
                    <a:pt x="85" y="883"/>
                  </a:lnTo>
                  <a:lnTo>
                    <a:pt x="61" y="830"/>
                  </a:lnTo>
                  <a:lnTo>
                    <a:pt x="41" y="778"/>
                  </a:lnTo>
                  <a:lnTo>
                    <a:pt x="27" y="721"/>
                  </a:lnTo>
                  <a:lnTo>
                    <a:pt x="20" y="663"/>
                  </a:lnTo>
                  <a:lnTo>
                    <a:pt x="16" y="602"/>
                  </a:lnTo>
                  <a:lnTo>
                    <a:pt x="20" y="543"/>
                  </a:lnTo>
                  <a:lnTo>
                    <a:pt x="27" y="485"/>
                  </a:lnTo>
                  <a:lnTo>
                    <a:pt x="41" y="430"/>
                  </a:lnTo>
                  <a:lnTo>
                    <a:pt x="61" y="375"/>
                  </a:lnTo>
                  <a:lnTo>
                    <a:pt x="85" y="323"/>
                  </a:lnTo>
                  <a:lnTo>
                    <a:pt x="115" y="277"/>
                  </a:lnTo>
                  <a:lnTo>
                    <a:pt x="151" y="230"/>
                  </a:lnTo>
                  <a:lnTo>
                    <a:pt x="187" y="189"/>
                  </a:lnTo>
                  <a:lnTo>
                    <a:pt x="228" y="149"/>
                  </a:lnTo>
                  <a:lnTo>
                    <a:pt x="275" y="117"/>
                  </a:lnTo>
                  <a:lnTo>
                    <a:pt x="324" y="86"/>
                  </a:lnTo>
                  <a:lnTo>
                    <a:pt x="374" y="63"/>
                  </a:lnTo>
                  <a:lnTo>
                    <a:pt x="428" y="43"/>
                  </a:lnTo>
                  <a:lnTo>
                    <a:pt x="484" y="29"/>
                  </a:lnTo>
                  <a:lnTo>
                    <a:pt x="544" y="21"/>
                  </a:lnTo>
                  <a:lnTo>
                    <a:pt x="605" y="16"/>
                  </a:lnTo>
                  <a:lnTo>
                    <a:pt x="1305" y="16"/>
                  </a:lnTo>
                  <a:lnTo>
                    <a:pt x="1363" y="21"/>
                  </a:lnTo>
                  <a:lnTo>
                    <a:pt x="1423" y="29"/>
                  </a:lnTo>
                  <a:lnTo>
                    <a:pt x="1478" y="43"/>
                  </a:lnTo>
                  <a:lnTo>
                    <a:pt x="1533" y="63"/>
                  </a:lnTo>
                  <a:lnTo>
                    <a:pt x="1586" y="86"/>
                  </a:lnTo>
                  <a:lnTo>
                    <a:pt x="1631" y="117"/>
                  </a:lnTo>
                  <a:lnTo>
                    <a:pt x="1678" y="149"/>
                  </a:lnTo>
                  <a:lnTo>
                    <a:pt x="1719" y="189"/>
                  </a:lnTo>
                  <a:lnTo>
                    <a:pt x="1759" y="230"/>
                  </a:lnTo>
                  <a:lnTo>
                    <a:pt x="1791" y="277"/>
                  </a:lnTo>
                  <a:lnTo>
                    <a:pt x="1822" y="323"/>
                  </a:lnTo>
                  <a:lnTo>
                    <a:pt x="1846" y="375"/>
                  </a:lnTo>
                  <a:lnTo>
                    <a:pt x="1865" y="430"/>
                  </a:lnTo>
                  <a:lnTo>
                    <a:pt x="1879" y="485"/>
                  </a:lnTo>
                  <a:lnTo>
                    <a:pt x="1887" y="543"/>
                  </a:lnTo>
                  <a:lnTo>
                    <a:pt x="1890" y="602"/>
                  </a:lnTo>
                  <a:lnTo>
                    <a:pt x="1898" y="602"/>
                  </a:lnTo>
                  <a:lnTo>
                    <a:pt x="1907" y="602"/>
                  </a:lnTo>
                  <a:lnTo>
                    <a:pt x="1904" y="543"/>
                  </a:lnTo>
                  <a:lnTo>
                    <a:pt x="1896" y="482"/>
                  </a:lnTo>
                  <a:lnTo>
                    <a:pt x="1882" y="424"/>
                  </a:lnTo>
                  <a:lnTo>
                    <a:pt x="1860" y="370"/>
                  </a:lnTo>
                  <a:lnTo>
                    <a:pt x="1835" y="315"/>
                  </a:lnTo>
                  <a:lnTo>
                    <a:pt x="1805" y="266"/>
                  </a:lnTo>
                  <a:lnTo>
                    <a:pt x="1769" y="219"/>
                  </a:lnTo>
                  <a:lnTo>
                    <a:pt x="1730" y="178"/>
                  </a:lnTo>
                  <a:lnTo>
                    <a:pt x="1687" y="139"/>
                  </a:lnTo>
                  <a:lnTo>
                    <a:pt x="1643" y="104"/>
                  </a:lnTo>
                  <a:lnTo>
                    <a:pt x="1591" y="73"/>
                  </a:lnTo>
                  <a:lnTo>
                    <a:pt x="1539" y="48"/>
                  </a:lnTo>
                  <a:lnTo>
                    <a:pt x="1483" y="27"/>
                  </a:lnTo>
                  <a:lnTo>
                    <a:pt x="1426" y="13"/>
                  </a:lnTo>
                  <a:lnTo>
                    <a:pt x="1365" y="5"/>
                  </a:lnTo>
                  <a:lnTo>
                    <a:pt x="1305" y="0"/>
                  </a:lnTo>
                  <a:lnTo>
                    <a:pt x="605" y="0"/>
                  </a:lnTo>
                  <a:lnTo>
                    <a:pt x="542" y="5"/>
                  </a:lnTo>
                  <a:lnTo>
                    <a:pt x="481" y="13"/>
                  </a:lnTo>
                  <a:lnTo>
                    <a:pt x="423" y="27"/>
                  </a:lnTo>
                  <a:lnTo>
                    <a:pt x="368" y="48"/>
                  </a:lnTo>
                  <a:lnTo>
                    <a:pt x="315" y="73"/>
                  </a:lnTo>
                  <a:lnTo>
                    <a:pt x="266" y="104"/>
                  </a:lnTo>
                  <a:lnTo>
                    <a:pt x="220" y="139"/>
                  </a:lnTo>
                  <a:lnTo>
                    <a:pt x="176" y="178"/>
                  </a:lnTo>
                  <a:lnTo>
                    <a:pt x="137" y="219"/>
                  </a:lnTo>
                  <a:lnTo>
                    <a:pt x="101" y="266"/>
                  </a:lnTo>
                  <a:lnTo>
                    <a:pt x="72" y="315"/>
                  </a:lnTo>
                  <a:lnTo>
                    <a:pt x="47" y="370"/>
                  </a:lnTo>
                  <a:lnTo>
                    <a:pt x="27" y="424"/>
                  </a:lnTo>
                  <a:lnTo>
                    <a:pt x="11" y="482"/>
                  </a:lnTo>
                  <a:lnTo>
                    <a:pt x="3" y="543"/>
                  </a:lnTo>
                  <a:lnTo>
                    <a:pt x="0" y="602"/>
                  </a:lnTo>
                  <a:lnTo>
                    <a:pt x="3" y="665"/>
                  </a:lnTo>
                  <a:lnTo>
                    <a:pt x="11" y="726"/>
                  </a:lnTo>
                  <a:lnTo>
                    <a:pt x="27" y="784"/>
                  </a:lnTo>
                  <a:lnTo>
                    <a:pt x="47" y="839"/>
                  </a:lnTo>
                  <a:lnTo>
                    <a:pt x="72" y="891"/>
                  </a:lnTo>
                  <a:lnTo>
                    <a:pt x="101" y="940"/>
                  </a:lnTo>
                  <a:lnTo>
                    <a:pt x="137" y="987"/>
                  </a:lnTo>
                  <a:lnTo>
                    <a:pt x="176" y="1030"/>
                  </a:lnTo>
                  <a:lnTo>
                    <a:pt x="220" y="1069"/>
                  </a:lnTo>
                  <a:lnTo>
                    <a:pt x="266" y="1105"/>
                  </a:lnTo>
                  <a:lnTo>
                    <a:pt x="315" y="1135"/>
                  </a:lnTo>
                  <a:lnTo>
                    <a:pt x="368" y="1160"/>
                  </a:lnTo>
                  <a:lnTo>
                    <a:pt x="423" y="1179"/>
                  </a:lnTo>
                  <a:lnTo>
                    <a:pt x="481" y="1195"/>
                  </a:lnTo>
                  <a:lnTo>
                    <a:pt x="542" y="1204"/>
                  </a:lnTo>
                  <a:lnTo>
                    <a:pt x="605" y="1206"/>
                  </a:lnTo>
                  <a:lnTo>
                    <a:pt x="1305" y="1206"/>
                  </a:lnTo>
                  <a:lnTo>
                    <a:pt x="1365" y="1204"/>
                  </a:lnTo>
                  <a:lnTo>
                    <a:pt x="1426" y="1195"/>
                  </a:lnTo>
                  <a:lnTo>
                    <a:pt x="1483" y="1179"/>
                  </a:lnTo>
                  <a:lnTo>
                    <a:pt x="1539" y="1160"/>
                  </a:lnTo>
                  <a:lnTo>
                    <a:pt x="1591" y="1135"/>
                  </a:lnTo>
                  <a:lnTo>
                    <a:pt x="1643" y="1105"/>
                  </a:lnTo>
                  <a:lnTo>
                    <a:pt x="1687" y="1069"/>
                  </a:lnTo>
                  <a:lnTo>
                    <a:pt x="1730" y="1030"/>
                  </a:lnTo>
                  <a:lnTo>
                    <a:pt x="1769" y="987"/>
                  </a:lnTo>
                  <a:lnTo>
                    <a:pt x="1805" y="940"/>
                  </a:lnTo>
                  <a:lnTo>
                    <a:pt x="1835" y="891"/>
                  </a:lnTo>
                  <a:lnTo>
                    <a:pt x="1860" y="839"/>
                  </a:lnTo>
                  <a:lnTo>
                    <a:pt x="1882" y="784"/>
                  </a:lnTo>
                  <a:lnTo>
                    <a:pt x="1896" y="726"/>
                  </a:lnTo>
                  <a:lnTo>
                    <a:pt x="1904" y="665"/>
                  </a:lnTo>
                  <a:lnTo>
                    <a:pt x="1907" y="602"/>
                  </a:lnTo>
                  <a:lnTo>
                    <a:pt x="1898" y="602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199"/>
            <p:cNvSpPr>
              <a:spLocks/>
            </p:cNvSpPr>
            <p:nvPr/>
          </p:nvSpPr>
          <p:spPr bwMode="auto">
            <a:xfrm>
              <a:off x="4395788" y="3963988"/>
              <a:ext cx="185738" cy="261938"/>
            </a:xfrm>
            <a:custGeom>
              <a:avLst/>
              <a:gdLst>
                <a:gd name="T0" fmla="*/ 734 w 821"/>
                <a:gd name="T1" fmla="*/ 0 h 1152"/>
                <a:gd name="T2" fmla="*/ 722 w 821"/>
                <a:gd name="T3" fmla="*/ 559 h 1152"/>
                <a:gd name="T4" fmla="*/ 659 w 821"/>
                <a:gd name="T5" fmla="*/ 505 h 1152"/>
                <a:gd name="T6" fmla="*/ 600 w 821"/>
                <a:gd name="T7" fmla="*/ 449 h 1152"/>
                <a:gd name="T8" fmla="*/ 542 w 821"/>
                <a:gd name="T9" fmla="*/ 389 h 1152"/>
                <a:gd name="T10" fmla="*/ 490 w 821"/>
                <a:gd name="T11" fmla="*/ 329 h 1152"/>
                <a:gd name="T12" fmla="*/ 437 w 821"/>
                <a:gd name="T13" fmla="*/ 262 h 1152"/>
                <a:gd name="T14" fmla="*/ 387 w 821"/>
                <a:gd name="T15" fmla="*/ 197 h 1152"/>
                <a:gd name="T16" fmla="*/ 341 w 821"/>
                <a:gd name="T17" fmla="*/ 129 h 1152"/>
                <a:gd name="T18" fmla="*/ 297 w 821"/>
                <a:gd name="T19" fmla="*/ 54 h 1152"/>
                <a:gd name="T20" fmla="*/ 265 w 821"/>
                <a:gd name="T21" fmla="*/ 77 h 1152"/>
                <a:gd name="T22" fmla="*/ 231 w 821"/>
                <a:gd name="T23" fmla="*/ 98 h 1152"/>
                <a:gd name="T24" fmla="*/ 201 w 821"/>
                <a:gd name="T25" fmla="*/ 123 h 1152"/>
                <a:gd name="T26" fmla="*/ 171 w 821"/>
                <a:gd name="T27" fmla="*/ 151 h 1152"/>
                <a:gd name="T28" fmla="*/ 135 w 821"/>
                <a:gd name="T29" fmla="*/ 192 h 1152"/>
                <a:gd name="T30" fmla="*/ 99 w 821"/>
                <a:gd name="T31" fmla="*/ 239 h 1152"/>
                <a:gd name="T32" fmla="*/ 69 w 821"/>
                <a:gd name="T33" fmla="*/ 285 h 1152"/>
                <a:gd name="T34" fmla="*/ 45 w 821"/>
                <a:gd name="T35" fmla="*/ 337 h 1152"/>
                <a:gd name="T36" fmla="*/ 25 w 821"/>
                <a:gd name="T37" fmla="*/ 392 h 1152"/>
                <a:gd name="T38" fmla="*/ 11 w 821"/>
                <a:gd name="T39" fmla="*/ 447 h 1152"/>
                <a:gd name="T40" fmla="*/ 4 w 821"/>
                <a:gd name="T41" fmla="*/ 505 h 1152"/>
                <a:gd name="T42" fmla="*/ 0 w 821"/>
                <a:gd name="T43" fmla="*/ 564 h 1152"/>
                <a:gd name="T44" fmla="*/ 4 w 821"/>
                <a:gd name="T45" fmla="*/ 625 h 1152"/>
                <a:gd name="T46" fmla="*/ 11 w 821"/>
                <a:gd name="T47" fmla="*/ 683 h 1152"/>
                <a:gd name="T48" fmla="*/ 25 w 821"/>
                <a:gd name="T49" fmla="*/ 740 h 1152"/>
                <a:gd name="T50" fmla="*/ 45 w 821"/>
                <a:gd name="T51" fmla="*/ 792 h 1152"/>
                <a:gd name="T52" fmla="*/ 69 w 821"/>
                <a:gd name="T53" fmla="*/ 845 h 1152"/>
                <a:gd name="T54" fmla="*/ 99 w 821"/>
                <a:gd name="T55" fmla="*/ 893 h 1152"/>
                <a:gd name="T56" fmla="*/ 135 w 821"/>
                <a:gd name="T57" fmla="*/ 938 h 1152"/>
                <a:gd name="T58" fmla="*/ 171 w 821"/>
                <a:gd name="T59" fmla="*/ 979 h 1152"/>
                <a:gd name="T60" fmla="*/ 212 w 821"/>
                <a:gd name="T61" fmla="*/ 1017 h 1152"/>
                <a:gd name="T62" fmla="*/ 259 w 821"/>
                <a:gd name="T63" fmla="*/ 1053 h 1152"/>
                <a:gd name="T64" fmla="*/ 308 w 821"/>
                <a:gd name="T65" fmla="*/ 1080 h 1152"/>
                <a:gd name="T66" fmla="*/ 358 w 821"/>
                <a:gd name="T67" fmla="*/ 1105 h 1152"/>
                <a:gd name="T68" fmla="*/ 412 w 821"/>
                <a:gd name="T69" fmla="*/ 1125 h 1152"/>
                <a:gd name="T70" fmla="*/ 468 w 821"/>
                <a:gd name="T71" fmla="*/ 1141 h 1152"/>
                <a:gd name="T72" fmla="*/ 528 w 821"/>
                <a:gd name="T73" fmla="*/ 1149 h 1152"/>
                <a:gd name="T74" fmla="*/ 589 w 821"/>
                <a:gd name="T75" fmla="*/ 1152 h 1152"/>
                <a:gd name="T76" fmla="*/ 704 w 821"/>
                <a:gd name="T77" fmla="*/ 1152 h 1152"/>
                <a:gd name="T78" fmla="*/ 720 w 821"/>
                <a:gd name="T79" fmla="*/ 1127 h 1152"/>
                <a:gd name="T80" fmla="*/ 734 w 821"/>
                <a:gd name="T81" fmla="*/ 1100 h 1152"/>
                <a:gd name="T82" fmla="*/ 762 w 821"/>
                <a:gd name="T83" fmla="*/ 1042 h 1152"/>
                <a:gd name="T84" fmla="*/ 781 w 821"/>
                <a:gd name="T85" fmla="*/ 981 h 1152"/>
                <a:gd name="T86" fmla="*/ 797 w 821"/>
                <a:gd name="T87" fmla="*/ 916 h 1152"/>
                <a:gd name="T88" fmla="*/ 808 w 821"/>
                <a:gd name="T89" fmla="*/ 850 h 1152"/>
                <a:gd name="T90" fmla="*/ 816 w 821"/>
                <a:gd name="T91" fmla="*/ 782 h 1152"/>
                <a:gd name="T92" fmla="*/ 821 w 821"/>
                <a:gd name="T93" fmla="*/ 713 h 1152"/>
                <a:gd name="T94" fmla="*/ 821 w 821"/>
                <a:gd name="T95" fmla="*/ 641 h 1152"/>
                <a:gd name="T96" fmla="*/ 821 w 821"/>
                <a:gd name="T97" fmla="*/ 564 h 1152"/>
                <a:gd name="T98" fmla="*/ 816 w 821"/>
                <a:gd name="T99" fmla="*/ 490 h 1152"/>
                <a:gd name="T100" fmla="*/ 811 w 821"/>
                <a:gd name="T101" fmla="*/ 413 h 1152"/>
                <a:gd name="T102" fmla="*/ 800 w 821"/>
                <a:gd name="T103" fmla="*/ 340 h 1152"/>
                <a:gd name="T104" fmla="*/ 792 w 821"/>
                <a:gd name="T105" fmla="*/ 268 h 1152"/>
                <a:gd name="T106" fmla="*/ 781 w 821"/>
                <a:gd name="T107" fmla="*/ 205 h 1152"/>
                <a:gd name="T108" fmla="*/ 758 w 821"/>
                <a:gd name="T109" fmla="*/ 93 h 1152"/>
                <a:gd name="T110" fmla="*/ 740 w 821"/>
                <a:gd name="T111" fmla="*/ 14 h 1152"/>
                <a:gd name="T112" fmla="*/ 734 w 821"/>
                <a:gd name="T113" fmla="*/ 0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21" h="1152">
                  <a:moveTo>
                    <a:pt x="734" y="0"/>
                  </a:moveTo>
                  <a:lnTo>
                    <a:pt x="722" y="559"/>
                  </a:lnTo>
                  <a:lnTo>
                    <a:pt x="659" y="505"/>
                  </a:lnTo>
                  <a:lnTo>
                    <a:pt x="600" y="449"/>
                  </a:lnTo>
                  <a:lnTo>
                    <a:pt x="542" y="389"/>
                  </a:lnTo>
                  <a:lnTo>
                    <a:pt x="490" y="329"/>
                  </a:lnTo>
                  <a:lnTo>
                    <a:pt x="437" y="262"/>
                  </a:lnTo>
                  <a:lnTo>
                    <a:pt x="387" y="197"/>
                  </a:lnTo>
                  <a:lnTo>
                    <a:pt x="341" y="129"/>
                  </a:lnTo>
                  <a:lnTo>
                    <a:pt x="297" y="54"/>
                  </a:lnTo>
                  <a:lnTo>
                    <a:pt x="265" y="77"/>
                  </a:lnTo>
                  <a:lnTo>
                    <a:pt x="231" y="98"/>
                  </a:lnTo>
                  <a:lnTo>
                    <a:pt x="201" y="123"/>
                  </a:lnTo>
                  <a:lnTo>
                    <a:pt x="171" y="151"/>
                  </a:lnTo>
                  <a:lnTo>
                    <a:pt x="135" y="192"/>
                  </a:lnTo>
                  <a:lnTo>
                    <a:pt x="99" y="239"/>
                  </a:lnTo>
                  <a:lnTo>
                    <a:pt x="69" y="285"/>
                  </a:lnTo>
                  <a:lnTo>
                    <a:pt x="45" y="337"/>
                  </a:lnTo>
                  <a:lnTo>
                    <a:pt x="25" y="392"/>
                  </a:lnTo>
                  <a:lnTo>
                    <a:pt x="11" y="447"/>
                  </a:lnTo>
                  <a:lnTo>
                    <a:pt x="4" y="505"/>
                  </a:lnTo>
                  <a:lnTo>
                    <a:pt x="0" y="564"/>
                  </a:lnTo>
                  <a:lnTo>
                    <a:pt x="4" y="625"/>
                  </a:lnTo>
                  <a:lnTo>
                    <a:pt x="11" y="683"/>
                  </a:lnTo>
                  <a:lnTo>
                    <a:pt x="25" y="740"/>
                  </a:lnTo>
                  <a:lnTo>
                    <a:pt x="45" y="792"/>
                  </a:lnTo>
                  <a:lnTo>
                    <a:pt x="69" y="845"/>
                  </a:lnTo>
                  <a:lnTo>
                    <a:pt x="99" y="893"/>
                  </a:lnTo>
                  <a:lnTo>
                    <a:pt x="135" y="938"/>
                  </a:lnTo>
                  <a:lnTo>
                    <a:pt x="171" y="979"/>
                  </a:lnTo>
                  <a:lnTo>
                    <a:pt x="212" y="1017"/>
                  </a:lnTo>
                  <a:lnTo>
                    <a:pt x="259" y="1053"/>
                  </a:lnTo>
                  <a:lnTo>
                    <a:pt x="308" y="1080"/>
                  </a:lnTo>
                  <a:lnTo>
                    <a:pt x="358" y="1105"/>
                  </a:lnTo>
                  <a:lnTo>
                    <a:pt x="412" y="1125"/>
                  </a:lnTo>
                  <a:lnTo>
                    <a:pt x="468" y="1141"/>
                  </a:lnTo>
                  <a:lnTo>
                    <a:pt x="528" y="1149"/>
                  </a:lnTo>
                  <a:lnTo>
                    <a:pt x="589" y="1152"/>
                  </a:lnTo>
                  <a:lnTo>
                    <a:pt x="704" y="1152"/>
                  </a:lnTo>
                  <a:lnTo>
                    <a:pt x="720" y="1127"/>
                  </a:lnTo>
                  <a:lnTo>
                    <a:pt x="734" y="1100"/>
                  </a:lnTo>
                  <a:lnTo>
                    <a:pt x="762" y="1042"/>
                  </a:lnTo>
                  <a:lnTo>
                    <a:pt x="781" y="981"/>
                  </a:lnTo>
                  <a:lnTo>
                    <a:pt x="797" y="916"/>
                  </a:lnTo>
                  <a:lnTo>
                    <a:pt x="808" y="850"/>
                  </a:lnTo>
                  <a:lnTo>
                    <a:pt x="816" y="782"/>
                  </a:lnTo>
                  <a:lnTo>
                    <a:pt x="821" y="713"/>
                  </a:lnTo>
                  <a:lnTo>
                    <a:pt x="821" y="641"/>
                  </a:lnTo>
                  <a:lnTo>
                    <a:pt x="821" y="564"/>
                  </a:lnTo>
                  <a:lnTo>
                    <a:pt x="816" y="490"/>
                  </a:lnTo>
                  <a:lnTo>
                    <a:pt x="811" y="413"/>
                  </a:lnTo>
                  <a:lnTo>
                    <a:pt x="800" y="340"/>
                  </a:lnTo>
                  <a:lnTo>
                    <a:pt x="792" y="268"/>
                  </a:lnTo>
                  <a:lnTo>
                    <a:pt x="781" y="205"/>
                  </a:lnTo>
                  <a:lnTo>
                    <a:pt x="758" y="93"/>
                  </a:lnTo>
                  <a:lnTo>
                    <a:pt x="740" y="14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200"/>
            <p:cNvSpPr>
              <a:spLocks/>
            </p:cNvSpPr>
            <p:nvPr/>
          </p:nvSpPr>
          <p:spPr bwMode="auto">
            <a:xfrm>
              <a:off x="4394201" y="3975100"/>
              <a:ext cx="160338" cy="252413"/>
            </a:xfrm>
            <a:custGeom>
              <a:avLst/>
              <a:gdLst>
                <a:gd name="T0" fmla="*/ 268 w 711"/>
                <a:gd name="T1" fmla="*/ 20 h 1112"/>
                <a:gd name="T2" fmla="*/ 205 w 711"/>
                <a:gd name="T3" fmla="*/ 67 h 1112"/>
                <a:gd name="T4" fmla="*/ 150 w 711"/>
                <a:gd name="T5" fmla="*/ 122 h 1112"/>
                <a:gd name="T6" fmla="*/ 104 w 711"/>
                <a:gd name="T7" fmla="*/ 182 h 1112"/>
                <a:gd name="T8" fmla="*/ 63 w 711"/>
                <a:gd name="T9" fmla="*/ 248 h 1112"/>
                <a:gd name="T10" fmla="*/ 32 w 711"/>
                <a:gd name="T11" fmla="*/ 319 h 1112"/>
                <a:gd name="T12" fmla="*/ 11 w 711"/>
                <a:gd name="T13" fmla="*/ 396 h 1112"/>
                <a:gd name="T14" fmla="*/ 0 w 711"/>
                <a:gd name="T15" fmla="*/ 475 h 1112"/>
                <a:gd name="T16" fmla="*/ 2 w 711"/>
                <a:gd name="T17" fmla="*/ 577 h 1112"/>
                <a:gd name="T18" fmla="*/ 24 w 711"/>
                <a:gd name="T19" fmla="*/ 694 h 1112"/>
                <a:gd name="T20" fmla="*/ 70 w 711"/>
                <a:gd name="T21" fmla="*/ 802 h 1112"/>
                <a:gd name="T22" fmla="*/ 133 w 711"/>
                <a:gd name="T23" fmla="*/ 895 h 1112"/>
                <a:gd name="T24" fmla="*/ 216 w 711"/>
                <a:gd name="T25" fmla="*/ 978 h 1112"/>
                <a:gd name="T26" fmla="*/ 310 w 711"/>
                <a:gd name="T27" fmla="*/ 1041 h 1112"/>
                <a:gd name="T28" fmla="*/ 417 w 711"/>
                <a:gd name="T29" fmla="*/ 1084 h 1112"/>
                <a:gd name="T30" fmla="*/ 533 w 711"/>
                <a:gd name="T31" fmla="*/ 1109 h 1112"/>
                <a:gd name="T32" fmla="*/ 708 w 711"/>
                <a:gd name="T33" fmla="*/ 1112 h 1112"/>
                <a:gd name="T34" fmla="*/ 711 w 711"/>
                <a:gd name="T35" fmla="*/ 1104 h 1112"/>
                <a:gd name="T36" fmla="*/ 535 w 711"/>
                <a:gd name="T37" fmla="*/ 1101 h 1112"/>
                <a:gd name="T38" fmla="*/ 419 w 711"/>
                <a:gd name="T39" fmla="*/ 1077 h 1112"/>
                <a:gd name="T40" fmla="*/ 315 w 711"/>
                <a:gd name="T41" fmla="*/ 1032 h 1112"/>
                <a:gd name="T42" fmla="*/ 219 w 711"/>
                <a:gd name="T43" fmla="*/ 969 h 1112"/>
                <a:gd name="T44" fmla="*/ 142 w 711"/>
                <a:gd name="T45" fmla="*/ 890 h 1112"/>
                <a:gd name="T46" fmla="*/ 76 w 711"/>
                <a:gd name="T47" fmla="*/ 797 h 1112"/>
                <a:gd name="T48" fmla="*/ 32 w 711"/>
                <a:gd name="T49" fmla="*/ 692 h 1112"/>
                <a:gd name="T50" fmla="*/ 11 w 711"/>
                <a:gd name="T51" fmla="*/ 577 h 1112"/>
                <a:gd name="T52" fmla="*/ 11 w 711"/>
                <a:gd name="T53" fmla="*/ 457 h 1112"/>
                <a:gd name="T54" fmla="*/ 32 w 711"/>
                <a:gd name="T55" fmla="*/ 344 h 1112"/>
                <a:gd name="T56" fmla="*/ 76 w 711"/>
                <a:gd name="T57" fmla="*/ 237 h 1112"/>
                <a:gd name="T58" fmla="*/ 142 w 711"/>
                <a:gd name="T59" fmla="*/ 144 h 1112"/>
                <a:gd name="T60" fmla="*/ 208 w 711"/>
                <a:gd name="T61" fmla="*/ 75 h 1112"/>
                <a:gd name="T62" fmla="*/ 272 w 711"/>
                <a:gd name="T63" fmla="*/ 29 h 1112"/>
                <a:gd name="T64" fmla="*/ 301 w 711"/>
                <a:gd name="T65" fmla="*/ 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1" h="1112">
                  <a:moveTo>
                    <a:pt x="301" y="0"/>
                  </a:moveTo>
                  <a:lnTo>
                    <a:pt x="268" y="20"/>
                  </a:lnTo>
                  <a:lnTo>
                    <a:pt x="236" y="42"/>
                  </a:lnTo>
                  <a:lnTo>
                    <a:pt x="205" y="67"/>
                  </a:lnTo>
                  <a:lnTo>
                    <a:pt x="178" y="92"/>
                  </a:lnTo>
                  <a:lnTo>
                    <a:pt x="150" y="122"/>
                  </a:lnTo>
                  <a:lnTo>
                    <a:pt x="126" y="149"/>
                  </a:lnTo>
                  <a:lnTo>
                    <a:pt x="104" y="182"/>
                  </a:lnTo>
                  <a:lnTo>
                    <a:pt x="81" y="214"/>
                  </a:lnTo>
                  <a:lnTo>
                    <a:pt x="63" y="248"/>
                  </a:lnTo>
                  <a:lnTo>
                    <a:pt x="45" y="284"/>
                  </a:lnTo>
                  <a:lnTo>
                    <a:pt x="32" y="319"/>
                  </a:lnTo>
                  <a:lnTo>
                    <a:pt x="21" y="358"/>
                  </a:lnTo>
                  <a:lnTo>
                    <a:pt x="11" y="396"/>
                  </a:lnTo>
                  <a:lnTo>
                    <a:pt x="5" y="434"/>
                  </a:lnTo>
                  <a:lnTo>
                    <a:pt x="0" y="475"/>
                  </a:lnTo>
                  <a:lnTo>
                    <a:pt x="0" y="516"/>
                  </a:lnTo>
                  <a:lnTo>
                    <a:pt x="2" y="577"/>
                  </a:lnTo>
                  <a:lnTo>
                    <a:pt x="11" y="637"/>
                  </a:lnTo>
                  <a:lnTo>
                    <a:pt x="24" y="694"/>
                  </a:lnTo>
                  <a:lnTo>
                    <a:pt x="45" y="750"/>
                  </a:lnTo>
                  <a:lnTo>
                    <a:pt x="70" y="802"/>
                  </a:lnTo>
                  <a:lnTo>
                    <a:pt x="101" y="849"/>
                  </a:lnTo>
                  <a:lnTo>
                    <a:pt x="133" y="895"/>
                  </a:lnTo>
                  <a:lnTo>
                    <a:pt x="173" y="939"/>
                  </a:lnTo>
                  <a:lnTo>
                    <a:pt x="216" y="978"/>
                  </a:lnTo>
                  <a:lnTo>
                    <a:pt x="261" y="1011"/>
                  </a:lnTo>
                  <a:lnTo>
                    <a:pt x="310" y="1041"/>
                  </a:lnTo>
                  <a:lnTo>
                    <a:pt x="362" y="1066"/>
                  </a:lnTo>
                  <a:lnTo>
                    <a:pt x="417" y="1084"/>
                  </a:lnTo>
                  <a:lnTo>
                    <a:pt x="475" y="1101"/>
                  </a:lnTo>
                  <a:lnTo>
                    <a:pt x="533" y="1109"/>
                  </a:lnTo>
                  <a:lnTo>
                    <a:pt x="596" y="1112"/>
                  </a:lnTo>
                  <a:lnTo>
                    <a:pt x="708" y="1112"/>
                  </a:lnTo>
                  <a:lnTo>
                    <a:pt x="708" y="1106"/>
                  </a:lnTo>
                  <a:lnTo>
                    <a:pt x="711" y="1104"/>
                  </a:lnTo>
                  <a:lnTo>
                    <a:pt x="596" y="1104"/>
                  </a:lnTo>
                  <a:lnTo>
                    <a:pt x="535" y="1101"/>
                  </a:lnTo>
                  <a:lnTo>
                    <a:pt x="475" y="1093"/>
                  </a:lnTo>
                  <a:lnTo>
                    <a:pt x="419" y="1077"/>
                  </a:lnTo>
                  <a:lnTo>
                    <a:pt x="365" y="1057"/>
                  </a:lnTo>
                  <a:lnTo>
                    <a:pt x="315" y="1032"/>
                  </a:lnTo>
                  <a:lnTo>
                    <a:pt x="266" y="1005"/>
                  </a:lnTo>
                  <a:lnTo>
                    <a:pt x="219" y="969"/>
                  </a:lnTo>
                  <a:lnTo>
                    <a:pt x="178" y="931"/>
                  </a:lnTo>
                  <a:lnTo>
                    <a:pt x="142" y="890"/>
                  </a:lnTo>
                  <a:lnTo>
                    <a:pt x="106" y="845"/>
                  </a:lnTo>
                  <a:lnTo>
                    <a:pt x="76" y="797"/>
                  </a:lnTo>
                  <a:lnTo>
                    <a:pt x="52" y="744"/>
                  </a:lnTo>
                  <a:lnTo>
                    <a:pt x="32" y="692"/>
                  </a:lnTo>
                  <a:lnTo>
                    <a:pt x="18" y="635"/>
                  </a:lnTo>
                  <a:lnTo>
                    <a:pt x="11" y="577"/>
                  </a:lnTo>
                  <a:lnTo>
                    <a:pt x="7" y="516"/>
                  </a:lnTo>
                  <a:lnTo>
                    <a:pt x="11" y="457"/>
                  </a:lnTo>
                  <a:lnTo>
                    <a:pt x="18" y="399"/>
                  </a:lnTo>
                  <a:lnTo>
                    <a:pt x="32" y="344"/>
                  </a:lnTo>
                  <a:lnTo>
                    <a:pt x="52" y="289"/>
                  </a:lnTo>
                  <a:lnTo>
                    <a:pt x="76" y="237"/>
                  </a:lnTo>
                  <a:lnTo>
                    <a:pt x="106" y="191"/>
                  </a:lnTo>
                  <a:lnTo>
                    <a:pt x="142" y="144"/>
                  </a:lnTo>
                  <a:lnTo>
                    <a:pt x="178" y="103"/>
                  </a:lnTo>
                  <a:lnTo>
                    <a:pt x="208" y="75"/>
                  </a:lnTo>
                  <a:lnTo>
                    <a:pt x="238" y="50"/>
                  </a:lnTo>
                  <a:lnTo>
                    <a:pt x="272" y="29"/>
                  </a:lnTo>
                  <a:lnTo>
                    <a:pt x="304" y="6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201"/>
            <p:cNvSpPr>
              <a:spLocks/>
            </p:cNvSpPr>
            <p:nvPr/>
          </p:nvSpPr>
          <p:spPr bwMode="auto">
            <a:xfrm>
              <a:off x="4694238" y="4176713"/>
              <a:ext cx="74613" cy="49213"/>
            </a:xfrm>
            <a:custGeom>
              <a:avLst/>
              <a:gdLst>
                <a:gd name="T0" fmla="*/ 57 w 329"/>
                <a:gd name="T1" fmla="*/ 0 h 214"/>
                <a:gd name="T2" fmla="*/ 41 w 329"/>
                <a:gd name="T3" fmla="*/ 74 h 214"/>
                <a:gd name="T4" fmla="*/ 23 w 329"/>
                <a:gd name="T5" fmla="*/ 135 h 214"/>
                <a:gd name="T6" fmla="*/ 0 w 329"/>
                <a:gd name="T7" fmla="*/ 214 h 214"/>
                <a:gd name="T8" fmla="*/ 46 w 329"/>
                <a:gd name="T9" fmla="*/ 209 h 214"/>
                <a:gd name="T10" fmla="*/ 90 w 329"/>
                <a:gd name="T11" fmla="*/ 200 h 214"/>
                <a:gd name="T12" fmla="*/ 133 w 329"/>
                <a:gd name="T13" fmla="*/ 189 h 214"/>
                <a:gd name="T14" fmla="*/ 175 w 329"/>
                <a:gd name="T15" fmla="*/ 176 h 214"/>
                <a:gd name="T16" fmla="*/ 216 w 329"/>
                <a:gd name="T17" fmla="*/ 159 h 214"/>
                <a:gd name="T18" fmla="*/ 255 w 329"/>
                <a:gd name="T19" fmla="*/ 140 h 214"/>
                <a:gd name="T20" fmla="*/ 293 w 329"/>
                <a:gd name="T21" fmla="*/ 115 h 214"/>
                <a:gd name="T22" fmla="*/ 329 w 329"/>
                <a:gd name="T23" fmla="*/ 90 h 214"/>
                <a:gd name="T24" fmla="*/ 261 w 329"/>
                <a:gd name="T25" fmla="*/ 68 h 214"/>
                <a:gd name="T26" fmla="*/ 191 w 329"/>
                <a:gd name="T27" fmla="*/ 47 h 214"/>
                <a:gd name="T28" fmla="*/ 122 w 329"/>
                <a:gd name="T29" fmla="*/ 25 h 214"/>
                <a:gd name="T30" fmla="*/ 57 w 329"/>
                <a:gd name="T31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9" h="214">
                  <a:moveTo>
                    <a:pt x="57" y="0"/>
                  </a:moveTo>
                  <a:lnTo>
                    <a:pt x="41" y="74"/>
                  </a:lnTo>
                  <a:lnTo>
                    <a:pt x="23" y="135"/>
                  </a:lnTo>
                  <a:lnTo>
                    <a:pt x="0" y="214"/>
                  </a:lnTo>
                  <a:lnTo>
                    <a:pt x="46" y="209"/>
                  </a:lnTo>
                  <a:lnTo>
                    <a:pt x="90" y="200"/>
                  </a:lnTo>
                  <a:lnTo>
                    <a:pt x="133" y="189"/>
                  </a:lnTo>
                  <a:lnTo>
                    <a:pt x="175" y="176"/>
                  </a:lnTo>
                  <a:lnTo>
                    <a:pt x="216" y="159"/>
                  </a:lnTo>
                  <a:lnTo>
                    <a:pt x="255" y="140"/>
                  </a:lnTo>
                  <a:lnTo>
                    <a:pt x="293" y="115"/>
                  </a:lnTo>
                  <a:lnTo>
                    <a:pt x="329" y="90"/>
                  </a:lnTo>
                  <a:lnTo>
                    <a:pt x="261" y="68"/>
                  </a:lnTo>
                  <a:lnTo>
                    <a:pt x="191" y="47"/>
                  </a:lnTo>
                  <a:lnTo>
                    <a:pt x="122" y="25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202"/>
            <p:cNvSpPr>
              <a:spLocks/>
            </p:cNvSpPr>
            <p:nvPr/>
          </p:nvSpPr>
          <p:spPr bwMode="auto">
            <a:xfrm>
              <a:off x="4694238" y="4197350"/>
              <a:ext cx="76200" cy="30163"/>
            </a:xfrm>
            <a:custGeom>
              <a:avLst/>
              <a:gdLst>
                <a:gd name="T0" fmla="*/ 333 w 341"/>
                <a:gd name="T1" fmla="*/ 0 h 132"/>
                <a:gd name="T2" fmla="*/ 297 w 341"/>
                <a:gd name="T3" fmla="*/ 25 h 132"/>
                <a:gd name="T4" fmla="*/ 259 w 341"/>
                <a:gd name="T5" fmla="*/ 50 h 132"/>
                <a:gd name="T6" fmla="*/ 220 w 341"/>
                <a:gd name="T7" fmla="*/ 69 h 132"/>
                <a:gd name="T8" fmla="*/ 179 w 341"/>
                <a:gd name="T9" fmla="*/ 86 h 132"/>
                <a:gd name="T10" fmla="*/ 137 w 341"/>
                <a:gd name="T11" fmla="*/ 99 h 132"/>
                <a:gd name="T12" fmla="*/ 94 w 341"/>
                <a:gd name="T13" fmla="*/ 110 h 132"/>
                <a:gd name="T14" fmla="*/ 50 w 341"/>
                <a:gd name="T15" fmla="*/ 119 h 132"/>
                <a:gd name="T16" fmla="*/ 4 w 341"/>
                <a:gd name="T17" fmla="*/ 124 h 132"/>
                <a:gd name="T18" fmla="*/ 0 w 341"/>
                <a:gd name="T19" fmla="*/ 132 h 132"/>
                <a:gd name="T20" fmla="*/ 47 w 341"/>
                <a:gd name="T21" fmla="*/ 126 h 132"/>
                <a:gd name="T22" fmla="*/ 94 w 341"/>
                <a:gd name="T23" fmla="*/ 119 h 132"/>
                <a:gd name="T24" fmla="*/ 141 w 341"/>
                <a:gd name="T25" fmla="*/ 108 h 132"/>
                <a:gd name="T26" fmla="*/ 184 w 341"/>
                <a:gd name="T27" fmla="*/ 94 h 132"/>
                <a:gd name="T28" fmla="*/ 225 w 341"/>
                <a:gd name="T29" fmla="*/ 74 h 132"/>
                <a:gd name="T30" fmla="*/ 267 w 341"/>
                <a:gd name="T31" fmla="*/ 56 h 132"/>
                <a:gd name="T32" fmla="*/ 306 w 341"/>
                <a:gd name="T33" fmla="*/ 31 h 132"/>
                <a:gd name="T34" fmla="*/ 341 w 341"/>
                <a:gd name="T35" fmla="*/ 3 h 132"/>
                <a:gd name="T36" fmla="*/ 333 w 341"/>
                <a:gd name="T3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1" h="132">
                  <a:moveTo>
                    <a:pt x="333" y="0"/>
                  </a:moveTo>
                  <a:lnTo>
                    <a:pt x="297" y="25"/>
                  </a:lnTo>
                  <a:lnTo>
                    <a:pt x="259" y="50"/>
                  </a:lnTo>
                  <a:lnTo>
                    <a:pt x="220" y="69"/>
                  </a:lnTo>
                  <a:lnTo>
                    <a:pt x="179" y="86"/>
                  </a:lnTo>
                  <a:lnTo>
                    <a:pt x="137" y="99"/>
                  </a:lnTo>
                  <a:lnTo>
                    <a:pt x="94" y="110"/>
                  </a:lnTo>
                  <a:lnTo>
                    <a:pt x="50" y="119"/>
                  </a:lnTo>
                  <a:lnTo>
                    <a:pt x="4" y="124"/>
                  </a:lnTo>
                  <a:lnTo>
                    <a:pt x="0" y="132"/>
                  </a:lnTo>
                  <a:lnTo>
                    <a:pt x="47" y="126"/>
                  </a:lnTo>
                  <a:lnTo>
                    <a:pt x="94" y="119"/>
                  </a:lnTo>
                  <a:lnTo>
                    <a:pt x="141" y="108"/>
                  </a:lnTo>
                  <a:lnTo>
                    <a:pt x="184" y="94"/>
                  </a:lnTo>
                  <a:lnTo>
                    <a:pt x="225" y="74"/>
                  </a:lnTo>
                  <a:lnTo>
                    <a:pt x="267" y="56"/>
                  </a:lnTo>
                  <a:lnTo>
                    <a:pt x="306" y="31"/>
                  </a:lnTo>
                  <a:lnTo>
                    <a:pt x="341" y="3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203"/>
            <p:cNvSpPr>
              <a:spLocks/>
            </p:cNvSpPr>
            <p:nvPr/>
          </p:nvSpPr>
          <p:spPr bwMode="auto">
            <a:xfrm>
              <a:off x="4556126" y="3957638"/>
              <a:ext cx="139700" cy="280988"/>
            </a:xfrm>
            <a:custGeom>
              <a:avLst/>
              <a:gdLst>
                <a:gd name="T0" fmla="*/ 31 w 621"/>
                <a:gd name="T1" fmla="*/ 0 h 1241"/>
                <a:gd name="T2" fmla="*/ 41 w 621"/>
                <a:gd name="T3" fmla="*/ 45 h 1241"/>
                <a:gd name="T4" fmla="*/ 66 w 621"/>
                <a:gd name="T5" fmla="*/ 157 h 1241"/>
                <a:gd name="T6" fmla="*/ 83 w 621"/>
                <a:gd name="T7" fmla="*/ 234 h 1241"/>
                <a:gd name="T8" fmla="*/ 97 w 621"/>
                <a:gd name="T9" fmla="*/ 322 h 1241"/>
                <a:gd name="T10" fmla="*/ 110 w 621"/>
                <a:gd name="T11" fmla="*/ 417 h 1241"/>
                <a:gd name="T12" fmla="*/ 119 w 621"/>
                <a:gd name="T13" fmla="*/ 521 h 1241"/>
                <a:gd name="T14" fmla="*/ 124 w 621"/>
                <a:gd name="T15" fmla="*/ 609 h 1241"/>
                <a:gd name="T16" fmla="*/ 124 w 621"/>
                <a:gd name="T17" fmla="*/ 700 h 1241"/>
                <a:gd name="T18" fmla="*/ 121 w 621"/>
                <a:gd name="T19" fmla="*/ 791 h 1241"/>
                <a:gd name="T20" fmla="*/ 110 w 621"/>
                <a:gd name="T21" fmla="*/ 878 h 1241"/>
                <a:gd name="T22" fmla="*/ 105 w 621"/>
                <a:gd name="T23" fmla="*/ 922 h 1241"/>
                <a:gd name="T24" fmla="*/ 97 w 621"/>
                <a:gd name="T25" fmla="*/ 966 h 1241"/>
                <a:gd name="T26" fmla="*/ 86 w 621"/>
                <a:gd name="T27" fmla="*/ 1007 h 1241"/>
                <a:gd name="T28" fmla="*/ 72 w 621"/>
                <a:gd name="T29" fmla="*/ 1046 h 1241"/>
                <a:gd name="T30" fmla="*/ 58 w 621"/>
                <a:gd name="T31" fmla="*/ 1084 h 1241"/>
                <a:gd name="T32" fmla="*/ 41 w 621"/>
                <a:gd name="T33" fmla="*/ 1122 h 1241"/>
                <a:gd name="T34" fmla="*/ 23 w 621"/>
                <a:gd name="T35" fmla="*/ 1158 h 1241"/>
                <a:gd name="T36" fmla="*/ 0 w 621"/>
                <a:gd name="T37" fmla="*/ 1191 h 1241"/>
                <a:gd name="T38" fmla="*/ 11 w 621"/>
                <a:gd name="T39" fmla="*/ 1197 h 1241"/>
                <a:gd name="T40" fmla="*/ 39 w 621"/>
                <a:gd name="T41" fmla="*/ 1208 h 1241"/>
                <a:gd name="T42" fmla="*/ 83 w 621"/>
                <a:gd name="T43" fmla="*/ 1221 h 1241"/>
                <a:gd name="T44" fmla="*/ 110 w 621"/>
                <a:gd name="T45" fmla="*/ 1226 h 1241"/>
                <a:gd name="T46" fmla="*/ 140 w 621"/>
                <a:gd name="T47" fmla="*/ 1232 h 1241"/>
                <a:gd name="T48" fmla="*/ 176 w 621"/>
                <a:gd name="T49" fmla="*/ 1237 h 1241"/>
                <a:gd name="T50" fmla="*/ 214 w 621"/>
                <a:gd name="T51" fmla="*/ 1241 h 1241"/>
                <a:gd name="T52" fmla="*/ 259 w 621"/>
                <a:gd name="T53" fmla="*/ 1241 h 1241"/>
                <a:gd name="T54" fmla="*/ 302 w 621"/>
                <a:gd name="T55" fmla="*/ 1237 h 1241"/>
                <a:gd name="T56" fmla="*/ 352 w 621"/>
                <a:gd name="T57" fmla="*/ 1232 h 1241"/>
                <a:gd name="T58" fmla="*/ 405 w 621"/>
                <a:gd name="T59" fmla="*/ 1224 h 1241"/>
                <a:gd name="T60" fmla="*/ 459 w 621"/>
                <a:gd name="T61" fmla="*/ 1210 h 1241"/>
                <a:gd name="T62" fmla="*/ 517 w 621"/>
                <a:gd name="T63" fmla="*/ 1191 h 1241"/>
                <a:gd name="T64" fmla="*/ 528 w 621"/>
                <a:gd name="T65" fmla="*/ 1161 h 1241"/>
                <a:gd name="T66" fmla="*/ 556 w 621"/>
                <a:gd name="T67" fmla="*/ 1075 h 1241"/>
                <a:gd name="T68" fmla="*/ 569 w 621"/>
                <a:gd name="T69" fmla="*/ 1016 h 1241"/>
                <a:gd name="T70" fmla="*/ 585 w 621"/>
                <a:gd name="T71" fmla="*/ 947 h 1241"/>
                <a:gd name="T72" fmla="*/ 599 w 621"/>
                <a:gd name="T73" fmla="*/ 867 h 1241"/>
                <a:gd name="T74" fmla="*/ 610 w 621"/>
                <a:gd name="T75" fmla="*/ 782 h 1241"/>
                <a:gd name="T76" fmla="*/ 619 w 621"/>
                <a:gd name="T77" fmla="*/ 692 h 1241"/>
                <a:gd name="T78" fmla="*/ 621 w 621"/>
                <a:gd name="T79" fmla="*/ 595 h 1241"/>
                <a:gd name="T80" fmla="*/ 619 w 621"/>
                <a:gd name="T81" fmla="*/ 546 h 1241"/>
                <a:gd name="T82" fmla="*/ 619 w 621"/>
                <a:gd name="T83" fmla="*/ 497 h 1241"/>
                <a:gd name="T84" fmla="*/ 614 w 621"/>
                <a:gd name="T85" fmla="*/ 448 h 1241"/>
                <a:gd name="T86" fmla="*/ 608 w 621"/>
                <a:gd name="T87" fmla="*/ 398 h 1241"/>
                <a:gd name="T88" fmla="*/ 599 w 621"/>
                <a:gd name="T89" fmla="*/ 346 h 1241"/>
                <a:gd name="T90" fmla="*/ 589 w 621"/>
                <a:gd name="T91" fmla="*/ 297 h 1241"/>
                <a:gd name="T92" fmla="*/ 574 w 621"/>
                <a:gd name="T93" fmla="*/ 245 h 1241"/>
                <a:gd name="T94" fmla="*/ 561 w 621"/>
                <a:gd name="T95" fmla="*/ 195 h 1241"/>
                <a:gd name="T96" fmla="*/ 542 w 621"/>
                <a:gd name="T97" fmla="*/ 146 h 1241"/>
                <a:gd name="T98" fmla="*/ 520 w 621"/>
                <a:gd name="T99" fmla="*/ 97 h 1241"/>
                <a:gd name="T100" fmla="*/ 495 w 621"/>
                <a:gd name="T101" fmla="*/ 50 h 1241"/>
                <a:gd name="T102" fmla="*/ 468 w 621"/>
                <a:gd name="T103" fmla="*/ 0 h 1241"/>
                <a:gd name="T104" fmla="*/ 31 w 621"/>
                <a:gd name="T105" fmla="*/ 0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21" h="1241">
                  <a:moveTo>
                    <a:pt x="31" y="0"/>
                  </a:moveTo>
                  <a:lnTo>
                    <a:pt x="41" y="45"/>
                  </a:lnTo>
                  <a:lnTo>
                    <a:pt x="66" y="157"/>
                  </a:lnTo>
                  <a:lnTo>
                    <a:pt x="83" y="234"/>
                  </a:lnTo>
                  <a:lnTo>
                    <a:pt x="97" y="322"/>
                  </a:lnTo>
                  <a:lnTo>
                    <a:pt x="110" y="417"/>
                  </a:lnTo>
                  <a:lnTo>
                    <a:pt x="119" y="521"/>
                  </a:lnTo>
                  <a:lnTo>
                    <a:pt x="124" y="609"/>
                  </a:lnTo>
                  <a:lnTo>
                    <a:pt x="124" y="700"/>
                  </a:lnTo>
                  <a:lnTo>
                    <a:pt x="121" y="791"/>
                  </a:lnTo>
                  <a:lnTo>
                    <a:pt x="110" y="878"/>
                  </a:lnTo>
                  <a:lnTo>
                    <a:pt x="105" y="922"/>
                  </a:lnTo>
                  <a:lnTo>
                    <a:pt x="97" y="966"/>
                  </a:lnTo>
                  <a:lnTo>
                    <a:pt x="86" y="1007"/>
                  </a:lnTo>
                  <a:lnTo>
                    <a:pt x="72" y="1046"/>
                  </a:lnTo>
                  <a:lnTo>
                    <a:pt x="58" y="1084"/>
                  </a:lnTo>
                  <a:lnTo>
                    <a:pt x="41" y="1122"/>
                  </a:lnTo>
                  <a:lnTo>
                    <a:pt x="23" y="1158"/>
                  </a:lnTo>
                  <a:lnTo>
                    <a:pt x="0" y="1191"/>
                  </a:lnTo>
                  <a:lnTo>
                    <a:pt x="11" y="1197"/>
                  </a:lnTo>
                  <a:lnTo>
                    <a:pt x="39" y="1208"/>
                  </a:lnTo>
                  <a:lnTo>
                    <a:pt x="83" y="1221"/>
                  </a:lnTo>
                  <a:lnTo>
                    <a:pt x="110" y="1226"/>
                  </a:lnTo>
                  <a:lnTo>
                    <a:pt x="140" y="1232"/>
                  </a:lnTo>
                  <a:lnTo>
                    <a:pt x="176" y="1237"/>
                  </a:lnTo>
                  <a:lnTo>
                    <a:pt x="214" y="1241"/>
                  </a:lnTo>
                  <a:lnTo>
                    <a:pt x="259" y="1241"/>
                  </a:lnTo>
                  <a:lnTo>
                    <a:pt x="302" y="1237"/>
                  </a:lnTo>
                  <a:lnTo>
                    <a:pt x="352" y="1232"/>
                  </a:lnTo>
                  <a:lnTo>
                    <a:pt x="405" y="1224"/>
                  </a:lnTo>
                  <a:lnTo>
                    <a:pt x="459" y="1210"/>
                  </a:lnTo>
                  <a:lnTo>
                    <a:pt x="517" y="1191"/>
                  </a:lnTo>
                  <a:lnTo>
                    <a:pt x="528" y="1161"/>
                  </a:lnTo>
                  <a:lnTo>
                    <a:pt x="556" y="1075"/>
                  </a:lnTo>
                  <a:lnTo>
                    <a:pt x="569" y="1016"/>
                  </a:lnTo>
                  <a:lnTo>
                    <a:pt x="585" y="947"/>
                  </a:lnTo>
                  <a:lnTo>
                    <a:pt x="599" y="867"/>
                  </a:lnTo>
                  <a:lnTo>
                    <a:pt x="610" y="782"/>
                  </a:lnTo>
                  <a:lnTo>
                    <a:pt x="619" y="692"/>
                  </a:lnTo>
                  <a:lnTo>
                    <a:pt x="621" y="595"/>
                  </a:lnTo>
                  <a:lnTo>
                    <a:pt x="619" y="546"/>
                  </a:lnTo>
                  <a:lnTo>
                    <a:pt x="619" y="497"/>
                  </a:lnTo>
                  <a:lnTo>
                    <a:pt x="614" y="448"/>
                  </a:lnTo>
                  <a:lnTo>
                    <a:pt x="608" y="398"/>
                  </a:lnTo>
                  <a:lnTo>
                    <a:pt x="599" y="346"/>
                  </a:lnTo>
                  <a:lnTo>
                    <a:pt x="589" y="297"/>
                  </a:lnTo>
                  <a:lnTo>
                    <a:pt x="574" y="245"/>
                  </a:lnTo>
                  <a:lnTo>
                    <a:pt x="561" y="195"/>
                  </a:lnTo>
                  <a:lnTo>
                    <a:pt x="542" y="146"/>
                  </a:lnTo>
                  <a:lnTo>
                    <a:pt x="520" y="97"/>
                  </a:lnTo>
                  <a:lnTo>
                    <a:pt x="495" y="50"/>
                  </a:lnTo>
                  <a:lnTo>
                    <a:pt x="468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3D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204"/>
            <p:cNvSpPr>
              <a:spLocks/>
            </p:cNvSpPr>
            <p:nvPr/>
          </p:nvSpPr>
          <p:spPr bwMode="auto">
            <a:xfrm>
              <a:off x="4554538" y="3956050"/>
              <a:ext cx="144463" cy="284163"/>
            </a:xfrm>
            <a:custGeom>
              <a:avLst/>
              <a:gdLst>
                <a:gd name="T0" fmla="*/ 28 w 635"/>
                <a:gd name="T1" fmla="*/ 10 h 1255"/>
                <a:gd name="T2" fmla="*/ 57 w 635"/>
                <a:gd name="T3" fmla="*/ 131 h 1255"/>
                <a:gd name="T4" fmla="*/ 91 w 635"/>
                <a:gd name="T5" fmla="*/ 306 h 1255"/>
                <a:gd name="T6" fmla="*/ 110 w 635"/>
                <a:gd name="T7" fmla="*/ 451 h 1255"/>
                <a:gd name="T8" fmla="*/ 120 w 635"/>
                <a:gd name="T9" fmla="*/ 602 h 1255"/>
                <a:gd name="T10" fmla="*/ 120 w 635"/>
                <a:gd name="T11" fmla="*/ 751 h 1255"/>
                <a:gd name="T12" fmla="*/ 107 w 635"/>
                <a:gd name="T13" fmla="*/ 891 h 1255"/>
                <a:gd name="T14" fmla="*/ 80 w 635"/>
                <a:gd name="T15" fmla="*/ 1023 h 1255"/>
                <a:gd name="T16" fmla="*/ 46 w 635"/>
                <a:gd name="T17" fmla="*/ 1113 h 1255"/>
                <a:gd name="T18" fmla="*/ 16 w 635"/>
                <a:gd name="T19" fmla="*/ 1168 h 1255"/>
                <a:gd name="T20" fmla="*/ 0 w 635"/>
                <a:gd name="T21" fmla="*/ 1201 h 1255"/>
                <a:gd name="T22" fmla="*/ 19 w 635"/>
                <a:gd name="T23" fmla="*/ 1215 h 1255"/>
                <a:gd name="T24" fmla="*/ 68 w 635"/>
                <a:gd name="T25" fmla="*/ 1231 h 1255"/>
                <a:gd name="T26" fmla="*/ 145 w 635"/>
                <a:gd name="T27" fmla="*/ 1248 h 1255"/>
                <a:gd name="T28" fmla="*/ 248 w 635"/>
                <a:gd name="T29" fmla="*/ 1255 h 1255"/>
                <a:gd name="T30" fmla="*/ 376 w 635"/>
                <a:gd name="T31" fmla="*/ 1244 h 1255"/>
                <a:gd name="T32" fmla="*/ 448 w 635"/>
                <a:gd name="T33" fmla="*/ 1231 h 1255"/>
                <a:gd name="T34" fmla="*/ 525 w 635"/>
                <a:gd name="T35" fmla="*/ 1206 h 1255"/>
                <a:gd name="T36" fmla="*/ 547 w 635"/>
                <a:gd name="T37" fmla="*/ 1154 h 1255"/>
                <a:gd name="T38" fmla="*/ 583 w 635"/>
                <a:gd name="T39" fmla="*/ 1023 h 1255"/>
                <a:gd name="T40" fmla="*/ 619 w 635"/>
                <a:gd name="T41" fmla="*/ 834 h 1255"/>
                <a:gd name="T42" fmla="*/ 629 w 635"/>
                <a:gd name="T43" fmla="*/ 721 h 1255"/>
                <a:gd name="T44" fmla="*/ 635 w 635"/>
                <a:gd name="T45" fmla="*/ 600 h 1255"/>
                <a:gd name="T46" fmla="*/ 626 w 635"/>
                <a:gd name="T47" fmla="*/ 451 h 1255"/>
                <a:gd name="T48" fmla="*/ 601 w 635"/>
                <a:gd name="T49" fmla="*/ 300 h 1255"/>
                <a:gd name="T50" fmla="*/ 555 w 635"/>
                <a:gd name="T51" fmla="*/ 149 h 1255"/>
                <a:gd name="T52" fmla="*/ 520 w 635"/>
                <a:gd name="T53" fmla="*/ 76 h 1255"/>
                <a:gd name="T54" fmla="*/ 480 w 635"/>
                <a:gd name="T55" fmla="*/ 5 h 1255"/>
                <a:gd name="T56" fmla="*/ 36 w 635"/>
                <a:gd name="T57" fmla="*/ 0 h 1255"/>
                <a:gd name="T58" fmla="*/ 28 w 635"/>
                <a:gd name="T59" fmla="*/ 10 h 1255"/>
                <a:gd name="T60" fmla="*/ 36 w 635"/>
                <a:gd name="T61" fmla="*/ 16 h 1255"/>
                <a:gd name="T62" fmla="*/ 473 w 635"/>
                <a:gd name="T63" fmla="*/ 7 h 1255"/>
                <a:gd name="T64" fmla="*/ 486 w 635"/>
                <a:gd name="T65" fmla="*/ 48 h 1255"/>
                <a:gd name="T66" fmla="*/ 522 w 635"/>
                <a:gd name="T67" fmla="*/ 120 h 1255"/>
                <a:gd name="T68" fmla="*/ 563 w 635"/>
                <a:gd name="T69" fmla="*/ 230 h 1255"/>
                <a:gd name="T70" fmla="*/ 599 w 635"/>
                <a:gd name="T71" fmla="*/ 378 h 1255"/>
                <a:gd name="T72" fmla="*/ 615 w 635"/>
                <a:gd name="T73" fmla="*/ 528 h 1255"/>
                <a:gd name="T74" fmla="*/ 615 w 635"/>
                <a:gd name="T75" fmla="*/ 660 h 1255"/>
                <a:gd name="T76" fmla="*/ 608 w 635"/>
                <a:gd name="T77" fmla="*/ 775 h 1255"/>
                <a:gd name="T78" fmla="*/ 585 w 635"/>
                <a:gd name="T79" fmla="*/ 931 h 1255"/>
                <a:gd name="T80" fmla="*/ 547 w 635"/>
                <a:gd name="T81" fmla="*/ 1093 h 1255"/>
                <a:gd name="T82" fmla="*/ 520 w 635"/>
                <a:gd name="T83" fmla="*/ 1185 h 1255"/>
                <a:gd name="T84" fmla="*/ 522 w 635"/>
                <a:gd name="T85" fmla="*/ 1198 h 1255"/>
                <a:gd name="T86" fmla="*/ 480 w 635"/>
                <a:gd name="T87" fmla="*/ 1204 h 1255"/>
                <a:gd name="T88" fmla="*/ 374 w 635"/>
                <a:gd name="T89" fmla="*/ 1228 h 1255"/>
                <a:gd name="T90" fmla="*/ 248 w 635"/>
                <a:gd name="T91" fmla="*/ 1239 h 1255"/>
                <a:gd name="T92" fmla="*/ 149 w 635"/>
                <a:gd name="T93" fmla="*/ 1231 h 1255"/>
                <a:gd name="T94" fmla="*/ 71 w 635"/>
                <a:gd name="T95" fmla="*/ 1215 h 1255"/>
                <a:gd name="T96" fmla="*/ 28 w 635"/>
                <a:gd name="T97" fmla="*/ 1198 h 1255"/>
                <a:gd name="T98" fmla="*/ 11 w 635"/>
                <a:gd name="T99" fmla="*/ 1190 h 1255"/>
                <a:gd name="T100" fmla="*/ 14 w 635"/>
                <a:gd name="T101" fmla="*/ 1204 h 1255"/>
                <a:gd name="T102" fmla="*/ 46 w 635"/>
                <a:gd name="T103" fmla="*/ 1149 h 1255"/>
                <a:gd name="T104" fmla="*/ 74 w 635"/>
                <a:gd name="T105" fmla="*/ 1088 h 1255"/>
                <a:gd name="T106" fmla="*/ 113 w 635"/>
                <a:gd name="T107" fmla="*/ 962 h 1255"/>
                <a:gd name="T108" fmla="*/ 132 w 635"/>
                <a:gd name="T109" fmla="*/ 822 h 1255"/>
                <a:gd name="T110" fmla="*/ 138 w 635"/>
                <a:gd name="T111" fmla="*/ 679 h 1255"/>
                <a:gd name="T112" fmla="*/ 132 w 635"/>
                <a:gd name="T113" fmla="*/ 528 h 1255"/>
                <a:gd name="T114" fmla="*/ 110 w 635"/>
                <a:gd name="T115" fmla="*/ 329 h 1255"/>
                <a:gd name="T116" fmla="*/ 80 w 635"/>
                <a:gd name="T117" fmla="*/ 161 h 1255"/>
                <a:gd name="T118" fmla="*/ 41 w 635"/>
                <a:gd name="T119" fmla="*/ 7 h 1255"/>
                <a:gd name="T120" fmla="*/ 36 w 635"/>
                <a:gd name="T121" fmla="*/ 16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35" h="1255">
                  <a:moveTo>
                    <a:pt x="36" y="7"/>
                  </a:moveTo>
                  <a:lnTo>
                    <a:pt x="28" y="10"/>
                  </a:lnTo>
                  <a:lnTo>
                    <a:pt x="39" y="52"/>
                  </a:lnTo>
                  <a:lnTo>
                    <a:pt x="57" y="131"/>
                  </a:lnTo>
                  <a:lnTo>
                    <a:pt x="80" y="243"/>
                  </a:lnTo>
                  <a:lnTo>
                    <a:pt x="91" y="306"/>
                  </a:lnTo>
                  <a:lnTo>
                    <a:pt x="99" y="378"/>
                  </a:lnTo>
                  <a:lnTo>
                    <a:pt x="110" y="451"/>
                  </a:lnTo>
                  <a:lnTo>
                    <a:pt x="115" y="528"/>
                  </a:lnTo>
                  <a:lnTo>
                    <a:pt x="120" y="602"/>
                  </a:lnTo>
                  <a:lnTo>
                    <a:pt x="120" y="679"/>
                  </a:lnTo>
                  <a:lnTo>
                    <a:pt x="120" y="751"/>
                  </a:lnTo>
                  <a:lnTo>
                    <a:pt x="115" y="822"/>
                  </a:lnTo>
                  <a:lnTo>
                    <a:pt x="107" y="891"/>
                  </a:lnTo>
                  <a:lnTo>
                    <a:pt x="96" y="956"/>
                  </a:lnTo>
                  <a:lnTo>
                    <a:pt x="80" y="1023"/>
                  </a:lnTo>
                  <a:lnTo>
                    <a:pt x="57" y="1082"/>
                  </a:lnTo>
                  <a:lnTo>
                    <a:pt x="46" y="1113"/>
                  </a:lnTo>
                  <a:lnTo>
                    <a:pt x="33" y="1140"/>
                  </a:lnTo>
                  <a:lnTo>
                    <a:pt x="16" y="1168"/>
                  </a:lnTo>
                  <a:lnTo>
                    <a:pt x="0" y="1192"/>
                  </a:lnTo>
                  <a:lnTo>
                    <a:pt x="0" y="1201"/>
                  </a:lnTo>
                  <a:lnTo>
                    <a:pt x="3" y="1206"/>
                  </a:lnTo>
                  <a:lnTo>
                    <a:pt x="19" y="1215"/>
                  </a:lnTo>
                  <a:lnTo>
                    <a:pt x="41" y="1223"/>
                  </a:lnTo>
                  <a:lnTo>
                    <a:pt x="68" y="1231"/>
                  </a:lnTo>
                  <a:lnTo>
                    <a:pt x="102" y="1239"/>
                  </a:lnTo>
                  <a:lnTo>
                    <a:pt x="145" y="1248"/>
                  </a:lnTo>
                  <a:lnTo>
                    <a:pt x="192" y="1255"/>
                  </a:lnTo>
                  <a:lnTo>
                    <a:pt x="248" y="1255"/>
                  </a:lnTo>
                  <a:lnTo>
                    <a:pt x="311" y="1253"/>
                  </a:lnTo>
                  <a:lnTo>
                    <a:pt x="376" y="1244"/>
                  </a:lnTo>
                  <a:lnTo>
                    <a:pt x="412" y="1239"/>
                  </a:lnTo>
                  <a:lnTo>
                    <a:pt x="448" y="1231"/>
                  </a:lnTo>
                  <a:lnTo>
                    <a:pt x="486" y="1220"/>
                  </a:lnTo>
                  <a:lnTo>
                    <a:pt x="525" y="1206"/>
                  </a:lnTo>
                  <a:lnTo>
                    <a:pt x="530" y="1201"/>
                  </a:lnTo>
                  <a:lnTo>
                    <a:pt x="547" y="1154"/>
                  </a:lnTo>
                  <a:lnTo>
                    <a:pt x="563" y="1097"/>
                  </a:lnTo>
                  <a:lnTo>
                    <a:pt x="583" y="1023"/>
                  </a:lnTo>
                  <a:lnTo>
                    <a:pt x="601" y="935"/>
                  </a:lnTo>
                  <a:lnTo>
                    <a:pt x="619" y="834"/>
                  </a:lnTo>
                  <a:lnTo>
                    <a:pt x="624" y="778"/>
                  </a:lnTo>
                  <a:lnTo>
                    <a:pt x="629" y="721"/>
                  </a:lnTo>
                  <a:lnTo>
                    <a:pt x="632" y="663"/>
                  </a:lnTo>
                  <a:lnTo>
                    <a:pt x="635" y="600"/>
                  </a:lnTo>
                  <a:lnTo>
                    <a:pt x="632" y="528"/>
                  </a:lnTo>
                  <a:lnTo>
                    <a:pt x="626" y="451"/>
                  </a:lnTo>
                  <a:lnTo>
                    <a:pt x="615" y="375"/>
                  </a:lnTo>
                  <a:lnTo>
                    <a:pt x="601" y="300"/>
                  </a:lnTo>
                  <a:lnTo>
                    <a:pt x="579" y="224"/>
                  </a:lnTo>
                  <a:lnTo>
                    <a:pt x="555" y="149"/>
                  </a:lnTo>
                  <a:lnTo>
                    <a:pt x="538" y="111"/>
                  </a:lnTo>
                  <a:lnTo>
                    <a:pt x="520" y="76"/>
                  </a:lnTo>
                  <a:lnTo>
                    <a:pt x="500" y="40"/>
                  </a:lnTo>
                  <a:lnTo>
                    <a:pt x="480" y="5"/>
                  </a:lnTo>
                  <a:lnTo>
                    <a:pt x="473" y="0"/>
                  </a:lnTo>
                  <a:lnTo>
                    <a:pt x="36" y="0"/>
                  </a:lnTo>
                  <a:lnTo>
                    <a:pt x="28" y="5"/>
                  </a:lnTo>
                  <a:lnTo>
                    <a:pt x="28" y="10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473" y="16"/>
                  </a:lnTo>
                  <a:lnTo>
                    <a:pt x="473" y="7"/>
                  </a:lnTo>
                  <a:lnTo>
                    <a:pt x="467" y="13"/>
                  </a:lnTo>
                  <a:lnTo>
                    <a:pt x="486" y="48"/>
                  </a:lnTo>
                  <a:lnTo>
                    <a:pt x="505" y="84"/>
                  </a:lnTo>
                  <a:lnTo>
                    <a:pt x="522" y="120"/>
                  </a:lnTo>
                  <a:lnTo>
                    <a:pt x="538" y="155"/>
                  </a:lnTo>
                  <a:lnTo>
                    <a:pt x="563" y="230"/>
                  </a:lnTo>
                  <a:lnTo>
                    <a:pt x="585" y="304"/>
                  </a:lnTo>
                  <a:lnTo>
                    <a:pt x="599" y="378"/>
                  </a:lnTo>
                  <a:lnTo>
                    <a:pt x="610" y="455"/>
                  </a:lnTo>
                  <a:lnTo>
                    <a:pt x="615" y="528"/>
                  </a:lnTo>
                  <a:lnTo>
                    <a:pt x="619" y="600"/>
                  </a:lnTo>
                  <a:lnTo>
                    <a:pt x="615" y="660"/>
                  </a:lnTo>
                  <a:lnTo>
                    <a:pt x="613" y="721"/>
                  </a:lnTo>
                  <a:lnTo>
                    <a:pt x="608" y="775"/>
                  </a:lnTo>
                  <a:lnTo>
                    <a:pt x="601" y="830"/>
                  </a:lnTo>
                  <a:lnTo>
                    <a:pt x="585" y="931"/>
                  </a:lnTo>
                  <a:lnTo>
                    <a:pt x="566" y="1019"/>
                  </a:lnTo>
                  <a:lnTo>
                    <a:pt x="547" y="1093"/>
                  </a:lnTo>
                  <a:lnTo>
                    <a:pt x="530" y="1149"/>
                  </a:lnTo>
                  <a:lnTo>
                    <a:pt x="520" y="1185"/>
                  </a:lnTo>
                  <a:lnTo>
                    <a:pt x="516" y="1195"/>
                  </a:lnTo>
                  <a:lnTo>
                    <a:pt x="522" y="1198"/>
                  </a:lnTo>
                  <a:lnTo>
                    <a:pt x="520" y="1190"/>
                  </a:lnTo>
                  <a:lnTo>
                    <a:pt x="480" y="1204"/>
                  </a:lnTo>
                  <a:lnTo>
                    <a:pt x="446" y="1215"/>
                  </a:lnTo>
                  <a:lnTo>
                    <a:pt x="374" y="1228"/>
                  </a:lnTo>
                  <a:lnTo>
                    <a:pt x="307" y="1237"/>
                  </a:lnTo>
                  <a:lnTo>
                    <a:pt x="248" y="1239"/>
                  </a:lnTo>
                  <a:lnTo>
                    <a:pt x="195" y="1239"/>
                  </a:lnTo>
                  <a:lnTo>
                    <a:pt x="149" y="1231"/>
                  </a:lnTo>
                  <a:lnTo>
                    <a:pt x="107" y="1226"/>
                  </a:lnTo>
                  <a:lnTo>
                    <a:pt x="71" y="1215"/>
                  </a:lnTo>
                  <a:lnTo>
                    <a:pt x="46" y="1206"/>
                  </a:lnTo>
                  <a:lnTo>
                    <a:pt x="28" y="1198"/>
                  </a:lnTo>
                  <a:lnTo>
                    <a:pt x="14" y="1192"/>
                  </a:lnTo>
                  <a:lnTo>
                    <a:pt x="11" y="1190"/>
                  </a:lnTo>
                  <a:lnTo>
                    <a:pt x="5" y="1198"/>
                  </a:lnTo>
                  <a:lnTo>
                    <a:pt x="14" y="1204"/>
                  </a:lnTo>
                  <a:lnTo>
                    <a:pt x="30" y="1176"/>
                  </a:lnTo>
                  <a:lnTo>
                    <a:pt x="46" y="1149"/>
                  </a:lnTo>
                  <a:lnTo>
                    <a:pt x="61" y="1118"/>
                  </a:lnTo>
                  <a:lnTo>
                    <a:pt x="74" y="1088"/>
                  </a:lnTo>
                  <a:lnTo>
                    <a:pt x="96" y="1028"/>
                  </a:lnTo>
                  <a:lnTo>
                    <a:pt x="113" y="962"/>
                  </a:lnTo>
                  <a:lnTo>
                    <a:pt x="124" y="893"/>
                  </a:lnTo>
                  <a:lnTo>
                    <a:pt x="132" y="822"/>
                  </a:lnTo>
                  <a:lnTo>
                    <a:pt x="138" y="751"/>
                  </a:lnTo>
                  <a:lnTo>
                    <a:pt x="138" y="679"/>
                  </a:lnTo>
                  <a:lnTo>
                    <a:pt x="138" y="602"/>
                  </a:lnTo>
                  <a:lnTo>
                    <a:pt x="132" y="528"/>
                  </a:lnTo>
                  <a:lnTo>
                    <a:pt x="124" y="424"/>
                  </a:lnTo>
                  <a:lnTo>
                    <a:pt x="110" y="329"/>
                  </a:lnTo>
                  <a:lnTo>
                    <a:pt x="96" y="241"/>
                  </a:lnTo>
                  <a:lnTo>
                    <a:pt x="80" y="161"/>
                  </a:lnTo>
                  <a:lnTo>
                    <a:pt x="52" y="48"/>
                  </a:lnTo>
                  <a:lnTo>
                    <a:pt x="41" y="7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36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205"/>
            <p:cNvSpPr>
              <a:spLocks/>
            </p:cNvSpPr>
            <p:nvPr/>
          </p:nvSpPr>
          <p:spPr bwMode="auto">
            <a:xfrm>
              <a:off x="4572001" y="3957638"/>
              <a:ext cx="142875" cy="282575"/>
            </a:xfrm>
            <a:custGeom>
              <a:avLst/>
              <a:gdLst>
                <a:gd name="T0" fmla="*/ 41 w 632"/>
                <a:gd name="T1" fmla="*/ 0 h 1248"/>
                <a:gd name="T2" fmla="*/ 49 w 632"/>
                <a:gd name="T3" fmla="*/ 38 h 1248"/>
                <a:gd name="T4" fmla="*/ 72 w 632"/>
                <a:gd name="T5" fmla="*/ 137 h 1248"/>
                <a:gd name="T6" fmla="*/ 85 w 632"/>
                <a:gd name="T7" fmla="*/ 207 h 1248"/>
                <a:gd name="T8" fmla="*/ 96 w 632"/>
                <a:gd name="T9" fmla="*/ 286 h 1248"/>
                <a:gd name="T10" fmla="*/ 110 w 632"/>
                <a:gd name="T11" fmla="*/ 374 h 1248"/>
                <a:gd name="T12" fmla="*/ 118 w 632"/>
                <a:gd name="T13" fmla="*/ 467 h 1248"/>
                <a:gd name="T14" fmla="*/ 126 w 632"/>
                <a:gd name="T15" fmla="*/ 565 h 1248"/>
                <a:gd name="T16" fmla="*/ 129 w 632"/>
                <a:gd name="T17" fmla="*/ 667 h 1248"/>
                <a:gd name="T18" fmla="*/ 126 w 632"/>
                <a:gd name="T19" fmla="*/ 768 h 1248"/>
                <a:gd name="T20" fmla="*/ 121 w 632"/>
                <a:gd name="T21" fmla="*/ 818 h 1248"/>
                <a:gd name="T22" fmla="*/ 118 w 632"/>
                <a:gd name="T23" fmla="*/ 867 h 1248"/>
                <a:gd name="T24" fmla="*/ 110 w 632"/>
                <a:gd name="T25" fmla="*/ 917 h 1248"/>
                <a:gd name="T26" fmla="*/ 101 w 632"/>
                <a:gd name="T27" fmla="*/ 964 h 1248"/>
                <a:gd name="T28" fmla="*/ 90 w 632"/>
                <a:gd name="T29" fmla="*/ 1012 h 1248"/>
                <a:gd name="T30" fmla="*/ 77 w 632"/>
                <a:gd name="T31" fmla="*/ 1057 h 1248"/>
                <a:gd name="T32" fmla="*/ 61 w 632"/>
                <a:gd name="T33" fmla="*/ 1100 h 1248"/>
                <a:gd name="T34" fmla="*/ 43 w 632"/>
                <a:gd name="T35" fmla="*/ 1142 h 1248"/>
                <a:gd name="T36" fmla="*/ 25 w 632"/>
                <a:gd name="T37" fmla="*/ 1180 h 1248"/>
                <a:gd name="T38" fmla="*/ 0 w 632"/>
                <a:gd name="T39" fmla="*/ 1219 h 1248"/>
                <a:gd name="T40" fmla="*/ 11 w 632"/>
                <a:gd name="T41" fmla="*/ 1221 h 1248"/>
                <a:gd name="T42" fmla="*/ 38 w 632"/>
                <a:gd name="T43" fmla="*/ 1230 h 1248"/>
                <a:gd name="T44" fmla="*/ 85 w 632"/>
                <a:gd name="T45" fmla="*/ 1241 h 1248"/>
                <a:gd name="T46" fmla="*/ 146 w 632"/>
                <a:gd name="T47" fmla="*/ 1246 h 1248"/>
                <a:gd name="T48" fmla="*/ 184 w 632"/>
                <a:gd name="T49" fmla="*/ 1248 h 1248"/>
                <a:gd name="T50" fmla="*/ 223 w 632"/>
                <a:gd name="T51" fmla="*/ 1248 h 1248"/>
                <a:gd name="T52" fmla="*/ 266 w 632"/>
                <a:gd name="T53" fmla="*/ 1248 h 1248"/>
                <a:gd name="T54" fmla="*/ 313 w 632"/>
                <a:gd name="T55" fmla="*/ 1243 h 1248"/>
                <a:gd name="T56" fmla="*/ 362 w 632"/>
                <a:gd name="T57" fmla="*/ 1235 h 1248"/>
                <a:gd name="T58" fmla="*/ 414 w 632"/>
                <a:gd name="T59" fmla="*/ 1224 h 1248"/>
                <a:gd name="T60" fmla="*/ 472 w 632"/>
                <a:gd name="T61" fmla="*/ 1210 h 1248"/>
                <a:gd name="T62" fmla="*/ 531 w 632"/>
                <a:gd name="T63" fmla="*/ 1191 h 1248"/>
                <a:gd name="T64" fmla="*/ 542 w 632"/>
                <a:gd name="T65" fmla="*/ 1161 h 1248"/>
                <a:gd name="T66" fmla="*/ 565 w 632"/>
                <a:gd name="T67" fmla="*/ 1075 h 1248"/>
                <a:gd name="T68" fmla="*/ 580 w 632"/>
                <a:gd name="T69" fmla="*/ 1016 h 1248"/>
                <a:gd name="T70" fmla="*/ 596 w 632"/>
                <a:gd name="T71" fmla="*/ 947 h 1248"/>
                <a:gd name="T72" fmla="*/ 610 w 632"/>
                <a:gd name="T73" fmla="*/ 867 h 1248"/>
                <a:gd name="T74" fmla="*/ 621 w 632"/>
                <a:gd name="T75" fmla="*/ 782 h 1248"/>
                <a:gd name="T76" fmla="*/ 629 w 632"/>
                <a:gd name="T77" fmla="*/ 692 h 1248"/>
                <a:gd name="T78" fmla="*/ 632 w 632"/>
                <a:gd name="T79" fmla="*/ 595 h 1248"/>
                <a:gd name="T80" fmla="*/ 632 w 632"/>
                <a:gd name="T81" fmla="*/ 546 h 1248"/>
                <a:gd name="T82" fmla="*/ 629 w 632"/>
                <a:gd name="T83" fmla="*/ 497 h 1248"/>
                <a:gd name="T84" fmla="*/ 623 w 632"/>
                <a:gd name="T85" fmla="*/ 448 h 1248"/>
                <a:gd name="T86" fmla="*/ 618 w 632"/>
                <a:gd name="T87" fmla="*/ 398 h 1248"/>
                <a:gd name="T88" fmla="*/ 610 w 632"/>
                <a:gd name="T89" fmla="*/ 346 h 1248"/>
                <a:gd name="T90" fmla="*/ 599 w 632"/>
                <a:gd name="T91" fmla="*/ 297 h 1248"/>
                <a:gd name="T92" fmla="*/ 588 w 632"/>
                <a:gd name="T93" fmla="*/ 245 h 1248"/>
                <a:gd name="T94" fmla="*/ 571 w 632"/>
                <a:gd name="T95" fmla="*/ 195 h 1248"/>
                <a:gd name="T96" fmla="*/ 552 w 632"/>
                <a:gd name="T97" fmla="*/ 146 h 1248"/>
                <a:gd name="T98" fmla="*/ 531 w 632"/>
                <a:gd name="T99" fmla="*/ 97 h 1248"/>
                <a:gd name="T100" fmla="*/ 508 w 632"/>
                <a:gd name="T101" fmla="*/ 50 h 1248"/>
                <a:gd name="T102" fmla="*/ 481 w 632"/>
                <a:gd name="T103" fmla="*/ 0 h 1248"/>
                <a:gd name="T104" fmla="*/ 41 w 632"/>
                <a:gd name="T105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248">
                  <a:moveTo>
                    <a:pt x="41" y="0"/>
                  </a:moveTo>
                  <a:lnTo>
                    <a:pt x="49" y="38"/>
                  </a:lnTo>
                  <a:lnTo>
                    <a:pt x="72" y="137"/>
                  </a:lnTo>
                  <a:lnTo>
                    <a:pt x="85" y="207"/>
                  </a:lnTo>
                  <a:lnTo>
                    <a:pt x="96" y="286"/>
                  </a:lnTo>
                  <a:lnTo>
                    <a:pt x="110" y="374"/>
                  </a:lnTo>
                  <a:lnTo>
                    <a:pt x="118" y="467"/>
                  </a:lnTo>
                  <a:lnTo>
                    <a:pt x="126" y="565"/>
                  </a:lnTo>
                  <a:lnTo>
                    <a:pt x="129" y="667"/>
                  </a:lnTo>
                  <a:lnTo>
                    <a:pt x="126" y="768"/>
                  </a:lnTo>
                  <a:lnTo>
                    <a:pt x="121" y="818"/>
                  </a:lnTo>
                  <a:lnTo>
                    <a:pt x="118" y="867"/>
                  </a:lnTo>
                  <a:lnTo>
                    <a:pt x="110" y="917"/>
                  </a:lnTo>
                  <a:lnTo>
                    <a:pt x="101" y="964"/>
                  </a:lnTo>
                  <a:lnTo>
                    <a:pt x="90" y="1012"/>
                  </a:lnTo>
                  <a:lnTo>
                    <a:pt x="77" y="1057"/>
                  </a:lnTo>
                  <a:lnTo>
                    <a:pt x="61" y="1100"/>
                  </a:lnTo>
                  <a:lnTo>
                    <a:pt x="43" y="1142"/>
                  </a:lnTo>
                  <a:lnTo>
                    <a:pt x="25" y="1180"/>
                  </a:lnTo>
                  <a:lnTo>
                    <a:pt x="0" y="1219"/>
                  </a:lnTo>
                  <a:lnTo>
                    <a:pt x="11" y="1221"/>
                  </a:lnTo>
                  <a:lnTo>
                    <a:pt x="38" y="1230"/>
                  </a:lnTo>
                  <a:lnTo>
                    <a:pt x="85" y="1241"/>
                  </a:lnTo>
                  <a:lnTo>
                    <a:pt x="146" y="1246"/>
                  </a:lnTo>
                  <a:lnTo>
                    <a:pt x="184" y="1248"/>
                  </a:lnTo>
                  <a:lnTo>
                    <a:pt x="223" y="1248"/>
                  </a:lnTo>
                  <a:lnTo>
                    <a:pt x="266" y="1248"/>
                  </a:lnTo>
                  <a:lnTo>
                    <a:pt x="313" y="1243"/>
                  </a:lnTo>
                  <a:lnTo>
                    <a:pt x="362" y="1235"/>
                  </a:lnTo>
                  <a:lnTo>
                    <a:pt x="414" y="1224"/>
                  </a:lnTo>
                  <a:lnTo>
                    <a:pt x="472" y="1210"/>
                  </a:lnTo>
                  <a:lnTo>
                    <a:pt x="531" y="1191"/>
                  </a:lnTo>
                  <a:lnTo>
                    <a:pt x="542" y="1161"/>
                  </a:lnTo>
                  <a:lnTo>
                    <a:pt x="565" y="1075"/>
                  </a:lnTo>
                  <a:lnTo>
                    <a:pt x="580" y="1016"/>
                  </a:lnTo>
                  <a:lnTo>
                    <a:pt x="596" y="947"/>
                  </a:lnTo>
                  <a:lnTo>
                    <a:pt x="610" y="867"/>
                  </a:lnTo>
                  <a:lnTo>
                    <a:pt x="621" y="782"/>
                  </a:lnTo>
                  <a:lnTo>
                    <a:pt x="629" y="692"/>
                  </a:lnTo>
                  <a:lnTo>
                    <a:pt x="632" y="595"/>
                  </a:lnTo>
                  <a:lnTo>
                    <a:pt x="632" y="546"/>
                  </a:lnTo>
                  <a:lnTo>
                    <a:pt x="629" y="497"/>
                  </a:lnTo>
                  <a:lnTo>
                    <a:pt x="623" y="448"/>
                  </a:lnTo>
                  <a:lnTo>
                    <a:pt x="618" y="398"/>
                  </a:lnTo>
                  <a:lnTo>
                    <a:pt x="610" y="346"/>
                  </a:lnTo>
                  <a:lnTo>
                    <a:pt x="599" y="297"/>
                  </a:lnTo>
                  <a:lnTo>
                    <a:pt x="588" y="245"/>
                  </a:lnTo>
                  <a:lnTo>
                    <a:pt x="571" y="195"/>
                  </a:lnTo>
                  <a:lnTo>
                    <a:pt x="552" y="146"/>
                  </a:lnTo>
                  <a:lnTo>
                    <a:pt x="531" y="97"/>
                  </a:lnTo>
                  <a:lnTo>
                    <a:pt x="508" y="50"/>
                  </a:lnTo>
                  <a:lnTo>
                    <a:pt x="481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8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206"/>
            <p:cNvSpPr>
              <a:spLocks/>
            </p:cNvSpPr>
            <p:nvPr/>
          </p:nvSpPr>
          <p:spPr bwMode="auto">
            <a:xfrm>
              <a:off x="4570413" y="3956050"/>
              <a:ext cx="146050" cy="285750"/>
            </a:xfrm>
            <a:custGeom>
              <a:avLst/>
              <a:gdLst>
                <a:gd name="T0" fmla="*/ 42 w 650"/>
                <a:gd name="T1" fmla="*/ 10 h 1264"/>
                <a:gd name="T2" fmla="*/ 77 w 650"/>
                <a:gd name="T3" fmla="*/ 172 h 1264"/>
                <a:gd name="T4" fmla="*/ 102 w 650"/>
                <a:gd name="T5" fmla="*/ 318 h 1264"/>
                <a:gd name="T6" fmla="*/ 122 w 650"/>
                <a:gd name="T7" fmla="*/ 490 h 1264"/>
                <a:gd name="T8" fmla="*/ 130 w 650"/>
                <a:gd name="T9" fmla="*/ 679 h 1264"/>
                <a:gd name="T10" fmla="*/ 122 w 650"/>
                <a:gd name="T11" fmla="*/ 827 h 1264"/>
                <a:gd name="T12" fmla="*/ 102 w 650"/>
                <a:gd name="T13" fmla="*/ 973 h 1264"/>
                <a:gd name="T14" fmla="*/ 64 w 650"/>
                <a:gd name="T15" fmla="*/ 1105 h 1264"/>
                <a:gd name="T16" fmla="*/ 36 w 650"/>
                <a:gd name="T17" fmla="*/ 1165 h 1264"/>
                <a:gd name="T18" fmla="*/ 3 w 650"/>
                <a:gd name="T19" fmla="*/ 1220 h 1264"/>
                <a:gd name="T20" fmla="*/ 6 w 650"/>
                <a:gd name="T21" fmla="*/ 1233 h 1264"/>
                <a:gd name="T22" fmla="*/ 64 w 650"/>
                <a:gd name="T23" fmla="*/ 1250 h 1264"/>
                <a:gd name="T24" fmla="*/ 130 w 650"/>
                <a:gd name="T25" fmla="*/ 1258 h 1264"/>
                <a:gd name="T26" fmla="*/ 218 w 650"/>
                <a:gd name="T27" fmla="*/ 1264 h 1264"/>
                <a:gd name="T28" fmla="*/ 324 w 650"/>
                <a:gd name="T29" fmla="*/ 1258 h 1264"/>
                <a:gd name="T30" fmla="*/ 407 w 650"/>
                <a:gd name="T31" fmla="*/ 1244 h 1264"/>
                <a:gd name="T32" fmla="*/ 495 w 650"/>
                <a:gd name="T33" fmla="*/ 1220 h 1264"/>
                <a:gd name="T34" fmla="*/ 547 w 650"/>
                <a:gd name="T35" fmla="*/ 1201 h 1264"/>
                <a:gd name="T36" fmla="*/ 578 w 650"/>
                <a:gd name="T37" fmla="*/ 1097 h 1264"/>
                <a:gd name="T38" fmla="*/ 616 w 650"/>
                <a:gd name="T39" fmla="*/ 935 h 1264"/>
                <a:gd name="T40" fmla="*/ 641 w 650"/>
                <a:gd name="T41" fmla="*/ 778 h 1264"/>
                <a:gd name="T42" fmla="*/ 650 w 650"/>
                <a:gd name="T43" fmla="*/ 663 h 1264"/>
                <a:gd name="T44" fmla="*/ 646 w 650"/>
                <a:gd name="T45" fmla="*/ 528 h 1264"/>
                <a:gd name="T46" fmla="*/ 632 w 650"/>
                <a:gd name="T47" fmla="*/ 375 h 1264"/>
                <a:gd name="T48" fmla="*/ 597 w 650"/>
                <a:gd name="T49" fmla="*/ 224 h 1264"/>
                <a:gd name="T50" fmla="*/ 553 w 650"/>
                <a:gd name="T51" fmla="*/ 111 h 1264"/>
                <a:gd name="T52" fmla="*/ 517 w 650"/>
                <a:gd name="T53" fmla="*/ 40 h 1264"/>
                <a:gd name="T54" fmla="*/ 490 w 650"/>
                <a:gd name="T55" fmla="*/ 0 h 1264"/>
                <a:gd name="T56" fmla="*/ 42 w 650"/>
                <a:gd name="T57" fmla="*/ 5 h 1264"/>
                <a:gd name="T58" fmla="*/ 50 w 650"/>
                <a:gd name="T59" fmla="*/ 7 h 1264"/>
                <a:gd name="T60" fmla="*/ 490 w 650"/>
                <a:gd name="T61" fmla="*/ 16 h 1264"/>
                <a:gd name="T62" fmla="*/ 481 w 650"/>
                <a:gd name="T63" fmla="*/ 13 h 1264"/>
                <a:gd name="T64" fmla="*/ 520 w 650"/>
                <a:gd name="T65" fmla="*/ 84 h 1264"/>
                <a:gd name="T66" fmla="*/ 553 w 650"/>
                <a:gd name="T67" fmla="*/ 155 h 1264"/>
                <a:gd name="T68" fmla="*/ 599 w 650"/>
                <a:gd name="T69" fmla="*/ 304 h 1264"/>
                <a:gd name="T70" fmla="*/ 624 w 650"/>
                <a:gd name="T71" fmla="*/ 455 h 1264"/>
                <a:gd name="T72" fmla="*/ 632 w 650"/>
                <a:gd name="T73" fmla="*/ 600 h 1264"/>
                <a:gd name="T74" fmla="*/ 627 w 650"/>
                <a:gd name="T75" fmla="*/ 721 h 1264"/>
                <a:gd name="T76" fmla="*/ 616 w 650"/>
                <a:gd name="T77" fmla="*/ 830 h 1264"/>
                <a:gd name="T78" fmla="*/ 583 w 650"/>
                <a:gd name="T79" fmla="*/ 1019 h 1264"/>
                <a:gd name="T80" fmla="*/ 547 w 650"/>
                <a:gd name="T81" fmla="*/ 1149 h 1264"/>
                <a:gd name="T82" fmla="*/ 531 w 650"/>
                <a:gd name="T83" fmla="*/ 1195 h 1264"/>
                <a:gd name="T84" fmla="*/ 536 w 650"/>
                <a:gd name="T85" fmla="*/ 1190 h 1264"/>
                <a:gd name="T86" fmla="*/ 446 w 650"/>
                <a:gd name="T87" fmla="*/ 1217 h 1264"/>
                <a:gd name="T88" fmla="*/ 360 w 650"/>
                <a:gd name="T89" fmla="*/ 1237 h 1264"/>
                <a:gd name="T90" fmla="*/ 286 w 650"/>
                <a:gd name="T91" fmla="*/ 1244 h 1264"/>
                <a:gd name="T92" fmla="*/ 171 w 650"/>
                <a:gd name="T93" fmla="*/ 1248 h 1264"/>
                <a:gd name="T94" fmla="*/ 97 w 650"/>
                <a:gd name="T95" fmla="*/ 1239 h 1264"/>
                <a:gd name="T96" fmla="*/ 25 w 650"/>
                <a:gd name="T97" fmla="*/ 1223 h 1264"/>
                <a:gd name="T98" fmla="*/ 12 w 650"/>
                <a:gd name="T99" fmla="*/ 1217 h 1264"/>
                <a:gd name="T100" fmla="*/ 18 w 650"/>
                <a:gd name="T101" fmla="*/ 1231 h 1264"/>
                <a:gd name="T102" fmla="*/ 50 w 650"/>
                <a:gd name="T103" fmla="*/ 1174 h 1264"/>
                <a:gd name="T104" fmla="*/ 77 w 650"/>
                <a:gd name="T105" fmla="*/ 1111 h 1264"/>
                <a:gd name="T106" fmla="*/ 119 w 650"/>
                <a:gd name="T107" fmla="*/ 976 h 1264"/>
                <a:gd name="T108" fmla="*/ 138 w 650"/>
                <a:gd name="T109" fmla="*/ 830 h 1264"/>
                <a:gd name="T110" fmla="*/ 146 w 650"/>
                <a:gd name="T111" fmla="*/ 679 h 1264"/>
                <a:gd name="T112" fmla="*/ 140 w 650"/>
                <a:gd name="T113" fmla="*/ 550 h 1264"/>
                <a:gd name="T114" fmla="*/ 119 w 650"/>
                <a:gd name="T115" fmla="*/ 315 h 1264"/>
                <a:gd name="T116" fmla="*/ 86 w 650"/>
                <a:gd name="T117" fmla="*/ 128 h 1264"/>
                <a:gd name="T118" fmla="*/ 58 w 650"/>
                <a:gd name="T119" fmla="*/ 7 h 1264"/>
                <a:gd name="T120" fmla="*/ 50 w 650"/>
                <a:gd name="T121" fmla="*/ 16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50" h="1264">
                  <a:moveTo>
                    <a:pt x="50" y="7"/>
                  </a:moveTo>
                  <a:lnTo>
                    <a:pt x="42" y="10"/>
                  </a:lnTo>
                  <a:lnTo>
                    <a:pt x="56" y="68"/>
                  </a:lnTo>
                  <a:lnTo>
                    <a:pt x="77" y="172"/>
                  </a:lnTo>
                  <a:lnTo>
                    <a:pt x="88" y="241"/>
                  </a:lnTo>
                  <a:lnTo>
                    <a:pt x="102" y="318"/>
                  </a:lnTo>
                  <a:lnTo>
                    <a:pt x="110" y="402"/>
                  </a:lnTo>
                  <a:lnTo>
                    <a:pt x="122" y="490"/>
                  </a:lnTo>
                  <a:lnTo>
                    <a:pt x="127" y="584"/>
                  </a:lnTo>
                  <a:lnTo>
                    <a:pt x="130" y="679"/>
                  </a:lnTo>
                  <a:lnTo>
                    <a:pt x="127" y="753"/>
                  </a:lnTo>
                  <a:lnTo>
                    <a:pt x="122" y="827"/>
                  </a:lnTo>
                  <a:lnTo>
                    <a:pt x="113" y="902"/>
                  </a:lnTo>
                  <a:lnTo>
                    <a:pt x="102" y="973"/>
                  </a:lnTo>
                  <a:lnTo>
                    <a:pt x="83" y="1041"/>
                  </a:lnTo>
                  <a:lnTo>
                    <a:pt x="64" y="1105"/>
                  </a:lnTo>
                  <a:lnTo>
                    <a:pt x="50" y="1135"/>
                  </a:lnTo>
                  <a:lnTo>
                    <a:pt x="36" y="1165"/>
                  </a:lnTo>
                  <a:lnTo>
                    <a:pt x="20" y="1192"/>
                  </a:lnTo>
                  <a:lnTo>
                    <a:pt x="3" y="1220"/>
                  </a:lnTo>
                  <a:lnTo>
                    <a:pt x="0" y="1228"/>
                  </a:lnTo>
                  <a:lnTo>
                    <a:pt x="6" y="1233"/>
                  </a:lnTo>
                  <a:lnTo>
                    <a:pt x="20" y="1239"/>
                  </a:lnTo>
                  <a:lnTo>
                    <a:pt x="64" y="1250"/>
                  </a:lnTo>
                  <a:lnTo>
                    <a:pt x="94" y="1255"/>
                  </a:lnTo>
                  <a:lnTo>
                    <a:pt x="130" y="1258"/>
                  </a:lnTo>
                  <a:lnTo>
                    <a:pt x="171" y="1264"/>
                  </a:lnTo>
                  <a:lnTo>
                    <a:pt x="218" y="1264"/>
                  </a:lnTo>
                  <a:lnTo>
                    <a:pt x="286" y="1262"/>
                  </a:lnTo>
                  <a:lnTo>
                    <a:pt x="324" y="1258"/>
                  </a:lnTo>
                  <a:lnTo>
                    <a:pt x="363" y="1253"/>
                  </a:lnTo>
                  <a:lnTo>
                    <a:pt x="407" y="1244"/>
                  </a:lnTo>
                  <a:lnTo>
                    <a:pt x="448" y="1233"/>
                  </a:lnTo>
                  <a:lnTo>
                    <a:pt x="495" y="1220"/>
                  </a:lnTo>
                  <a:lnTo>
                    <a:pt x="542" y="1206"/>
                  </a:lnTo>
                  <a:lnTo>
                    <a:pt x="547" y="1201"/>
                  </a:lnTo>
                  <a:lnTo>
                    <a:pt x="561" y="1154"/>
                  </a:lnTo>
                  <a:lnTo>
                    <a:pt x="578" y="1097"/>
                  </a:lnTo>
                  <a:lnTo>
                    <a:pt x="597" y="1023"/>
                  </a:lnTo>
                  <a:lnTo>
                    <a:pt x="616" y="935"/>
                  </a:lnTo>
                  <a:lnTo>
                    <a:pt x="632" y="834"/>
                  </a:lnTo>
                  <a:lnTo>
                    <a:pt x="641" y="778"/>
                  </a:lnTo>
                  <a:lnTo>
                    <a:pt x="644" y="721"/>
                  </a:lnTo>
                  <a:lnTo>
                    <a:pt x="650" y="663"/>
                  </a:lnTo>
                  <a:lnTo>
                    <a:pt x="650" y="600"/>
                  </a:lnTo>
                  <a:lnTo>
                    <a:pt x="646" y="528"/>
                  </a:lnTo>
                  <a:lnTo>
                    <a:pt x="641" y="451"/>
                  </a:lnTo>
                  <a:lnTo>
                    <a:pt x="632" y="375"/>
                  </a:lnTo>
                  <a:lnTo>
                    <a:pt x="616" y="300"/>
                  </a:lnTo>
                  <a:lnTo>
                    <a:pt x="597" y="224"/>
                  </a:lnTo>
                  <a:lnTo>
                    <a:pt x="569" y="149"/>
                  </a:lnTo>
                  <a:lnTo>
                    <a:pt x="553" y="111"/>
                  </a:lnTo>
                  <a:lnTo>
                    <a:pt x="536" y="76"/>
                  </a:lnTo>
                  <a:lnTo>
                    <a:pt x="517" y="40"/>
                  </a:lnTo>
                  <a:lnTo>
                    <a:pt x="495" y="5"/>
                  </a:lnTo>
                  <a:lnTo>
                    <a:pt x="490" y="0"/>
                  </a:lnTo>
                  <a:lnTo>
                    <a:pt x="50" y="0"/>
                  </a:lnTo>
                  <a:lnTo>
                    <a:pt x="42" y="5"/>
                  </a:lnTo>
                  <a:lnTo>
                    <a:pt x="42" y="10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490" y="16"/>
                  </a:lnTo>
                  <a:lnTo>
                    <a:pt x="490" y="7"/>
                  </a:lnTo>
                  <a:lnTo>
                    <a:pt x="481" y="13"/>
                  </a:lnTo>
                  <a:lnTo>
                    <a:pt x="504" y="48"/>
                  </a:lnTo>
                  <a:lnTo>
                    <a:pt x="520" y="84"/>
                  </a:lnTo>
                  <a:lnTo>
                    <a:pt x="540" y="120"/>
                  </a:lnTo>
                  <a:lnTo>
                    <a:pt x="553" y="155"/>
                  </a:lnTo>
                  <a:lnTo>
                    <a:pt x="580" y="230"/>
                  </a:lnTo>
                  <a:lnTo>
                    <a:pt x="599" y="304"/>
                  </a:lnTo>
                  <a:lnTo>
                    <a:pt x="616" y="378"/>
                  </a:lnTo>
                  <a:lnTo>
                    <a:pt x="624" y="455"/>
                  </a:lnTo>
                  <a:lnTo>
                    <a:pt x="630" y="528"/>
                  </a:lnTo>
                  <a:lnTo>
                    <a:pt x="632" y="600"/>
                  </a:lnTo>
                  <a:lnTo>
                    <a:pt x="632" y="660"/>
                  </a:lnTo>
                  <a:lnTo>
                    <a:pt x="627" y="721"/>
                  </a:lnTo>
                  <a:lnTo>
                    <a:pt x="624" y="775"/>
                  </a:lnTo>
                  <a:lnTo>
                    <a:pt x="616" y="830"/>
                  </a:lnTo>
                  <a:lnTo>
                    <a:pt x="599" y="931"/>
                  </a:lnTo>
                  <a:lnTo>
                    <a:pt x="583" y="1019"/>
                  </a:lnTo>
                  <a:lnTo>
                    <a:pt x="564" y="1093"/>
                  </a:lnTo>
                  <a:lnTo>
                    <a:pt x="547" y="1149"/>
                  </a:lnTo>
                  <a:lnTo>
                    <a:pt x="536" y="1185"/>
                  </a:lnTo>
                  <a:lnTo>
                    <a:pt x="531" y="1195"/>
                  </a:lnTo>
                  <a:lnTo>
                    <a:pt x="540" y="1198"/>
                  </a:lnTo>
                  <a:lnTo>
                    <a:pt x="536" y="1190"/>
                  </a:lnTo>
                  <a:lnTo>
                    <a:pt x="490" y="1206"/>
                  </a:lnTo>
                  <a:lnTo>
                    <a:pt x="446" y="1217"/>
                  </a:lnTo>
                  <a:lnTo>
                    <a:pt x="402" y="1228"/>
                  </a:lnTo>
                  <a:lnTo>
                    <a:pt x="360" y="1237"/>
                  </a:lnTo>
                  <a:lnTo>
                    <a:pt x="322" y="1242"/>
                  </a:lnTo>
                  <a:lnTo>
                    <a:pt x="286" y="1244"/>
                  </a:lnTo>
                  <a:lnTo>
                    <a:pt x="218" y="1248"/>
                  </a:lnTo>
                  <a:lnTo>
                    <a:pt x="171" y="1248"/>
                  </a:lnTo>
                  <a:lnTo>
                    <a:pt x="130" y="1244"/>
                  </a:lnTo>
                  <a:lnTo>
                    <a:pt x="97" y="1239"/>
                  </a:lnTo>
                  <a:lnTo>
                    <a:pt x="67" y="1233"/>
                  </a:lnTo>
                  <a:lnTo>
                    <a:pt x="25" y="1223"/>
                  </a:lnTo>
                  <a:lnTo>
                    <a:pt x="18" y="1220"/>
                  </a:lnTo>
                  <a:lnTo>
                    <a:pt x="12" y="1217"/>
                  </a:lnTo>
                  <a:lnTo>
                    <a:pt x="9" y="1226"/>
                  </a:lnTo>
                  <a:lnTo>
                    <a:pt x="18" y="1231"/>
                  </a:lnTo>
                  <a:lnTo>
                    <a:pt x="34" y="1201"/>
                  </a:lnTo>
                  <a:lnTo>
                    <a:pt x="50" y="1174"/>
                  </a:lnTo>
                  <a:lnTo>
                    <a:pt x="64" y="1143"/>
                  </a:lnTo>
                  <a:lnTo>
                    <a:pt x="77" y="1111"/>
                  </a:lnTo>
                  <a:lnTo>
                    <a:pt x="99" y="1044"/>
                  </a:lnTo>
                  <a:lnTo>
                    <a:pt x="119" y="976"/>
                  </a:lnTo>
                  <a:lnTo>
                    <a:pt x="130" y="904"/>
                  </a:lnTo>
                  <a:lnTo>
                    <a:pt x="138" y="830"/>
                  </a:lnTo>
                  <a:lnTo>
                    <a:pt x="144" y="753"/>
                  </a:lnTo>
                  <a:lnTo>
                    <a:pt x="146" y="679"/>
                  </a:lnTo>
                  <a:lnTo>
                    <a:pt x="144" y="613"/>
                  </a:lnTo>
                  <a:lnTo>
                    <a:pt x="140" y="550"/>
                  </a:lnTo>
                  <a:lnTo>
                    <a:pt x="133" y="430"/>
                  </a:lnTo>
                  <a:lnTo>
                    <a:pt x="119" y="315"/>
                  </a:lnTo>
                  <a:lnTo>
                    <a:pt x="102" y="216"/>
                  </a:lnTo>
                  <a:lnTo>
                    <a:pt x="86" y="128"/>
                  </a:lnTo>
                  <a:lnTo>
                    <a:pt x="72" y="63"/>
                  </a:lnTo>
                  <a:lnTo>
                    <a:pt x="58" y="7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50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207"/>
            <p:cNvSpPr>
              <a:spLocks/>
            </p:cNvSpPr>
            <p:nvPr/>
          </p:nvSpPr>
          <p:spPr bwMode="auto">
            <a:xfrm>
              <a:off x="4575176" y="4108450"/>
              <a:ext cx="138113" cy="130175"/>
            </a:xfrm>
            <a:custGeom>
              <a:avLst/>
              <a:gdLst>
                <a:gd name="T0" fmla="*/ 609 w 609"/>
                <a:gd name="T1" fmla="*/ 0 h 577"/>
                <a:gd name="T2" fmla="*/ 580 w 609"/>
                <a:gd name="T3" fmla="*/ 30 h 577"/>
                <a:gd name="T4" fmla="*/ 549 w 609"/>
                <a:gd name="T5" fmla="*/ 57 h 577"/>
                <a:gd name="T6" fmla="*/ 517 w 609"/>
                <a:gd name="T7" fmla="*/ 82 h 577"/>
                <a:gd name="T8" fmla="*/ 483 w 609"/>
                <a:gd name="T9" fmla="*/ 104 h 577"/>
                <a:gd name="T10" fmla="*/ 450 w 609"/>
                <a:gd name="T11" fmla="*/ 121 h 577"/>
                <a:gd name="T12" fmla="*/ 412 w 609"/>
                <a:gd name="T13" fmla="*/ 134 h 577"/>
                <a:gd name="T14" fmla="*/ 373 w 609"/>
                <a:gd name="T15" fmla="*/ 140 h 577"/>
                <a:gd name="T16" fmla="*/ 335 w 609"/>
                <a:gd name="T17" fmla="*/ 143 h 577"/>
                <a:gd name="T18" fmla="*/ 310 w 609"/>
                <a:gd name="T19" fmla="*/ 143 h 577"/>
                <a:gd name="T20" fmla="*/ 283 w 609"/>
                <a:gd name="T21" fmla="*/ 140 h 577"/>
                <a:gd name="T22" fmla="*/ 256 w 609"/>
                <a:gd name="T23" fmla="*/ 134 h 577"/>
                <a:gd name="T24" fmla="*/ 227 w 609"/>
                <a:gd name="T25" fmla="*/ 127 h 577"/>
                <a:gd name="T26" fmla="*/ 200 w 609"/>
                <a:gd name="T27" fmla="*/ 109 h 577"/>
                <a:gd name="T28" fmla="*/ 173 w 609"/>
                <a:gd name="T29" fmla="*/ 93 h 577"/>
                <a:gd name="T30" fmla="*/ 148 w 609"/>
                <a:gd name="T31" fmla="*/ 75 h 577"/>
                <a:gd name="T32" fmla="*/ 121 w 609"/>
                <a:gd name="T33" fmla="*/ 52 h 577"/>
                <a:gd name="T34" fmla="*/ 117 w 609"/>
                <a:gd name="T35" fmla="*/ 121 h 577"/>
                <a:gd name="T36" fmla="*/ 112 w 609"/>
                <a:gd name="T37" fmla="*/ 187 h 577"/>
                <a:gd name="T38" fmla="*/ 104 w 609"/>
                <a:gd name="T39" fmla="*/ 255 h 577"/>
                <a:gd name="T40" fmla="*/ 90 w 609"/>
                <a:gd name="T41" fmla="*/ 318 h 577"/>
                <a:gd name="T42" fmla="*/ 74 w 609"/>
                <a:gd name="T43" fmla="*/ 382 h 577"/>
                <a:gd name="T44" fmla="*/ 54 w 609"/>
                <a:gd name="T45" fmla="*/ 442 h 577"/>
                <a:gd name="T46" fmla="*/ 29 w 609"/>
                <a:gd name="T47" fmla="*/ 497 h 577"/>
                <a:gd name="T48" fmla="*/ 13 w 609"/>
                <a:gd name="T49" fmla="*/ 524 h 577"/>
                <a:gd name="T50" fmla="*/ 0 w 609"/>
                <a:gd name="T51" fmla="*/ 549 h 577"/>
                <a:gd name="T52" fmla="*/ 2 w 609"/>
                <a:gd name="T53" fmla="*/ 552 h 577"/>
                <a:gd name="T54" fmla="*/ 44 w 609"/>
                <a:gd name="T55" fmla="*/ 562 h 577"/>
                <a:gd name="T56" fmla="*/ 74 w 609"/>
                <a:gd name="T57" fmla="*/ 568 h 577"/>
                <a:gd name="T58" fmla="*/ 107 w 609"/>
                <a:gd name="T59" fmla="*/ 573 h 577"/>
                <a:gd name="T60" fmla="*/ 148 w 609"/>
                <a:gd name="T61" fmla="*/ 577 h 577"/>
                <a:gd name="T62" fmla="*/ 195 w 609"/>
                <a:gd name="T63" fmla="*/ 577 h 577"/>
                <a:gd name="T64" fmla="*/ 261 w 609"/>
                <a:gd name="T65" fmla="*/ 573 h 577"/>
                <a:gd name="T66" fmla="*/ 299 w 609"/>
                <a:gd name="T67" fmla="*/ 571 h 577"/>
                <a:gd name="T68" fmla="*/ 337 w 609"/>
                <a:gd name="T69" fmla="*/ 566 h 577"/>
                <a:gd name="T70" fmla="*/ 379 w 609"/>
                <a:gd name="T71" fmla="*/ 557 h 577"/>
                <a:gd name="T72" fmla="*/ 420 w 609"/>
                <a:gd name="T73" fmla="*/ 549 h 577"/>
                <a:gd name="T74" fmla="*/ 464 w 609"/>
                <a:gd name="T75" fmla="*/ 535 h 577"/>
                <a:gd name="T76" fmla="*/ 508 w 609"/>
                <a:gd name="T77" fmla="*/ 521 h 577"/>
                <a:gd name="T78" fmla="*/ 513 w 609"/>
                <a:gd name="T79" fmla="*/ 514 h 577"/>
                <a:gd name="T80" fmla="*/ 524 w 609"/>
                <a:gd name="T81" fmla="*/ 478 h 577"/>
                <a:gd name="T82" fmla="*/ 541 w 609"/>
                <a:gd name="T83" fmla="*/ 422 h 577"/>
                <a:gd name="T84" fmla="*/ 560 w 609"/>
                <a:gd name="T85" fmla="*/ 348 h 577"/>
                <a:gd name="T86" fmla="*/ 574 w 609"/>
                <a:gd name="T87" fmla="*/ 275 h 577"/>
                <a:gd name="T88" fmla="*/ 591 w 609"/>
                <a:gd name="T89" fmla="*/ 190 h 577"/>
                <a:gd name="T90" fmla="*/ 601 w 609"/>
                <a:gd name="T91" fmla="*/ 96 h 577"/>
                <a:gd name="T92" fmla="*/ 609 w 609"/>
                <a:gd name="T93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09" h="577">
                  <a:moveTo>
                    <a:pt x="609" y="0"/>
                  </a:moveTo>
                  <a:lnTo>
                    <a:pt x="580" y="30"/>
                  </a:lnTo>
                  <a:lnTo>
                    <a:pt x="549" y="57"/>
                  </a:lnTo>
                  <a:lnTo>
                    <a:pt x="517" y="82"/>
                  </a:lnTo>
                  <a:lnTo>
                    <a:pt x="483" y="104"/>
                  </a:lnTo>
                  <a:lnTo>
                    <a:pt x="450" y="121"/>
                  </a:lnTo>
                  <a:lnTo>
                    <a:pt x="412" y="134"/>
                  </a:lnTo>
                  <a:lnTo>
                    <a:pt x="373" y="140"/>
                  </a:lnTo>
                  <a:lnTo>
                    <a:pt x="335" y="143"/>
                  </a:lnTo>
                  <a:lnTo>
                    <a:pt x="310" y="143"/>
                  </a:lnTo>
                  <a:lnTo>
                    <a:pt x="283" y="140"/>
                  </a:lnTo>
                  <a:lnTo>
                    <a:pt x="256" y="134"/>
                  </a:lnTo>
                  <a:lnTo>
                    <a:pt x="227" y="127"/>
                  </a:lnTo>
                  <a:lnTo>
                    <a:pt x="200" y="109"/>
                  </a:lnTo>
                  <a:lnTo>
                    <a:pt x="173" y="93"/>
                  </a:lnTo>
                  <a:lnTo>
                    <a:pt x="148" y="75"/>
                  </a:lnTo>
                  <a:lnTo>
                    <a:pt x="121" y="52"/>
                  </a:lnTo>
                  <a:lnTo>
                    <a:pt x="117" y="121"/>
                  </a:lnTo>
                  <a:lnTo>
                    <a:pt x="112" y="187"/>
                  </a:lnTo>
                  <a:lnTo>
                    <a:pt x="104" y="255"/>
                  </a:lnTo>
                  <a:lnTo>
                    <a:pt x="90" y="318"/>
                  </a:lnTo>
                  <a:lnTo>
                    <a:pt x="74" y="382"/>
                  </a:lnTo>
                  <a:lnTo>
                    <a:pt x="54" y="442"/>
                  </a:lnTo>
                  <a:lnTo>
                    <a:pt x="29" y="497"/>
                  </a:lnTo>
                  <a:lnTo>
                    <a:pt x="13" y="524"/>
                  </a:lnTo>
                  <a:lnTo>
                    <a:pt x="0" y="549"/>
                  </a:lnTo>
                  <a:lnTo>
                    <a:pt x="2" y="552"/>
                  </a:lnTo>
                  <a:lnTo>
                    <a:pt x="44" y="562"/>
                  </a:lnTo>
                  <a:lnTo>
                    <a:pt x="74" y="568"/>
                  </a:lnTo>
                  <a:lnTo>
                    <a:pt x="107" y="573"/>
                  </a:lnTo>
                  <a:lnTo>
                    <a:pt x="148" y="577"/>
                  </a:lnTo>
                  <a:lnTo>
                    <a:pt x="195" y="577"/>
                  </a:lnTo>
                  <a:lnTo>
                    <a:pt x="261" y="573"/>
                  </a:lnTo>
                  <a:lnTo>
                    <a:pt x="299" y="571"/>
                  </a:lnTo>
                  <a:lnTo>
                    <a:pt x="337" y="566"/>
                  </a:lnTo>
                  <a:lnTo>
                    <a:pt x="379" y="557"/>
                  </a:lnTo>
                  <a:lnTo>
                    <a:pt x="420" y="549"/>
                  </a:lnTo>
                  <a:lnTo>
                    <a:pt x="464" y="535"/>
                  </a:lnTo>
                  <a:lnTo>
                    <a:pt x="508" y="521"/>
                  </a:lnTo>
                  <a:lnTo>
                    <a:pt x="513" y="514"/>
                  </a:lnTo>
                  <a:lnTo>
                    <a:pt x="524" y="478"/>
                  </a:lnTo>
                  <a:lnTo>
                    <a:pt x="541" y="422"/>
                  </a:lnTo>
                  <a:lnTo>
                    <a:pt x="560" y="348"/>
                  </a:lnTo>
                  <a:lnTo>
                    <a:pt x="574" y="275"/>
                  </a:lnTo>
                  <a:lnTo>
                    <a:pt x="591" y="190"/>
                  </a:lnTo>
                  <a:lnTo>
                    <a:pt x="601" y="96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2E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208"/>
            <p:cNvSpPr>
              <a:spLocks/>
            </p:cNvSpPr>
            <p:nvPr/>
          </p:nvSpPr>
          <p:spPr bwMode="auto">
            <a:xfrm>
              <a:off x="4572001" y="4105275"/>
              <a:ext cx="142875" cy="134938"/>
            </a:xfrm>
            <a:custGeom>
              <a:avLst/>
              <a:gdLst>
                <a:gd name="T0" fmla="*/ 629 w 629"/>
                <a:gd name="T1" fmla="*/ 0 h 595"/>
                <a:gd name="T2" fmla="*/ 623 w 629"/>
                <a:gd name="T3" fmla="*/ 11 h 595"/>
                <a:gd name="T4" fmla="*/ 615 w 629"/>
                <a:gd name="T5" fmla="*/ 107 h 595"/>
                <a:gd name="T6" fmla="*/ 605 w 629"/>
                <a:gd name="T7" fmla="*/ 201 h 595"/>
                <a:gd name="T8" fmla="*/ 588 w 629"/>
                <a:gd name="T9" fmla="*/ 286 h 595"/>
                <a:gd name="T10" fmla="*/ 574 w 629"/>
                <a:gd name="T11" fmla="*/ 359 h 595"/>
                <a:gd name="T12" fmla="*/ 555 w 629"/>
                <a:gd name="T13" fmla="*/ 433 h 595"/>
                <a:gd name="T14" fmla="*/ 538 w 629"/>
                <a:gd name="T15" fmla="*/ 489 h 595"/>
                <a:gd name="T16" fmla="*/ 527 w 629"/>
                <a:gd name="T17" fmla="*/ 525 h 595"/>
                <a:gd name="T18" fmla="*/ 522 w 629"/>
                <a:gd name="T19" fmla="*/ 532 h 595"/>
                <a:gd name="T20" fmla="*/ 478 w 629"/>
                <a:gd name="T21" fmla="*/ 546 h 595"/>
                <a:gd name="T22" fmla="*/ 434 w 629"/>
                <a:gd name="T23" fmla="*/ 560 h 595"/>
                <a:gd name="T24" fmla="*/ 393 w 629"/>
                <a:gd name="T25" fmla="*/ 568 h 595"/>
                <a:gd name="T26" fmla="*/ 351 w 629"/>
                <a:gd name="T27" fmla="*/ 577 h 595"/>
                <a:gd name="T28" fmla="*/ 313 w 629"/>
                <a:gd name="T29" fmla="*/ 582 h 595"/>
                <a:gd name="T30" fmla="*/ 275 w 629"/>
                <a:gd name="T31" fmla="*/ 584 h 595"/>
                <a:gd name="T32" fmla="*/ 209 w 629"/>
                <a:gd name="T33" fmla="*/ 588 h 595"/>
                <a:gd name="T34" fmla="*/ 162 w 629"/>
                <a:gd name="T35" fmla="*/ 588 h 595"/>
                <a:gd name="T36" fmla="*/ 121 w 629"/>
                <a:gd name="T37" fmla="*/ 584 h 595"/>
                <a:gd name="T38" fmla="*/ 88 w 629"/>
                <a:gd name="T39" fmla="*/ 579 h 595"/>
                <a:gd name="T40" fmla="*/ 58 w 629"/>
                <a:gd name="T41" fmla="*/ 573 h 595"/>
                <a:gd name="T42" fmla="*/ 16 w 629"/>
                <a:gd name="T43" fmla="*/ 563 h 595"/>
                <a:gd name="T44" fmla="*/ 14 w 629"/>
                <a:gd name="T45" fmla="*/ 560 h 595"/>
                <a:gd name="T46" fmla="*/ 27 w 629"/>
                <a:gd name="T47" fmla="*/ 535 h 595"/>
                <a:gd name="T48" fmla="*/ 43 w 629"/>
                <a:gd name="T49" fmla="*/ 508 h 595"/>
                <a:gd name="T50" fmla="*/ 68 w 629"/>
                <a:gd name="T51" fmla="*/ 453 h 595"/>
                <a:gd name="T52" fmla="*/ 88 w 629"/>
                <a:gd name="T53" fmla="*/ 393 h 595"/>
                <a:gd name="T54" fmla="*/ 104 w 629"/>
                <a:gd name="T55" fmla="*/ 329 h 595"/>
                <a:gd name="T56" fmla="*/ 118 w 629"/>
                <a:gd name="T57" fmla="*/ 266 h 595"/>
                <a:gd name="T58" fmla="*/ 126 w 629"/>
                <a:gd name="T59" fmla="*/ 198 h 595"/>
                <a:gd name="T60" fmla="*/ 131 w 629"/>
                <a:gd name="T61" fmla="*/ 132 h 595"/>
                <a:gd name="T62" fmla="*/ 135 w 629"/>
                <a:gd name="T63" fmla="*/ 63 h 595"/>
                <a:gd name="T64" fmla="*/ 126 w 629"/>
                <a:gd name="T65" fmla="*/ 55 h 595"/>
                <a:gd name="T66" fmla="*/ 124 w 629"/>
                <a:gd name="T67" fmla="*/ 127 h 595"/>
                <a:gd name="T68" fmla="*/ 118 w 629"/>
                <a:gd name="T69" fmla="*/ 195 h 595"/>
                <a:gd name="T70" fmla="*/ 110 w 629"/>
                <a:gd name="T71" fmla="*/ 264 h 595"/>
                <a:gd name="T72" fmla="*/ 96 w 629"/>
                <a:gd name="T73" fmla="*/ 332 h 595"/>
                <a:gd name="T74" fmla="*/ 79 w 629"/>
                <a:gd name="T75" fmla="*/ 395 h 595"/>
                <a:gd name="T76" fmla="*/ 58 w 629"/>
                <a:gd name="T77" fmla="*/ 456 h 595"/>
                <a:gd name="T78" fmla="*/ 33 w 629"/>
                <a:gd name="T79" fmla="*/ 514 h 595"/>
                <a:gd name="T80" fmla="*/ 16 w 629"/>
                <a:gd name="T81" fmla="*/ 541 h 595"/>
                <a:gd name="T82" fmla="*/ 0 w 629"/>
                <a:gd name="T83" fmla="*/ 566 h 595"/>
                <a:gd name="T84" fmla="*/ 14 w 629"/>
                <a:gd name="T85" fmla="*/ 571 h 595"/>
                <a:gd name="T86" fmla="*/ 55 w 629"/>
                <a:gd name="T87" fmla="*/ 582 h 595"/>
                <a:gd name="T88" fmla="*/ 85 w 629"/>
                <a:gd name="T89" fmla="*/ 588 h 595"/>
                <a:gd name="T90" fmla="*/ 121 w 629"/>
                <a:gd name="T91" fmla="*/ 593 h 595"/>
                <a:gd name="T92" fmla="*/ 162 w 629"/>
                <a:gd name="T93" fmla="*/ 595 h 595"/>
                <a:gd name="T94" fmla="*/ 209 w 629"/>
                <a:gd name="T95" fmla="*/ 595 h 595"/>
                <a:gd name="T96" fmla="*/ 277 w 629"/>
                <a:gd name="T97" fmla="*/ 593 h 595"/>
                <a:gd name="T98" fmla="*/ 315 w 629"/>
                <a:gd name="T99" fmla="*/ 590 h 595"/>
                <a:gd name="T100" fmla="*/ 354 w 629"/>
                <a:gd name="T101" fmla="*/ 584 h 595"/>
                <a:gd name="T102" fmla="*/ 396 w 629"/>
                <a:gd name="T103" fmla="*/ 577 h 595"/>
                <a:gd name="T104" fmla="*/ 439 w 629"/>
                <a:gd name="T105" fmla="*/ 566 h 595"/>
                <a:gd name="T106" fmla="*/ 484 w 629"/>
                <a:gd name="T107" fmla="*/ 555 h 595"/>
                <a:gd name="T108" fmla="*/ 531 w 629"/>
                <a:gd name="T109" fmla="*/ 538 h 595"/>
                <a:gd name="T110" fmla="*/ 544 w 629"/>
                <a:gd name="T111" fmla="*/ 497 h 595"/>
                <a:gd name="T112" fmla="*/ 558 w 629"/>
                <a:gd name="T113" fmla="*/ 447 h 595"/>
                <a:gd name="T114" fmla="*/ 576 w 629"/>
                <a:gd name="T115" fmla="*/ 381 h 595"/>
                <a:gd name="T116" fmla="*/ 594 w 629"/>
                <a:gd name="T117" fmla="*/ 302 h 595"/>
                <a:gd name="T118" fmla="*/ 610 w 629"/>
                <a:gd name="T119" fmla="*/ 212 h 595"/>
                <a:gd name="T120" fmla="*/ 623 w 629"/>
                <a:gd name="T121" fmla="*/ 110 h 595"/>
                <a:gd name="T122" fmla="*/ 626 w 629"/>
                <a:gd name="T123" fmla="*/ 55 h 595"/>
                <a:gd name="T124" fmla="*/ 629 w 629"/>
                <a:gd name="T125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29" h="595">
                  <a:moveTo>
                    <a:pt x="629" y="0"/>
                  </a:moveTo>
                  <a:lnTo>
                    <a:pt x="623" y="11"/>
                  </a:lnTo>
                  <a:lnTo>
                    <a:pt x="615" y="107"/>
                  </a:lnTo>
                  <a:lnTo>
                    <a:pt x="605" y="201"/>
                  </a:lnTo>
                  <a:lnTo>
                    <a:pt x="588" y="286"/>
                  </a:lnTo>
                  <a:lnTo>
                    <a:pt x="574" y="359"/>
                  </a:lnTo>
                  <a:lnTo>
                    <a:pt x="555" y="433"/>
                  </a:lnTo>
                  <a:lnTo>
                    <a:pt x="538" y="489"/>
                  </a:lnTo>
                  <a:lnTo>
                    <a:pt x="527" y="525"/>
                  </a:lnTo>
                  <a:lnTo>
                    <a:pt x="522" y="532"/>
                  </a:lnTo>
                  <a:lnTo>
                    <a:pt x="478" y="546"/>
                  </a:lnTo>
                  <a:lnTo>
                    <a:pt x="434" y="560"/>
                  </a:lnTo>
                  <a:lnTo>
                    <a:pt x="393" y="568"/>
                  </a:lnTo>
                  <a:lnTo>
                    <a:pt x="351" y="577"/>
                  </a:lnTo>
                  <a:lnTo>
                    <a:pt x="313" y="582"/>
                  </a:lnTo>
                  <a:lnTo>
                    <a:pt x="275" y="584"/>
                  </a:lnTo>
                  <a:lnTo>
                    <a:pt x="209" y="588"/>
                  </a:lnTo>
                  <a:lnTo>
                    <a:pt x="162" y="588"/>
                  </a:lnTo>
                  <a:lnTo>
                    <a:pt x="121" y="584"/>
                  </a:lnTo>
                  <a:lnTo>
                    <a:pt x="88" y="579"/>
                  </a:lnTo>
                  <a:lnTo>
                    <a:pt x="58" y="573"/>
                  </a:lnTo>
                  <a:lnTo>
                    <a:pt x="16" y="563"/>
                  </a:lnTo>
                  <a:lnTo>
                    <a:pt x="14" y="560"/>
                  </a:lnTo>
                  <a:lnTo>
                    <a:pt x="27" y="535"/>
                  </a:lnTo>
                  <a:lnTo>
                    <a:pt x="43" y="508"/>
                  </a:lnTo>
                  <a:lnTo>
                    <a:pt x="68" y="453"/>
                  </a:lnTo>
                  <a:lnTo>
                    <a:pt x="88" y="393"/>
                  </a:lnTo>
                  <a:lnTo>
                    <a:pt x="104" y="329"/>
                  </a:lnTo>
                  <a:lnTo>
                    <a:pt x="118" y="266"/>
                  </a:lnTo>
                  <a:lnTo>
                    <a:pt x="126" y="198"/>
                  </a:lnTo>
                  <a:lnTo>
                    <a:pt x="131" y="132"/>
                  </a:lnTo>
                  <a:lnTo>
                    <a:pt x="135" y="63"/>
                  </a:lnTo>
                  <a:lnTo>
                    <a:pt x="126" y="55"/>
                  </a:lnTo>
                  <a:lnTo>
                    <a:pt x="124" y="127"/>
                  </a:lnTo>
                  <a:lnTo>
                    <a:pt x="118" y="195"/>
                  </a:lnTo>
                  <a:lnTo>
                    <a:pt x="110" y="264"/>
                  </a:lnTo>
                  <a:lnTo>
                    <a:pt x="96" y="332"/>
                  </a:lnTo>
                  <a:lnTo>
                    <a:pt x="79" y="395"/>
                  </a:lnTo>
                  <a:lnTo>
                    <a:pt x="58" y="456"/>
                  </a:lnTo>
                  <a:lnTo>
                    <a:pt x="33" y="514"/>
                  </a:lnTo>
                  <a:lnTo>
                    <a:pt x="16" y="541"/>
                  </a:lnTo>
                  <a:lnTo>
                    <a:pt x="0" y="566"/>
                  </a:lnTo>
                  <a:lnTo>
                    <a:pt x="14" y="571"/>
                  </a:lnTo>
                  <a:lnTo>
                    <a:pt x="55" y="582"/>
                  </a:lnTo>
                  <a:lnTo>
                    <a:pt x="85" y="588"/>
                  </a:lnTo>
                  <a:lnTo>
                    <a:pt x="121" y="593"/>
                  </a:lnTo>
                  <a:lnTo>
                    <a:pt x="162" y="595"/>
                  </a:lnTo>
                  <a:lnTo>
                    <a:pt x="209" y="595"/>
                  </a:lnTo>
                  <a:lnTo>
                    <a:pt x="277" y="593"/>
                  </a:lnTo>
                  <a:lnTo>
                    <a:pt x="315" y="590"/>
                  </a:lnTo>
                  <a:lnTo>
                    <a:pt x="354" y="584"/>
                  </a:lnTo>
                  <a:lnTo>
                    <a:pt x="396" y="577"/>
                  </a:lnTo>
                  <a:lnTo>
                    <a:pt x="439" y="566"/>
                  </a:lnTo>
                  <a:lnTo>
                    <a:pt x="484" y="555"/>
                  </a:lnTo>
                  <a:lnTo>
                    <a:pt x="531" y="538"/>
                  </a:lnTo>
                  <a:lnTo>
                    <a:pt x="544" y="497"/>
                  </a:lnTo>
                  <a:lnTo>
                    <a:pt x="558" y="447"/>
                  </a:lnTo>
                  <a:lnTo>
                    <a:pt x="576" y="381"/>
                  </a:lnTo>
                  <a:lnTo>
                    <a:pt x="594" y="302"/>
                  </a:lnTo>
                  <a:lnTo>
                    <a:pt x="610" y="212"/>
                  </a:lnTo>
                  <a:lnTo>
                    <a:pt x="623" y="110"/>
                  </a:lnTo>
                  <a:lnTo>
                    <a:pt x="626" y="55"/>
                  </a:lnTo>
                  <a:lnTo>
                    <a:pt x="629" y="0"/>
                  </a:lnTo>
                  <a:close/>
                </a:path>
              </a:pathLst>
            </a:custGeom>
            <a:solidFill>
              <a:srgbClr val="753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03D8CF9-F5DD-69A2-21B6-BD3345FD1398}"/>
              </a:ext>
            </a:extLst>
          </p:cNvPr>
          <p:cNvSpPr txBox="1"/>
          <p:nvPr/>
        </p:nvSpPr>
        <p:spPr>
          <a:xfrm>
            <a:off x="721112" y="3205934"/>
            <a:ext cx="7002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종치기 전에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..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최대한 빨리 수업 끝내는 걸 좋아함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!</a:t>
            </a:r>
            <a:endParaRPr lang="ko-KR" altLang="en-US" sz="2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</p:txBody>
      </p:sp>
      <p:pic>
        <p:nvPicPr>
          <p:cNvPr id="3" name="그림 23" descr="veve.png">
            <a:extLst>
              <a:ext uri="{FF2B5EF4-FFF2-40B4-BE49-F238E27FC236}">
                <a16:creationId xmlns:a16="http://schemas.microsoft.com/office/drawing/2014/main" id="{31A45288-3AD8-A785-DE59-0E02B2BDDF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387917" y="3136592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2DD3D7-A615-A55E-73D2-D68AA9D4C96D}"/>
              </a:ext>
            </a:extLst>
          </p:cNvPr>
          <p:cNvSpPr txBox="1"/>
          <p:nvPr/>
        </p:nvSpPr>
        <p:spPr>
          <a:xfrm>
            <a:off x="755576" y="4148904"/>
            <a:ext cx="60481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수업 중 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B0F0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TMI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B0F0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를 많이 제공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하는 편입니다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. </a:t>
            </a:r>
          </a:p>
          <a:p>
            <a:pPr algn="just"/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여러분의 이해를 돕기 위한 것입니다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.</a:t>
            </a:r>
          </a:p>
          <a:p>
            <a:pPr algn="just"/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다 필기할 필요는 없어요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.</a:t>
            </a:r>
          </a:p>
          <a:p>
            <a:pPr algn="just"/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대신 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“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요건 필기해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!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” 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라고 </a:t>
            </a:r>
            <a:r>
              <a:rPr lang="ko-KR" altLang="en-US" sz="28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말해줄게요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.</a:t>
            </a:r>
            <a:endParaRPr lang="ko-KR" altLang="en-US" sz="2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</p:txBody>
      </p:sp>
      <p:pic>
        <p:nvPicPr>
          <p:cNvPr id="5" name="그림 23" descr="veve.png">
            <a:extLst>
              <a:ext uri="{FF2B5EF4-FFF2-40B4-BE49-F238E27FC236}">
                <a16:creationId xmlns:a16="http://schemas.microsoft.com/office/drawing/2014/main" id="{B9F1F478-58BE-8C9B-EFBB-A088DDE4BB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21202524">
            <a:off x="422381" y="4079562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765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85"/>
    </mc:Choice>
    <mc:Fallback xmlns="">
      <p:transition spd="slow" advTm="41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50" grpId="0"/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381387" y="6182601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837881" y="6249526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258F481-B2F4-4EF5-954A-E5E3224E9B49}"/>
              </a:ext>
            </a:extLst>
          </p:cNvPr>
          <p:cNvSpPr txBox="1"/>
          <p:nvPr/>
        </p:nvSpPr>
        <p:spPr>
          <a:xfrm>
            <a:off x="107504" y="416738"/>
            <a:ext cx="37391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latin typeface="210 맨발의청춘 B" panose="02020603020101020101" pitchFamily="18" charset="-127"/>
                <a:ea typeface="210 맨발의청춘 B" panose="02020603020101020101" pitchFamily="18" charset="-127"/>
              </a:rPr>
              <a:t>▶수업 프린트의 </a:t>
            </a:r>
            <a:r>
              <a:rPr lang="ko-KR" altLang="en-US" sz="3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latin typeface="210 맨발의청춘 B" panose="02020603020101020101" pitchFamily="18" charset="-127"/>
                <a:ea typeface="210 맨발의청춘 B" panose="02020603020101020101" pitchFamily="18" charset="-127"/>
              </a:rPr>
              <a:t>예</a:t>
            </a:r>
            <a:r>
              <a:rPr lang="en-US" altLang="ko-KR" sz="3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latin typeface="210 맨발의청춘 B" panose="02020603020101020101" pitchFamily="18" charset="-127"/>
                <a:ea typeface="210 맨발의청춘 B" panose="02020603020101020101" pitchFamily="18" charset="-127"/>
              </a:rPr>
              <a:t>!</a:t>
            </a:r>
            <a:endParaRPr lang="ko-KR" altLang="en-US" sz="3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C000"/>
              </a:solidFill>
              <a:latin typeface="210 맨발의청춘 B" panose="02020603020101020101" pitchFamily="18" charset="-127"/>
              <a:ea typeface="210 맨발의청춘 B" panose="02020603020101020101" pitchFamily="18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4ABE484-ABBF-8EC1-17AE-0E0EDCD685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013" t="23400" r="22194" b="10801"/>
          <a:stretch/>
        </p:blipFill>
        <p:spPr>
          <a:xfrm>
            <a:off x="755576" y="1029817"/>
            <a:ext cx="7883663" cy="5283679"/>
          </a:xfrm>
          <a:prstGeom prst="rect">
            <a:avLst/>
          </a:prstGeom>
        </p:spPr>
      </p:pic>
      <p:grpSp>
        <p:nvGrpSpPr>
          <p:cNvPr id="20" name="그룹 19"/>
          <p:cNvGrpSpPr/>
          <p:nvPr/>
        </p:nvGrpSpPr>
        <p:grpSpPr>
          <a:xfrm>
            <a:off x="6742371" y="6153520"/>
            <a:ext cx="1052193" cy="503120"/>
            <a:chOff x="4330701" y="3897313"/>
            <a:chExt cx="493713" cy="344487"/>
          </a:xfrm>
        </p:grpSpPr>
        <p:sp>
          <p:nvSpPr>
            <p:cNvPr id="21" name="Freeform 187"/>
            <p:cNvSpPr>
              <a:spLocks/>
            </p:cNvSpPr>
            <p:nvPr/>
          </p:nvSpPr>
          <p:spPr bwMode="auto">
            <a:xfrm>
              <a:off x="4332288" y="3898900"/>
              <a:ext cx="458788" cy="296863"/>
            </a:xfrm>
            <a:custGeom>
              <a:avLst/>
              <a:gdLst>
                <a:gd name="T0" fmla="*/ 2025 w 2028"/>
                <a:gd name="T1" fmla="*/ 688 h 1311"/>
                <a:gd name="T2" fmla="*/ 2014 w 2028"/>
                <a:gd name="T3" fmla="*/ 787 h 1311"/>
                <a:gd name="T4" fmla="*/ 1978 w 2028"/>
                <a:gd name="T5" fmla="*/ 910 h 1311"/>
                <a:gd name="T6" fmla="*/ 1918 w 2028"/>
                <a:gd name="T7" fmla="*/ 1023 h 1311"/>
                <a:gd name="T8" fmla="*/ 1841 w 2028"/>
                <a:gd name="T9" fmla="*/ 1118 h 1311"/>
                <a:gd name="T10" fmla="*/ 1745 w 2028"/>
                <a:gd name="T11" fmla="*/ 1201 h 1311"/>
                <a:gd name="T12" fmla="*/ 1638 w 2028"/>
                <a:gd name="T13" fmla="*/ 1262 h 1311"/>
                <a:gd name="T14" fmla="*/ 1517 w 2028"/>
                <a:gd name="T15" fmla="*/ 1300 h 1311"/>
                <a:gd name="T16" fmla="*/ 1454 w 2028"/>
                <a:gd name="T17" fmla="*/ 1309 h 1311"/>
                <a:gd name="T18" fmla="*/ 1387 w 2028"/>
                <a:gd name="T19" fmla="*/ 1311 h 1311"/>
                <a:gd name="T20" fmla="*/ 604 w 2028"/>
                <a:gd name="T21" fmla="*/ 1311 h 1311"/>
                <a:gd name="T22" fmla="*/ 541 w 2028"/>
                <a:gd name="T23" fmla="*/ 1305 h 1311"/>
                <a:gd name="T24" fmla="*/ 448 w 2028"/>
                <a:gd name="T25" fmla="*/ 1284 h 1311"/>
                <a:gd name="T26" fmla="*/ 332 w 2028"/>
                <a:gd name="T27" fmla="*/ 1231 h 1311"/>
                <a:gd name="T28" fmla="*/ 231 w 2028"/>
                <a:gd name="T29" fmla="*/ 1163 h 1311"/>
                <a:gd name="T30" fmla="*/ 145 w 2028"/>
                <a:gd name="T31" fmla="*/ 1072 h 1311"/>
                <a:gd name="T32" fmla="*/ 77 w 2028"/>
                <a:gd name="T33" fmla="*/ 967 h 1311"/>
                <a:gd name="T34" fmla="*/ 28 w 2028"/>
                <a:gd name="T35" fmla="*/ 850 h 1311"/>
                <a:gd name="T36" fmla="*/ 3 w 2028"/>
                <a:gd name="T37" fmla="*/ 724 h 1311"/>
                <a:gd name="T38" fmla="*/ 0 w 2028"/>
                <a:gd name="T39" fmla="*/ 655 h 1311"/>
                <a:gd name="T40" fmla="*/ 3 w 2028"/>
                <a:gd name="T41" fmla="*/ 590 h 1311"/>
                <a:gd name="T42" fmla="*/ 28 w 2028"/>
                <a:gd name="T43" fmla="*/ 460 h 1311"/>
                <a:gd name="T44" fmla="*/ 77 w 2028"/>
                <a:gd name="T45" fmla="*/ 342 h 1311"/>
                <a:gd name="T46" fmla="*/ 145 w 2028"/>
                <a:gd name="T47" fmla="*/ 238 h 1311"/>
                <a:gd name="T48" fmla="*/ 231 w 2028"/>
                <a:gd name="T49" fmla="*/ 147 h 1311"/>
                <a:gd name="T50" fmla="*/ 332 w 2028"/>
                <a:gd name="T51" fmla="*/ 79 h 1311"/>
                <a:gd name="T52" fmla="*/ 448 w 2028"/>
                <a:gd name="T53" fmla="*/ 29 h 1311"/>
                <a:gd name="T54" fmla="*/ 541 w 2028"/>
                <a:gd name="T55" fmla="*/ 7 h 1311"/>
                <a:gd name="T56" fmla="*/ 604 w 2028"/>
                <a:gd name="T57" fmla="*/ 0 h 1311"/>
                <a:gd name="T58" fmla="*/ 1387 w 2028"/>
                <a:gd name="T59" fmla="*/ 0 h 1311"/>
                <a:gd name="T60" fmla="*/ 1454 w 2028"/>
                <a:gd name="T61" fmla="*/ 2 h 1311"/>
                <a:gd name="T62" fmla="*/ 1517 w 2028"/>
                <a:gd name="T63" fmla="*/ 13 h 1311"/>
                <a:gd name="T64" fmla="*/ 1638 w 2028"/>
                <a:gd name="T65" fmla="*/ 52 h 1311"/>
                <a:gd name="T66" fmla="*/ 1745 w 2028"/>
                <a:gd name="T67" fmla="*/ 112 h 1311"/>
                <a:gd name="T68" fmla="*/ 1841 w 2028"/>
                <a:gd name="T69" fmla="*/ 191 h 1311"/>
                <a:gd name="T70" fmla="*/ 1918 w 2028"/>
                <a:gd name="T71" fmla="*/ 288 h 1311"/>
                <a:gd name="T72" fmla="*/ 1978 w 2028"/>
                <a:gd name="T73" fmla="*/ 399 h 1311"/>
                <a:gd name="T74" fmla="*/ 2014 w 2028"/>
                <a:gd name="T75" fmla="*/ 523 h 1311"/>
                <a:gd name="T76" fmla="*/ 2025 w 2028"/>
                <a:gd name="T77" fmla="*/ 622 h 1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1">
                  <a:moveTo>
                    <a:pt x="2028" y="655"/>
                  </a:moveTo>
                  <a:lnTo>
                    <a:pt x="2025" y="688"/>
                  </a:lnTo>
                  <a:lnTo>
                    <a:pt x="2025" y="724"/>
                  </a:lnTo>
                  <a:lnTo>
                    <a:pt x="2014" y="787"/>
                  </a:lnTo>
                  <a:lnTo>
                    <a:pt x="1998" y="850"/>
                  </a:lnTo>
                  <a:lnTo>
                    <a:pt x="1978" y="910"/>
                  </a:lnTo>
                  <a:lnTo>
                    <a:pt x="1951" y="967"/>
                  </a:lnTo>
                  <a:lnTo>
                    <a:pt x="1918" y="1023"/>
                  </a:lnTo>
                  <a:lnTo>
                    <a:pt x="1882" y="1072"/>
                  </a:lnTo>
                  <a:lnTo>
                    <a:pt x="1841" y="1118"/>
                  </a:lnTo>
                  <a:lnTo>
                    <a:pt x="1794" y="1163"/>
                  </a:lnTo>
                  <a:lnTo>
                    <a:pt x="1745" y="1201"/>
                  </a:lnTo>
                  <a:lnTo>
                    <a:pt x="1693" y="1231"/>
                  </a:lnTo>
                  <a:lnTo>
                    <a:pt x="1638" y="1262"/>
                  </a:lnTo>
                  <a:lnTo>
                    <a:pt x="1577" y="1284"/>
                  </a:lnTo>
                  <a:lnTo>
                    <a:pt x="1517" y="1300"/>
                  </a:lnTo>
                  <a:lnTo>
                    <a:pt x="1486" y="1305"/>
                  </a:lnTo>
                  <a:lnTo>
                    <a:pt x="1454" y="1309"/>
                  </a:lnTo>
                  <a:lnTo>
                    <a:pt x="1420" y="1311"/>
                  </a:lnTo>
                  <a:lnTo>
                    <a:pt x="1387" y="1311"/>
                  </a:lnTo>
                  <a:lnTo>
                    <a:pt x="638" y="1311"/>
                  </a:lnTo>
                  <a:lnTo>
                    <a:pt x="604" y="1311"/>
                  </a:lnTo>
                  <a:lnTo>
                    <a:pt x="572" y="1309"/>
                  </a:lnTo>
                  <a:lnTo>
                    <a:pt x="541" y="1305"/>
                  </a:lnTo>
                  <a:lnTo>
                    <a:pt x="509" y="1300"/>
                  </a:lnTo>
                  <a:lnTo>
                    <a:pt x="448" y="1284"/>
                  </a:lnTo>
                  <a:lnTo>
                    <a:pt x="388" y="1262"/>
                  </a:lnTo>
                  <a:lnTo>
                    <a:pt x="332" y="1231"/>
                  </a:lnTo>
                  <a:lnTo>
                    <a:pt x="280" y="1201"/>
                  </a:lnTo>
                  <a:lnTo>
                    <a:pt x="231" y="1163"/>
                  </a:lnTo>
                  <a:lnTo>
                    <a:pt x="187" y="1118"/>
                  </a:lnTo>
                  <a:lnTo>
                    <a:pt x="145" y="1072"/>
                  </a:lnTo>
                  <a:lnTo>
                    <a:pt x="107" y="1023"/>
                  </a:lnTo>
                  <a:lnTo>
                    <a:pt x="77" y="967"/>
                  </a:lnTo>
                  <a:lnTo>
                    <a:pt x="50" y="910"/>
                  </a:lnTo>
                  <a:lnTo>
                    <a:pt x="28" y="850"/>
                  </a:lnTo>
                  <a:lnTo>
                    <a:pt x="12" y="787"/>
                  </a:lnTo>
                  <a:lnTo>
                    <a:pt x="3" y="724"/>
                  </a:lnTo>
                  <a:lnTo>
                    <a:pt x="0" y="688"/>
                  </a:lnTo>
                  <a:lnTo>
                    <a:pt x="0" y="655"/>
                  </a:lnTo>
                  <a:lnTo>
                    <a:pt x="0" y="622"/>
                  </a:lnTo>
                  <a:lnTo>
                    <a:pt x="3" y="590"/>
                  </a:lnTo>
                  <a:lnTo>
                    <a:pt x="12" y="523"/>
                  </a:lnTo>
                  <a:lnTo>
                    <a:pt x="28" y="460"/>
                  </a:lnTo>
                  <a:lnTo>
                    <a:pt x="50" y="399"/>
                  </a:lnTo>
                  <a:lnTo>
                    <a:pt x="77" y="342"/>
                  </a:lnTo>
                  <a:lnTo>
                    <a:pt x="107" y="288"/>
                  </a:lnTo>
                  <a:lnTo>
                    <a:pt x="145" y="238"/>
                  </a:lnTo>
                  <a:lnTo>
                    <a:pt x="187" y="191"/>
                  </a:lnTo>
                  <a:lnTo>
                    <a:pt x="231" y="147"/>
                  </a:lnTo>
                  <a:lnTo>
                    <a:pt x="280" y="112"/>
                  </a:lnTo>
                  <a:lnTo>
                    <a:pt x="332" y="79"/>
                  </a:lnTo>
                  <a:lnTo>
                    <a:pt x="388" y="52"/>
                  </a:lnTo>
                  <a:lnTo>
                    <a:pt x="448" y="29"/>
                  </a:lnTo>
                  <a:lnTo>
                    <a:pt x="509" y="13"/>
                  </a:lnTo>
                  <a:lnTo>
                    <a:pt x="541" y="7"/>
                  </a:lnTo>
                  <a:lnTo>
                    <a:pt x="572" y="2"/>
                  </a:lnTo>
                  <a:lnTo>
                    <a:pt x="604" y="0"/>
                  </a:lnTo>
                  <a:lnTo>
                    <a:pt x="638" y="0"/>
                  </a:lnTo>
                  <a:lnTo>
                    <a:pt x="1387" y="0"/>
                  </a:lnTo>
                  <a:lnTo>
                    <a:pt x="1420" y="0"/>
                  </a:lnTo>
                  <a:lnTo>
                    <a:pt x="1454" y="2"/>
                  </a:lnTo>
                  <a:lnTo>
                    <a:pt x="1486" y="7"/>
                  </a:lnTo>
                  <a:lnTo>
                    <a:pt x="1517" y="13"/>
                  </a:lnTo>
                  <a:lnTo>
                    <a:pt x="1577" y="29"/>
                  </a:lnTo>
                  <a:lnTo>
                    <a:pt x="1638" y="52"/>
                  </a:lnTo>
                  <a:lnTo>
                    <a:pt x="1693" y="79"/>
                  </a:lnTo>
                  <a:lnTo>
                    <a:pt x="1745" y="112"/>
                  </a:lnTo>
                  <a:lnTo>
                    <a:pt x="1794" y="147"/>
                  </a:lnTo>
                  <a:lnTo>
                    <a:pt x="1841" y="191"/>
                  </a:lnTo>
                  <a:lnTo>
                    <a:pt x="1882" y="238"/>
                  </a:lnTo>
                  <a:lnTo>
                    <a:pt x="1918" y="288"/>
                  </a:lnTo>
                  <a:lnTo>
                    <a:pt x="1951" y="342"/>
                  </a:lnTo>
                  <a:lnTo>
                    <a:pt x="1978" y="399"/>
                  </a:lnTo>
                  <a:lnTo>
                    <a:pt x="1998" y="460"/>
                  </a:lnTo>
                  <a:lnTo>
                    <a:pt x="2014" y="523"/>
                  </a:lnTo>
                  <a:lnTo>
                    <a:pt x="2025" y="590"/>
                  </a:lnTo>
                  <a:lnTo>
                    <a:pt x="2025" y="622"/>
                  </a:lnTo>
                  <a:lnTo>
                    <a:pt x="2028" y="655"/>
                  </a:lnTo>
                  <a:close/>
                </a:path>
              </a:pathLst>
            </a:custGeom>
            <a:solidFill>
              <a:srgbClr val="F3F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88"/>
            <p:cNvSpPr>
              <a:spLocks/>
            </p:cNvSpPr>
            <p:nvPr/>
          </p:nvSpPr>
          <p:spPr bwMode="auto">
            <a:xfrm>
              <a:off x="4330701" y="3897313"/>
              <a:ext cx="463550" cy="301625"/>
            </a:xfrm>
            <a:custGeom>
              <a:avLst/>
              <a:gdLst>
                <a:gd name="T0" fmla="*/ 2025 w 2044"/>
                <a:gd name="T1" fmla="*/ 730 h 1328"/>
                <a:gd name="T2" fmla="*/ 1978 w 2044"/>
                <a:gd name="T3" fmla="*/ 917 h 1328"/>
                <a:gd name="T4" fmla="*/ 1882 w 2044"/>
                <a:gd name="T5" fmla="*/ 1075 h 1328"/>
                <a:gd name="T6" fmla="*/ 1750 w 2044"/>
                <a:gd name="T7" fmla="*/ 1202 h 1328"/>
                <a:gd name="T8" fmla="*/ 1585 w 2044"/>
                <a:gd name="T9" fmla="*/ 1284 h 1328"/>
                <a:gd name="T10" fmla="*/ 1462 w 2044"/>
                <a:gd name="T11" fmla="*/ 1309 h 1328"/>
                <a:gd name="T12" fmla="*/ 646 w 2044"/>
                <a:gd name="T13" fmla="*/ 1312 h 1328"/>
                <a:gd name="T14" fmla="*/ 549 w 2044"/>
                <a:gd name="T15" fmla="*/ 1307 h 1328"/>
                <a:gd name="T16" fmla="*/ 401 w 2044"/>
                <a:gd name="T17" fmla="*/ 1262 h 1328"/>
                <a:gd name="T18" fmla="*/ 245 w 2044"/>
                <a:gd name="T19" fmla="*/ 1163 h 1328"/>
                <a:gd name="T20" fmla="*/ 124 w 2044"/>
                <a:gd name="T21" fmla="*/ 1026 h 1328"/>
                <a:gd name="T22" fmla="*/ 44 w 2044"/>
                <a:gd name="T23" fmla="*/ 856 h 1328"/>
                <a:gd name="T24" fmla="*/ 16 w 2044"/>
                <a:gd name="T25" fmla="*/ 664 h 1328"/>
                <a:gd name="T26" fmla="*/ 44 w 2044"/>
                <a:gd name="T27" fmla="*/ 473 h 1328"/>
                <a:gd name="T28" fmla="*/ 124 w 2044"/>
                <a:gd name="T29" fmla="*/ 302 h 1328"/>
                <a:gd name="T30" fmla="*/ 245 w 2044"/>
                <a:gd name="T31" fmla="*/ 165 h 1328"/>
                <a:gd name="T32" fmla="*/ 401 w 2044"/>
                <a:gd name="T33" fmla="*/ 66 h 1328"/>
                <a:gd name="T34" fmla="*/ 580 w 2044"/>
                <a:gd name="T35" fmla="*/ 20 h 1328"/>
                <a:gd name="T36" fmla="*/ 1395 w 2044"/>
                <a:gd name="T37" fmla="*/ 16 h 1328"/>
                <a:gd name="T38" fmla="*/ 1525 w 2044"/>
                <a:gd name="T39" fmla="*/ 30 h 1328"/>
                <a:gd name="T40" fmla="*/ 1698 w 2044"/>
                <a:gd name="T41" fmla="*/ 93 h 1328"/>
                <a:gd name="T42" fmla="*/ 1844 w 2044"/>
                <a:gd name="T43" fmla="*/ 206 h 1328"/>
                <a:gd name="T44" fmla="*/ 1950 w 2044"/>
                <a:gd name="T45" fmla="*/ 354 h 1328"/>
                <a:gd name="T46" fmla="*/ 2013 w 2044"/>
                <a:gd name="T47" fmla="*/ 532 h 1328"/>
                <a:gd name="T48" fmla="*/ 2036 w 2044"/>
                <a:gd name="T49" fmla="*/ 664 h 1328"/>
                <a:gd name="T50" fmla="*/ 2041 w 2044"/>
                <a:gd name="T51" fmla="*/ 595 h 1328"/>
                <a:gd name="T52" fmla="*/ 1991 w 2044"/>
                <a:gd name="T53" fmla="*/ 406 h 1328"/>
                <a:gd name="T54" fmla="*/ 1896 w 2044"/>
                <a:gd name="T55" fmla="*/ 241 h 1328"/>
                <a:gd name="T56" fmla="*/ 1759 w 2044"/>
                <a:gd name="T57" fmla="*/ 113 h 1328"/>
                <a:gd name="T58" fmla="*/ 1588 w 2044"/>
                <a:gd name="T59" fmla="*/ 30 h 1328"/>
                <a:gd name="T60" fmla="*/ 1494 w 2044"/>
                <a:gd name="T61" fmla="*/ 9 h 1328"/>
                <a:gd name="T62" fmla="*/ 1395 w 2044"/>
                <a:gd name="T63" fmla="*/ 0 h 1328"/>
                <a:gd name="T64" fmla="*/ 580 w 2044"/>
                <a:gd name="T65" fmla="*/ 3 h 1328"/>
                <a:gd name="T66" fmla="*/ 483 w 2044"/>
                <a:gd name="T67" fmla="*/ 20 h 1328"/>
                <a:gd name="T68" fmla="*/ 338 w 2044"/>
                <a:gd name="T69" fmla="*/ 79 h 1328"/>
                <a:gd name="T70" fmla="*/ 187 w 2044"/>
                <a:gd name="T71" fmla="*/ 194 h 1328"/>
                <a:gd name="T72" fmla="*/ 77 w 2044"/>
                <a:gd name="T73" fmla="*/ 349 h 1328"/>
                <a:gd name="T74" fmla="*/ 11 w 2044"/>
                <a:gd name="T75" fmla="*/ 530 h 1328"/>
                <a:gd name="T76" fmla="*/ 0 w 2044"/>
                <a:gd name="T77" fmla="*/ 664 h 1328"/>
                <a:gd name="T78" fmla="*/ 11 w 2044"/>
                <a:gd name="T79" fmla="*/ 798 h 1328"/>
                <a:gd name="T80" fmla="*/ 77 w 2044"/>
                <a:gd name="T81" fmla="*/ 982 h 1328"/>
                <a:gd name="T82" fmla="*/ 187 w 2044"/>
                <a:gd name="T83" fmla="*/ 1133 h 1328"/>
                <a:gd name="T84" fmla="*/ 338 w 2044"/>
                <a:gd name="T85" fmla="*/ 1248 h 1328"/>
                <a:gd name="T86" fmla="*/ 483 w 2044"/>
                <a:gd name="T87" fmla="*/ 1309 h 1328"/>
                <a:gd name="T88" fmla="*/ 580 w 2044"/>
                <a:gd name="T89" fmla="*/ 1325 h 1328"/>
                <a:gd name="T90" fmla="*/ 1395 w 2044"/>
                <a:gd name="T91" fmla="*/ 1328 h 1328"/>
                <a:gd name="T92" fmla="*/ 1494 w 2044"/>
                <a:gd name="T93" fmla="*/ 1323 h 1328"/>
                <a:gd name="T94" fmla="*/ 1588 w 2044"/>
                <a:gd name="T95" fmla="*/ 1298 h 1328"/>
                <a:gd name="T96" fmla="*/ 1759 w 2044"/>
                <a:gd name="T97" fmla="*/ 1215 h 1328"/>
                <a:gd name="T98" fmla="*/ 1896 w 2044"/>
                <a:gd name="T99" fmla="*/ 1086 h 1328"/>
                <a:gd name="T100" fmla="*/ 1991 w 2044"/>
                <a:gd name="T101" fmla="*/ 922 h 1328"/>
                <a:gd name="T102" fmla="*/ 2041 w 2044"/>
                <a:gd name="T103" fmla="*/ 733 h 1328"/>
                <a:gd name="T104" fmla="*/ 2036 w 2044"/>
                <a:gd name="T105" fmla="*/ 664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28">
                  <a:moveTo>
                    <a:pt x="2036" y="664"/>
                  </a:moveTo>
                  <a:lnTo>
                    <a:pt x="2027" y="664"/>
                  </a:lnTo>
                  <a:lnTo>
                    <a:pt x="2025" y="730"/>
                  </a:lnTo>
                  <a:lnTo>
                    <a:pt x="2013" y="796"/>
                  </a:lnTo>
                  <a:lnTo>
                    <a:pt x="1997" y="856"/>
                  </a:lnTo>
                  <a:lnTo>
                    <a:pt x="1978" y="917"/>
                  </a:lnTo>
                  <a:lnTo>
                    <a:pt x="1950" y="974"/>
                  </a:lnTo>
                  <a:lnTo>
                    <a:pt x="1921" y="1026"/>
                  </a:lnTo>
                  <a:lnTo>
                    <a:pt x="1882" y="1075"/>
                  </a:lnTo>
                  <a:lnTo>
                    <a:pt x="1844" y="1122"/>
                  </a:lnTo>
                  <a:lnTo>
                    <a:pt x="1797" y="1163"/>
                  </a:lnTo>
                  <a:lnTo>
                    <a:pt x="1750" y="1202"/>
                  </a:lnTo>
                  <a:lnTo>
                    <a:pt x="1698" y="1235"/>
                  </a:lnTo>
                  <a:lnTo>
                    <a:pt x="1642" y="1262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92" y="1307"/>
                  </a:lnTo>
                  <a:lnTo>
                    <a:pt x="1462" y="1309"/>
                  </a:lnTo>
                  <a:lnTo>
                    <a:pt x="1428" y="1312"/>
                  </a:lnTo>
                  <a:lnTo>
                    <a:pt x="1395" y="1312"/>
                  </a:lnTo>
                  <a:lnTo>
                    <a:pt x="646" y="1312"/>
                  </a:lnTo>
                  <a:lnTo>
                    <a:pt x="612" y="1312"/>
                  </a:lnTo>
                  <a:lnTo>
                    <a:pt x="580" y="1309"/>
                  </a:lnTo>
                  <a:lnTo>
                    <a:pt x="549" y="1307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1" y="1262"/>
                  </a:lnTo>
                  <a:lnTo>
                    <a:pt x="346" y="1235"/>
                  </a:lnTo>
                  <a:lnTo>
                    <a:pt x="294" y="1202"/>
                  </a:lnTo>
                  <a:lnTo>
                    <a:pt x="245" y="1163"/>
                  </a:lnTo>
                  <a:lnTo>
                    <a:pt x="200" y="1122"/>
                  </a:lnTo>
                  <a:lnTo>
                    <a:pt x="159" y="1075"/>
                  </a:lnTo>
                  <a:lnTo>
                    <a:pt x="124" y="1026"/>
                  </a:lnTo>
                  <a:lnTo>
                    <a:pt x="90" y="974"/>
                  </a:lnTo>
                  <a:lnTo>
                    <a:pt x="66" y="917"/>
                  </a:lnTo>
                  <a:lnTo>
                    <a:pt x="44" y="856"/>
                  </a:lnTo>
                  <a:lnTo>
                    <a:pt x="27" y="796"/>
                  </a:lnTo>
                  <a:lnTo>
                    <a:pt x="20" y="730"/>
                  </a:lnTo>
                  <a:lnTo>
                    <a:pt x="16" y="664"/>
                  </a:lnTo>
                  <a:lnTo>
                    <a:pt x="20" y="599"/>
                  </a:lnTo>
                  <a:lnTo>
                    <a:pt x="27" y="532"/>
                  </a:lnTo>
                  <a:lnTo>
                    <a:pt x="44" y="473"/>
                  </a:lnTo>
                  <a:lnTo>
                    <a:pt x="66" y="412"/>
                  </a:lnTo>
                  <a:lnTo>
                    <a:pt x="90" y="354"/>
                  </a:lnTo>
                  <a:lnTo>
                    <a:pt x="124" y="302"/>
                  </a:lnTo>
                  <a:lnTo>
                    <a:pt x="159" y="252"/>
                  </a:lnTo>
                  <a:lnTo>
                    <a:pt x="200" y="206"/>
                  </a:lnTo>
                  <a:lnTo>
                    <a:pt x="245" y="165"/>
                  </a:lnTo>
                  <a:lnTo>
                    <a:pt x="294" y="126"/>
                  </a:lnTo>
                  <a:lnTo>
                    <a:pt x="346" y="93"/>
                  </a:lnTo>
                  <a:lnTo>
                    <a:pt x="401" y="66"/>
                  </a:lnTo>
                  <a:lnTo>
                    <a:pt x="459" y="43"/>
                  </a:lnTo>
                  <a:lnTo>
                    <a:pt x="519" y="30"/>
                  </a:lnTo>
                  <a:lnTo>
                    <a:pt x="580" y="20"/>
                  </a:lnTo>
                  <a:lnTo>
                    <a:pt x="612" y="16"/>
                  </a:lnTo>
                  <a:lnTo>
                    <a:pt x="646" y="16"/>
                  </a:lnTo>
                  <a:lnTo>
                    <a:pt x="1395" y="16"/>
                  </a:lnTo>
                  <a:lnTo>
                    <a:pt x="1428" y="16"/>
                  </a:lnTo>
                  <a:lnTo>
                    <a:pt x="1462" y="20"/>
                  </a:lnTo>
                  <a:lnTo>
                    <a:pt x="1525" y="30"/>
                  </a:lnTo>
                  <a:lnTo>
                    <a:pt x="1585" y="43"/>
                  </a:lnTo>
                  <a:lnTo>
                    <a:pt x="1642" y="66"/>
                  </a:lnTo>
                  <a:lnTo>
                    <a:pt x="1698" y="93"/>
                  </a:lnTo>
                  <a:lnTo>
                    <a:pt x="1750" y="126"/>
                  </a:lnTo>
                  <a:lnTo>
                    <a:pt x="1797" y="165"/>
                  </a:lnTo>
                  <a:lnTo>
                    <a:pt x="1844" y="206"/>
                  </a:lnTo>
                  <a:lnTo>
                    <a:pt x="1882" y="252"/>
                  </a:lnTo>
                  <a:lnTo>
                    <a:pt x="1921" y="302"/>
                  </a:lnTo>
                  <a:lnTo>
                    <a:pt x="1950" y="354"/>
                  </a:lnTo>
                  <a:lnTo>
                    <a:pt x="1978" y="412"/>
                  </a:lnTo>
                  <a:lnTo>
                    <a:pt x="1997" y="473"/>
                  </a:lnTo>
                  <a:lnTo>
                    <a:pt x="2013" y="532"/>
                  </a:lnTo>
                  <a:lnTo>
                    <a:pt x="2025" y="599"/>
                  </a:lnTo>
                  <a:lnTo>
                    <a:pt x="2027" y="664"/>
                  </a:lnTo>
                  <a:lnTo>
                    <a:pt x="2036" y="664"/>
                  </a:lnTo>
                  <a:lnTo>
                    <a:pt x="2044" y="664"/>
                  </a:lnTo>
                  <a:lnTo>
                    <a:pt x="2044" y="631"/>
                  </a:lnTo>
                  <a:lnTo>
                    <a:pt x="2041" y="595"/>
                  </a:lnTo>
                  <a:lnTo>
                    <a:pt x="2031" y="530"/>
                  </a:lnTo>
                  <a:lnTo>
                    <a:pt x="2013" y="467"/>
                  </a:lnTo>
                  <a:lnTo>
                    <a:pt x="1991" y="406"/>
                  </a:lnTo>
                  <a:lnTo>
                    <a:pt x="1964" y="349"/>
                  </a:lnTo>
                  <a:lnTo>
                    <a:pt x="1934" y="293"/>
                  </a:lnTo>
                  <a:lnTo>
                    <a:pt x="1896" y="241"/>
                  </a:lnTo>
                  <a:lnTo>
                    <a:pt x="1854" y="194"/>
                  </a:lnTo>
                  <a:lnTo>
                    <a:pt x="1808" y="151"/>
                  </a:lnTo>
                  <a:lnTo>
                    <a:pt x="1759" y="113"/>
                  </a:lnTo>
                  <a:lnTo>
                    <a:pt x="1707" y="79"/>
                  </a:lnTo>
                  <a:lnTo>
                    <a:pt x="1649" y="52"/>
                  </a:lnTo>
                  <a:lnTo>
                    <a:pt x="1588" y="30"/>
                  </a:lnTo>
                  <a:lnTo>
                    <a:pt x="1557" y="20"/>
                  </a:lnTo>
                  <a:lnTo>
                    <a:pt x="1527" y="14"/>
                  </a:lnTo>
                  <a:lnTo>
                    <a:pt x="1494" y="9"/>
                  </a:lnTo>
                  <a:lnTo>
                    <a:pt x="1462" y="3"/>
                  </a:lnTo>
                  <a:lnTo>
                    <a:pt x="1428" y="0"/>
                  </a:lnTo>
                  <a:lnTo>
                    <a:pt x="1395" y="0"/>
                  </a:lnTo>
                  <a:lnTo>
                    <a:pt x="646" y="0"/>
                  </a:lnTo>
                  <a:lnTo>
                    <a:pt x="612" y="0"/>
                  </a:lnTo>
                  <a:lnTo>
                    <a:pt x="580" y="3"/>
                  </a:lnTo>
                  <a:lnTo>
                    <a:pt x="547" y="9"/>
                  </a:lnTo>
                  <a:lnTo>
                    <a:pt x="513" y="14"/>
                  </a:lnTo>
                  <a:lnTo>
                    <a:pt x="483" y="20"/>
                  </a:lnTo>
                  <a:lnTo>
                    <a:pt x="454" y="30"/>
                  </a:lnTo>
                  <a:lnTo>
                    <a:pt x="393" y="52"/>
                  </a:lnTo>
                  <a:lnTo>
                    <a:pt x="338" y="79"/>
                  </a:lnTo>
                  <a:lnTo>
                    <a:pt x="283" y="113"/>
                  </a:lnTo>
                  <a:lnTo>
                    <a:pt x="234" y="151"/>
                  </a:lnTo>
                  <a:lnTo>
                    <a:pt x="187" y="194"/>
                  </a:lnTo>
                  <a:lnTo>
                    <a:pt x="146" y="241"/>
                  </a:lnTo>
                  <a:lnTo>
                    <a:pt x="110" y="293"/>
                  </a:lnTo>
                  <a:lnTo>
                    <a:pt x="77" y="349"/>
                  </a:lnTo>
                  <a:lnTo>
                    <a:pt x="49" y="406"/>
                  </a:lnTo>
                  <a:lnTo>
                    <a:pt x="27" y="467"/>
                  </a:lnTo>
                  <a:lnTo>
                    <a:pt x="11" y="530"/>
                  </a:lnTo>
                  <a:lnTo>
                    <a:pt x="2" y="595"/>
                  </a:lnTo>
                  <a:lnTo>
                    <a:pt x="0" y="631"/>
                  </a:lnTo>
                  <a:lnTo>
                    <a:pt x="0" y="664"/>
                  </a:lnTo>
                  <a:lnTo>
                    <a:pt x="0" y="700"/>
                  </a:lnTo>
                  <a:lnTo>
                    <a:pt x="2" y="733"/>
                  </a:lnTo>
                  <a:lnTo>
                    <a:pt x="11" y="798"/>
                  </a:lnTo>
                  <a:lnTo>
                    <a:pt x="27" y="861"/>
                  </a:lnTo>
                  <a:lnTo>
                    <a:pt x="49" y="922"/>
                  </a:lnTo>
                  <a:lnTo>
                    <a:pt x="77" y="982"/>
                  </a:lnTo>
                  <a:lnTo>
                    <a:pt x="110" y="1037"/>
                  </a:lnTo>
                  <a:lnTo>
                    <a:pt x="146" y="1086"/>
                  </a:lnTo>
                  <a:lnTo>
                    <a:pt x="187" y="1133"/>
                  </a:lnTo>
                  <a:lnTo>
                    <a:pt x="234" y="1177"/>
                  </a:lnTo>
                  <a:lnTo>
                    <a:pt x="283" y="1215"/>
                  </a:lnTo>
                  <a:lnTo>
                    <a:pt x="338" y="1248"/>
                  </a:lnTo>
                  <a:lnTo>
                    <a:pt x="393" y="1276"/>
                  </a:lnTo>
                  <a:lnTo>
                    <a:pt x="454" y="1298"/>
                  </a:lnTo>
                  <a:lnTo>
                    <a:pt x="483" y="1309"/>
                  </a:lnTo>
                  <a:lnTo>
                    <a:pt x="513" y="1314"/>
                  </a:lnTo>
                  <a:lnTo>
                    <a:pt x="547" y="1323"/>
                  </a:lnTo>
                  <a:lnTo>
                    <a:pt x="580" y="1325"/>
                  </a:lnTo>
                  <a:lnTo>
                    <a:pt x="612" y="1328"/>
                  </a:lnTo>
                  <a:lnTo>
                    <a:pt x="646" y="1328"/>
                  </a:lnTo>
                  <a:lnTo>
                    <a:pt x="1395" y="1328"/>
                  </a:lnTo>
                  <a:lnTo>
                    <a:pt x="1428" y="1328"/>
                  </a:lnTo>
                  <a:lnTo>
                    <a:pt x="1462" y="1325"/>
                  </a:lnTo>
                  <a:lnTo>
                    <a:pt x="1494" y="1323"/>
                  </a:lnTo>
                  <a:lnTo>
                    <a:pt x="1527" y="1314"/>
                  </a:lnTo>
                  <a:lnTo>
                    <a:pt x="1557" y="1309"/>
                  </a:lnTo>
                  <a:lnTo>
                    <a:pt x="1588" y="1298"/>
                  </a:lnTo>
                  <a:lnTo>
                    <a:pt x="1649" y="1276"/>
                  </a:lnTo>
                  <a:lnTo>
                    <a:pt x="1707" y="1248"/>
                  </a:lnTo>
                  <a:lnTo>
                    <a:pt x="1759" y="1215"/>
                  </a:lnTo>
                  <a:lnTo>
                    <a:pt x="1808" y="1177"/>
                  </a:lnTo>
                  <a:lnTo>
                    <a:pt x="1854" y="1133"/>
                  </a:lnTo>
                  <a:lnTo>
                    <a:pt x="1896" y="1086"/>
                  </a:lnTo>
                  <a:lnTo>
                    <a:pt x="1934" y="1037"/>
                  </a:lnTo>
                  <a:lnTo>
                    <a:pt x="1964" y="982"/>
                  </a:lnTo>
                  <a:lnTo>
                    <a:pt x="1991" y="922"/>
                  </a:lnTo>
                  <a:lnTo>
                    <a:pt x="2013" y="861"/>
                  </a:lnTo>
                  <a:lnTo>
                    <a:pt x="2031" y="798"/>
                  </a:lnTo>
                  <a:lnTo>
                    <a:pt x="2041" y="733"/>
                  </a:lnTo>
                  <a:lnTo>
                    <a:pt x="2044" y="700"/>
                  </a:lnTo>
                  <a:lnTo>
                    <a:pt x="2044" y="664"/>
                  </a:lnTo>
                  <a:lnTo>
                    <a:pt x="2036" y="664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89"/>
            <p:cNvSpPr>
              <a:spLocks/>
            </p:cNvSpPr>
            <p:nvPr/>
          </p:nvSpPr>
          <p:spPr bwMode="auto">
            <a:xfrm>
              <a:off x="4333876" y="3917950"/>
              <a:ext cx="379413" cy="241300"/>
            </a:xfrm>
            <a:custGeom>
              <a:avLst/>
              <a:gdLst>
                <a:gd name="T0" fmla="*/ 682 w 1676"/>
                <a:gd name="T1" fmla="*/ 0 h 1065"/>
                <a:gd name="T2" fmla="*/ 585 w 1676"/>
                <a:gd name="T3" fmla="*/ 6 h 1065"/>
                <a:gd name="T4" fmla="*/ 497 w 1676"/>
                <a:gd name="T5" fmla="*/ 25 h 1065"/>
                <a:gd name="T6" fmla="*/ 415 w 1676"/>
                <a:gd name="T7" fmla="*/ 58 h 1065"/>
                <a:gd name="T8" fmla="*/ 339 w 1676"/>
                <a:gd name="T9" fmla="*/ 107 h 1065"/>
                <a:gd name="T10" fmla="*/ 305 w 1676"/>
                <a:gd name="T11" fmla="*/ 119 h 1065"/>
                <a:gd name="T12" fmla="*/ 286 w 1676"/>
                <a:gd name="T13" fmla="*/ 110 h 1065"/>
                <a:gd name="T14" fmla="*/ 276 w 1676"/>
                <a:gd name="T15" fmla="*/ 91 h 1065"/>
                <a:gd name="T16" fmla="*/ 286 w 1676"/>
                <a:gd name="T17" fmla="*/ 55 h 1065"/>
                <a:gd name="T18" fmla="*/ 319 w 1676"/>
                <a:gd name="T19" fmla="*/ 6 h 1065"/>
                <a:gd name="T20" fmla="*/ 247 w 1676"/>
                <a:gd name="T21" fmla="*/ 55 h 1065"/>
                <a:gd name="T22" fmla="*/ 184 w 1676"/>
                <a:gd name="T23" fmla="*/ 113 h 1065"/>
                <a:gd name="T24" fmla="*/ 108 w 1676"/>
                <a:gd name="T25" fmla="*/ 209 h 1065"/>
                <a:gd name="T26" fmla="*/ 50 w 1676"/>
                <a:gd name="T27" fmla="*/ 319 h 1065"/>
                <a:gd name="T28" fmla="*/ 11 w 1676"/>
                <a:gd name="T29" fmla="*/ 439 h 1065"/>
                <a:gd name="T30" fmla="*/ 0 w 1676"/>
                <a:gd name="T31" fmla="*/ 571 h 1065"/>
                <a:gd name="T32" fmla="*/ 11 w 1676"/>
                <a:gd name="T33" fmla="*/ 703 h 1065"/>
                <a:gd name="T34" fmla="*/ 50 w 1676"/>
                <a:gd name="T35" fmla="*/ 824 h 1065"/>
                <a:gd name="T36" fmla="*/ 108 w 1676"/>
                <a:gd name="T37" fmla="*/ 933 h 1065"/>
                <a:gd name="T38" fmla="*/ 184 w 1676"/>
                <a:gd name="T39" fmla="*/ 1029 h 1065"/>
                <a:gd name="T40" fmla="*/ 198 w 1676"/>
                <a:gd name="T41" fmla="*/ 1024 h 1065"/>
                <a:gd name="T42" fmla="*/ 160 w 1676"/>
                <a:gd name="T43" fmla="*/ 941 h 1065"/>
                <a:gd name="T44" fmla="*/ 135 w 1676"/>
                <a:gd name="T45" fmla="*/ 851 h 1065"/>
                <a:gd name="T46" fmla="*/ 121 w 1676"/>
                <a:gd name="T47" fmla="*/ 757 h 1065"/>
                <a:gd name="T48" fmla="*/ 121 w 1676"/>
                <a:gd name="T49" fmla="*/ 673 h 1065"/>
                <a:gd name="T50" fmla="*/ 132 w 1676"/>
                <a:gd name="T51" fmla="*/ 574 h 1065"/>
                <a:gd name="T52" fmla="*/ 171 w 1676"/>
                <a:gd name="T53" fmla="*/ 448 h 1065"/>
                <a:gd name="T54" fmla="*/ 229 w 1676"/>
                <a:gd name="T55" fmla="*/ 335 h 1065"/>
                <a:gd name="T56" fmla="*/ 308 w 1676"/>
                <a:gd name="T57" fmla="*/ 236 h 1065"/>
                <a:gd name="T58" fmla="*/ 404 w 1676"/>
                <a:gd name="T59" fmla="*/ 157 h 1065"/>
                <a:gd name="T60" fmla="*/ 514 w 1676"/>
                <a:gd name="T61" fmla="*/ 96 h 1065"/>
                <a:gd name="T62" fmla="*/ 605 w 1676"/>
                <a:gd name="T63" fmla="*/ 63 h 1065"/>
                <a:gd name="T64" fmla="*/ 668 w 1676"/>
                <a:gd name="T65" fmla="*/ 49 h 1065"/>
                <a:gd name="T66" fmla="*/ 731 w 1676"/>
                <a:gd name="T67" fmla="*/ 44 h 1065"/>
                <a:gd name="T68" fmla="*/ 1516 w 1676"/>
                <a:gd name="T69" fmla="*/ 42 h 1065"/>
                <a:gd name="T70" fmla="*/ 1597 w 1676"/>
                <a:gd name="T71" fmla="*/ 47 h 1065"/>
                <a:gd name="T72" fmla="*/ 1676 w 1676"/>
                <a:gd name="T73" fmla="*/ 63 h 1065"/>
                <a:gd name="T74" fmla="*/ 1613 w 1676"/>
                <a:gd name="T75" fmla="*/ 36 h 1065"/>
                <a:gd name="T76" fmla="*/ 1547 w 1676"/>
                <a:gd name="T77" fmla="*/ 17 h 1065"/>
                <a:gd name="T78" fmla="*/ 1476 w 1676"/>
                <a:gd name="T79" fmla="*/ 3 h 1065"/>
                <a:gd name="T80" fmla="*/ 1404 w 1676"/>
                <a:gd name="T81" fmla="*/ 0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76" h="1065">
                  <a:moveTo>
                    <a:pt x="1404" y="0"/>
                  </a:moveTo>
                  <a:lnTo>
                    <a:pt x="682" y="0"/>
                  </a:lnTo>
                  <a:lnTo>
                    <a:pt x="632" y="0"/>
                  </a:lnTo>
                  <a:lnTo>
                    <a:pt x="585" y="6"/>
                  </a:lnTo>
                  <a:lnTo>
                    <a:pt x="542" y="15"/>
                  </a:lnTo>
                  <a:lnTo>
                    <a:pt x="497" y="25"/>
                  </a:lnTo>
                  <a:lnTo>
                    <a:pt x="456" y="42"/>
                  </a:lnTo>
                  <a:lnTo>
                    <a:pt x="415" y="58"/>
                  </a:lnTo>
                  <a:lnTo>
                    <a:pt x="377" y="83"/>
                  </a:lnTo>
                  <a:lnTo>
                    <a:pt x="339" y="107"/>
                  </a:lnTo>
                  <a:lnTo>
                    <a:pt x="322" y="116"/>
                  </a:lnTo>
                  <a:lnTo>
                    <a:pt x="305" y="119"/>
                  </a:lnTo>
                  <a:lnTo>
                    <a:pt x="294" y="116"/>
                  </a:lnTo>
                  <a:lnTo>
                    <a:pt x="286" y="110"/>
                  </a:lnTo>
                  <a:lnTo>
                    <a:pt x="278" y="101"/>
                  </a:lnTo>
                  <a:lnTo>
                    <a:pt x="276" y="91"/>
                  </a:lnTo>
                  <a:lnTo>
                    <a:pt x="278" y="74"/>
                  </a:lnTo>
                  <a:lnTo>
                    <a:pt x="286" y="55"/>
                  </a:lnTo>
                  <a:lnTo>
                    <a:pt x="299" y="33"/>
                  </a:lnTo>
                  <a:lnTo>
                    <a:pt x="319" y="6"/>
                  </a:lnTo>
                  <a:lnTo>
                    <a:pt x="283" y="31"/>
                  </a:lnTo>
                  <a:lnTo>
                    <a:pt x="247" y="55"/>
                  </a:lnTo>
                  <a:lnTo>
                    <a:pt x="215" y="83"/>
                  </a:lnTo>
                  <a:lnTo>
                    <a:pt x="184" y="113"/>
                  </a:lnTo>
                  <a:lnTo>
                    <a:pt x="143" y="159"/>
                  </a:lnTo>
                  <a:lnTo>
                    <a:pt x="108" y="209"/>
                  </a:lnTo>
                  <a:lnTo>
                    <a:pt x="74" y="261"/>
                  </a:lnTo>
                  <a:lnTo>
                    <a:pt x="50" y="319"/>
                  </a:lnTo>
                  <a:lnTo>
                    <a:pt x="28" y="380"/>
                  </a:lnTo>
                  <a:lnTo>
                    <a:pt x="11" y="439"/>
                  </a:lnTo>
                  <a:lnTo>
                    <a:pt x="4" y="506"/>
                  </a:lnTo>
                  <a:lnTo>
                    <a:pt x="0" y="571"/>
                  </a:lnTo>
                  <a:lnTo>
                    <a:pt x="4" y="637"/>
                  </a:lnTo>
                  <a:lnTo>
                    <a:pt x="11" y="703"/>
                  </a:lnTo>
                  <a:lnTo>
                    <a:pt x="28" y="763"/>
                  </a:lnTo>
                  <a:lnTo>
                    <a:pt x="50" y="824"/>
                  </a:lnTo>
                  <a:lnTo>
                    <a:pt x="74" y="881"/>
                  </a:lnTo>
                  <a:lnTo>
                    <a:pt x="108" y="933"/>
                  </a:lnTo>
                  <a:lnTo>
                    <a:pt x="143" y="982"/>
                  </a:lnTo>
                  <a:lnTo>
                    <a:pt x="184" y="1029"/>
                  </a:lnTo>
                  <a:lnTo>
                    <a:pt x="220" y="1065"/>
                  </a:lnTo>
                  <a:lnTo>
                    <a:pt x="198" y="1024"/>
                  </a:lnTo>
                  <a:lnTo>
                    <a:pt x="177" y="982"/>
                  </a:lnTo>
                  <a:lnTo>
                    <a:pt x="160" y="941"/>
                  </a:lnTo>
                  <a:lnTo>
                    <a:pt x="146" y="898"/>
                  </a:lnTo>
                  <a:lnTo>
                    <a:pt x="135" y="851"/>
                  </a:lnTo>
                  <a:lnTo>
                    <a:pt x="126" y="804"/>
                  </a:lnTo>
                  <a:lnTo>
                    <a:pt x="121" y="757"/>
                  </a:lnTo>
                  <a:lnTo>
                    <a:pt x="119" y="709"/>
                  </a:lnTo>
                  <a:lnTo>
                    <a:pt x="121" y="673"/>
                  </a:lnTo>
                  <a:lnTo>
                    <a:pt x="121" y="640"/>
                  </a:lnTo>
                  <a:lnTo>
                    <a:pt x="132" y="574"/>
                  </a:lnTo>
                  <a:lnTo>
                    <a:pt x="148" y="511"/>
                  </a:lnTo>
                  <a:lnTo>
                    <a:pt x="171" y="448"/>
                  </a:lnTo>
                  <a:lnTo>
                    <a:pt x="198" y="390"/>
                  </a:lnTo>
                  <a:lnTo>
                    <a:pt x="229" y="335"/>
                  </a:lnTo>
                  <a:lnTo>
                    <a:pt x="267" y="286"/>
                  </a:lnTo>
                  <a:lnTo>
                    <a:pt x="308" y="236"/>
                  </a:lnTo>
                  <a:lnTo>
                    <a:pt x="355" y="195"/>
                  </a:lnTo>
                  <a:lnTo>
                    <a:pt x="404" y="157"/>
                  </a:lnTo>
                  <a:lnTo>
                    <a:pt x="456" y="124"/>
                  </a:lnTo>
                  <a:lnTo>
                    <a:pt x="514" y="96"/>
                  </a:lnTo>
                  <a:lnTo>
                    <a:pt x="575" y="72"/>
                  </a:lnTo>
                  <a:lnTo>
                    <a:pt x="605" y="63"/>
                  </a:lnTo>
                  <a:lnTo>
                    <a:pt x="636" y="55"/>
                  </a:lnTo>
                  <a:lnTo>
                    <a:pt x="668" y="49"/>
                  </a:lnTo>
                  <a:lnTo>
                    <a:pt x="701" y="47"/>
                  </a:lnTo>
                  <a:lnTo>
                    <a:pt x="731" y="44"/>
                  </a:lnTo>
                  <a:lnTo>
                    <a:pt x="767" y="42"/>
                  </a:lnTo>
                  <a:lnTo>
                    <a:pt x="1516" y="42"/>
                  </a:lnTo>
                  <a:lnTo>
                    <a:pt x="1558" y="44"/>
                  </a:lnTo>
                  <a:lnTo>
                    <a:pt x="1597" y="47"/>
                  </a:lnTo>
                  <a:lnTo>
                    <a:pt x="1638" y="55"/>
                  </a:lnTo>
                  <a:lnTo>
                    <a:pt x="1676" y="63"/>
                  </a:lnTo>
                  <a:lnTo>
                    <a:pt x="1644" y="49"/>
                  </a:lnTo>
                  <a:lnTo>
                    <a:pt x="1613" y="36"/>
                  </a:lnTo>
                  <a:lnTo>
                    <a:pt x="1581" y="25"/>
                  </a:lnTo>
                  <a:lnTo>
                    <a:pt x="1547" y="17"/>
                  </a:lnTo>
                  <a:lnTo>
                    <a:pt x="1511" y="9"/>
                  </a:lnTo>
                  <a:lnTo>
                    <a:pt x="1476" y="3"/>
                  </a:lnTo>
                  <a:lnTo>
                    <a:pt x="1440" y="0"/>
                  </a:lnTo>
                  <a:lnTo>
                    <a:pt x="1404" y="0"/>
                  </a:lnTo>
                  <a:close/>
                </a:path>
              </a:pathLst>
            </a:custGeom>
            <a:solidFill>
              <a:srgbClr val="C9CA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90"/>
            <p:cNvSpPr>
              <a:spLocks/>
            </p:cNvSpPr>
            <p:nvPr/>
          </p:nvSpPr>
          <p:spPr bwMode="auto">
            <a:xfrm>
              <a:off x="4332288" y="3914775"/>
              <a:ext cx="77788" cy="249238"/>
            </a:xfrm>
            <a:custGeom>
              <a:avLst/>
              <a:gdLst>
                <a:gd name="T0" fmla="*/ 347 w 347"/>
                <a:gd name="T1" fmla="*/ 0 h 1101"/>
                <a:gd name="T2" fmla="*/ 307 w 347"/>
                <a:gd name="T3" fmla="*/ 23 h 1101"/>
                <a:gd name="T4" fmla="*/ 273 w 347"/>
                <a:gd name="T5" fmla="*/ 47 h 1101"/>
                <a:gd name="T6" fmla="*/ 237 w 347"/>
                <a:gd name="T7" fmla="*/ 75 h 1101"/>
                <a:gd name="T8" fmla="*/ 203 w 347"/>
                <a:gd name="T9" fmla="*/ 102 h 1101"/>
                <a:gd name="T10" fmla="*/ 174 w 347"/>
                <a:gd name="T11" fmla="*/ 135 h 1101"/>
                <a:gd name="T12" fmla="*/ 145 w 347"/>
                <a:gd name="T13" fmla="*/ 168 h 1101"/>
                <a:gd name="T14" fmla="*/ 118 w 347"/>
                <a:gd name="T15" fmla="*/ 203 h 1101"/>
                <a:gd name="T16" fmla="*/ 96 w 347"/>
                <a:gd name="T17" fmla="*/ 239 h 1101"/>
                <a:gd name="T18" fmla="*/ 75 w 347"/>
                <a:gd name="T19" fmla="*/ 277 h 1101"/>
                <a:gd name="T20" fmla="*/ 55 w 347"/>
                <a:gd name="T21" fmla="*/ 319 h 1101"/>
                <a:gd name="T22" fmla="*/ 39 w 347"/>
                <a:gd name="T23" fmla="*/ 360 h 1101"/>
                <a:gd name="T24" fmla="*/ 25 w 347"/>
                <a:gd name="T25" fmla="*/ 401 h 1101"/>
                <a:gd name="T26" fmla="*/ 14 w 347"/>
                <a:gd name="T27" fmla="*/ 448 h 1101"/>
                <a:gd name="T28" fmla="*/ 6 w 347"/>
                <a:gd name="T29" fmla="*/ 492 h 1101"/>
                <a:gd name="T30" fmla="*/ 0 w 347"/>
                <a:gd name="T31" fmla="*/ 538 h 1101"/>
                <a:gd name="T32" fmla="*/ 0 w 347"/>
                <a:gd name="T33" fmla="*/ 585 h 1101"/>
                <a:gd name="T34" fmla="*/ 0 w 347"/>
                <a:gd name="T35" fmla="*/ 624 h 1101"/>
                <a:gd name="T36" fmla="*/ 3 w 347"/>
                <a:gd name="T37" fmla="*/ 662 h 1101"/>
                <a:gd name="T38" fmla="*/ 8 w 347"/>
                <a:gd name="T39" fmla="*/ 700 h 1101"/>
                <a:gd name="T40" fmla="*/ 17 w 347"/>
                <a:gd name="T41" fmla="*/ 739 h 1101"/>
                <a:gd name="T42" fmla="*/ 25 w 347"/>
                <a:gd name="T43" fmla="*/ 775 h 1101"/>
                <a:gd name="T44" fmla="*/ 36 w 347"/>
                <a:gd name="T45" fmla="*/ 811 h 1101"/>
                <a:gd name="T46" fmla="*/ 50 w 347"/>
                <a:gd name="T47" fmla="*/ 843 h 1101"/>
                <a:gd name="T48" fmla="*/ 66 w 347"/>
                <a:gd name="T49" fmla="*/ 879 h 1101"/>
                <a:gd name="T50" fmla="*/ 82 w 347"/>
                <a:gd name="T51" fmla="*/ 908 h 1101"/>
                <a:gd name="T52" fmla="*/ 102 w 347"/>
                <a:gd name="T53" fmla="*/ 942 h 1101"/>
                <a:gd name="T54" fmla="*/ 121 w 347"/>
                <a:gd name="T55" fmla="*/ 972 h 1101"/>
                <a:gd name="T56" fmla="*/ 143 w 347"/>
                <a:gd name="T57" fmla="*/ 1000 h 1101"/>
                <a:gd name="T58" fmla="*/ 165 w 347"/>
                <a:gd name="T59" fmla="*/ 1027 h 1101"/>
                <a:gd name="T60" fmla="*/ 190 w 347"/>
                <a:gd name="T61" fmla="*/ 1054 h 1101"/>
                <a:gd name="T62" fmla="*/ 217 w 347"/>
                <a:gd name="T63" fmla="*/ 1079 h 1101"/>
                <a:gd name="T64" fmla="*/ 244 w 347"/>
                <a:gd name="T65" fmla="*/ 1101 h 1101"/>
                <a:gd name="T66" fmla="*/ 228 w 347"/>
                <a:gd name="T67" fmla="*/ 1079 h 1101"/>
                <a:gd name="T68" fmla="*/ 192 w 347"/>
                <a:gd name="T69" fmla="*/ 1043 h 1101"/>
                <a:gd name="T70" fmla="*/ 151 w 347"/>
                <a:gd name="T71" fmla="*/ 996 h 1101"/>
                <a:gd name="T72" fmla="*/ 116 w 347"/>
                <a:gd name="T73" fmla="*/ 947 h 1101"/>
                <a:gd name="T74" fmla="*/ 82 w 347"/>
                <a:gd name="T75" fmla="*/ 895 h 1101"/>
                <a:gd name="T76" fmla="*/ 58 w 347"/>
                <a:gd name="T77" fmla="*/ 838 h 1101"/>
                <a:gd name="T78" fmla="*/ 36 w 347"/>
                <a:gd name="T79" fmla="*/ 777 h 1101"/>
                <a:gd name="T80" fmla="*/ 19 w 347"/>
                <a:gd name="T81" fmla="*/ 717 h 1101"/>
                <a:gd name="T82" fmla="*/ 12 w 347"/>
                <a:gd name="T83" fmla="*/ 651 h 1101"/>
                <a:gd name="T84" fmla="*/ 8 w 347"/>
                <a:gd name="T85" fmla="*/ 585 h 1101"/>
                <a:gd name="T86" fmla="*/ 12 w 347"/>
                <a:gd name="T87" fmla="*/ 520 h 1101"/>
                <a:gd name="T88" fmla="*/ 19 w 347"/>
                <a:gd name="T89" fmla="*/ 453 h 1101"/>
                <a:gd name="T90" fmla="*/ 36 w 347"/>
                <a:gd name="T91" fmla="*/ 394 h 1101"/>
                <a:gd name="T92" fmla="*/ 58 w 347"/>
                <a:gd name="T93" fmla="*/ 333 h 1101"/>
                <a:gd name="T94" fmla="*/ 82 w 347"/>
                <a:gd name="T95" fmla="*/ 275 h 1101"/>
                <a:gd name="T96" fmla="*/ 116 w 347"/>
                <a:gd name="T97" fmla="*/ 223 h 1101"/>
                <a:gd name="T98" fmla="*/ 151 w 347"/>
                <a:gd name="T99" fmla="*/ 173 h 1101"/>
                <a:gd name="T100" fmla="*/ 192 w 347"/>
                <a:gd name="T101" fmla="*/ 127 h 1101"/>
                <a:gd name="T102" fmla="*/ 223 w 347"/>
                <a:gd name="T103" fmla="*/ 97 h 1101"/>
                <a:gd name="T104" fmla="*/ 255 w 347"/>
                <a:gd name="T105" fmla="*/ 69 h 1101"/>
                <a:gd name="T106" fmla="*/ 291 w 347"/>
                <a:gd name="T107" fmla="*/ 45 h 1101"/>
                <a:gd name="T108" fmla="*/ 327 w 347"/>
                <a:gd name="T109" fmla="*/ 20 h 1101"/>
                <a:gd name="T110" fmla="*/ 347 w 347"/>
                <a:gd name="T111" fmla="*/ 0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7" h="1101">
                  <a:moveTo>
                    <a:pt x="347" y="0"/>
                  </a:moveTo>
                  <a:lnTo>
                    <a:pt x="307" y="23"/>
                  </a:lnTo>
                  <a:lnTo>
                    <a:pt x="273" y="47"/>
                  </a:lnTo>
                  <a:lnTo>
                    <a:pt x="237" y="75"/>
                  </a:lnTo>
                  <a:lnTo>
                    <a:pt x="203" y="102"/>
                  </a:lnTo>
                  <a:lnTo>
                    <a:pt x="174" y="135"/>
                  </a:lnTo>
                  <a:lnTo>
                    <a:pt x="145" y="168"/>
                  </a:lnTo>
                  <a:lnTo>
                    <a:pt x="118" y="203"/>
                  </a:lnTo>
                  <a:lnTo>
                    <a:pt x="96" y="239"/>
                  </a:lnTo>
                  <a:lnTo>
                    <a:pt x="75" y="277"/>
                  </a:lnTo>
                  <a:lnTo>
                    <a:pt x="55" y="319"/>
                  </a:lnTo>
                  <a:lnTo>
                    <a:pt x="39" y="360"/>
                  </a:lnTo>
                  <a:lnTo>
                    <a:pt x="25" y="401"/>
                  </a:lnTo>
                  <a:lnTo>
                    <a:pt x="14" y="448"/>
                  </a:lnTo>
                  <a:lnTo>
                    <a:pt x="6" y="492"/>
                  </a:lnTo>
                  <a:lnTo>
                    <a:pt x="0" y="538"/>
                  </a:lnTo>
                  <a:lnTo>
                    <a:pt x="0" y="585"/>
                  </a:lnTo>
                  <a:lnTo>
                    <a:pt x="0" y="624"/>
                  </a:lnTo>
                  <a:lnTo>
                    <a:pt x="3" y="662"/>
                  </a:lnTo>
                  <a:lnTo>
                    <a:pt x="8" y="700"/>
                  </a:lnTo>
                  <a:lnTo>
                    <a:pt x="17" y="739"/>
                  </a:lnTo>
                  <a:lnTo>
                    <a:pt x="25" y="775"/>
                  </a:lnTo>
                  <a:lnTo>
                    <a:pt x="36" y="811"/>
                  </a:lnTo>
                  <a:lnTo>
                    <a:pt x="50" y="843"/>
                  </a:lnTo>
                  <a:lnTo>
                    <a:pt x="66" y="879"/>
                  </a:lnTo>
                  <a:lnTo>
                    <a:pt x="82" y="908"/>
                  </a:lnTo>
                  <a:lnTo>
                    <a:pt x="102" y="942"/>
                  </a:lnTo>
                  <a:lnTo>
                    <a:pt x="121" y="972"/>
                  </a:lnTo>
                  <a:lnTo>
                    <a:pt x="143" y="1000"/>
                  </a:lnTo>
                  <a:lnTo>
                    <a:pt x="165" y="1027"/>
                  </a:lnTo>
                  <a:lnTo>
                    <a:pt x="190" y="1054"/>
                  </a:lnTo>
                  <a:lnTo>
                    <a:pt x="217" y="1079"/>
                  </a:lnTo>
                  <a:lnTo>
                    <a:pt x="244" y="1101"/>
                  </a:lnTo>
                  <a:lnTo>
                    <a:pt x="228" y="1079"/>
                  </a:lnTo>
                  <a:lnTo>
                    <a:pt x="192" y="1043"/>
                  </a:lnTo>
                  <a:lnTo>
                    <a:pt x="151" y="996"/>
                  </a:lnTo>
                  <a:lnTo>
                    <a:pt x="116" y="947"/>
                  </a:lnTo>
                  <a:lnTo>
                    <a:pt x="82" y="895"/>
                  </a:lnTo>
                  <a:lnTo>
                    <a:pt x="58" y="838"/>
                  </a:lnTo>
                  <a:lnTo>
                    <a:pt x="36" y="777"/>
                  </a:lnTo>
                  <a:lnTo>
                    <a:pt x="19" y="717"/>
                  </a:lnTo>
                  <a:lnTo>
                    <a:pt x="12" y="651"/>
                  </a:lnTo>
                  <a:lnTo>
                    <a:pt x="8" y="585"/>
                  </a:lnTo>
                  <a:lnTo>
                    <a:pt x="12" y="520"/>
                  </a:lnTo>
                  <a:lnTo>
                    <a:pt x="19" y="453"/>
                  </a:lnTo>
                  <a:lnTo>
                    <a:pt x="36" y="394"/>
                  </a:lnTo>
                  <a:lnTo>
                    <a:pt x="58" y="333"/>
                  </a:lnTo>
                  <a:lnTo>
                    <a:pt x="82" y="275"/>
                  </a:lnTo>
                  <a:lnTo>
                    <a:pt x="116" y="223"/>
                  </a:lnTo>
                  <a:lnTo>
                    <a:pt x="151" y="173"/>
                  </a:lnTo>
                  <a:lnTo>
                    <a:pt x="192" y="127"/>
                  </a:lnTo>
                  <a:lnTo>
                    <a:pt x="223" y="97"/>
                  </a:lnTo>
                  <a:lnTo>
                    <a:pt x="255" y="69"/>
                  </a:lnTo>
                  <a:lnTo>
                    <a:pt x="291" y="45"/>
                  </a:lnTo>
                  <a:lnTo>
                    <a:pt x="327" y="20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6437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191"/>
            <p:cNvSpPr>
              <a:spLocks/>
            </p:cNvSpPr>
            <p:nvPr/>
          </p:nvSpPr>
          <p:spPr bwMode="auto">
            <a:xfrm>
              <a:off x="4362451" y="3929063"/>
              <a:ext cx="460375" cy="298450"/>
            </a:xfrm>
            <a:custGeom>
              <a:avLst/>
              <a:gdLst>
                <a:gd name="T0" fmla="*/ 2028 w 2028"/>
                <a:gd name="T1" fmla="*/ 692 h 1315"/>
                <a:gd name="T2" fmla="*/ 2017 w 2028"/>
                <a:gd name="T3" fmla="*/ 791 h 1315"/>
                <a:gd name="T4" fmla="*/ 1979 w 2028"/>
                <a:gd name="T5" fmla="*/ 915 h 1315"/>
                <a:gd name="T6" fmla="*/ 1921 w 2028"/>
                <a:gd name="T7" fmla="*/ 1027 h 1315"/>
                <a:gd name="T8" fmla="*/ 1842 w 2028"/>
                <a:gd name="T9" fmla="*/ 1123 h 1315"/>
                <a:gd name="T10" fmla="*/ 1748 w 2028"/>
                <a:gd name="T11" fmla="*/ 1203 h 1315"/>
                <a:gd name="T12" fmla="*/ 1638 w 2028"/>
                <a:gd name="T13" fmla="*/ 1262 h 1315"/>
                <a:gd name="T14" fmla="*/ 1520 w 2028"/>
                <a:gd name="T15" fmla="*/ 1302 h 1315"/>
                <a:gd name="T16" fmla="*/ 1457 w 2028"/>
                <a:gd name="T17" fmla="*/ 1312 h 1315"/>
                <a:gd name="T18" fmla="*/ 1390 w 2028"/>
                <a:gd name="T19" fmla="*/ 1315 h 1315"/>
                <a:gd name="T20" fmla="*/ 608 w 2028"/>
                <a:gd name="T21" fmla="*/ 1315 h 1315"/>
                <a:gd name="T22" fmla="*/ 542 w 2028"/>
                <a:gd name="T23" fmla="*/ 1307 h 1315"/>
                <a:gd name="T24" fmla="*/ 452 w 2028"/>
                <a:gd name="T25" fmla="*/ 1285 h 1315"/>
                <a:gd name="T26" fmla="*/ 335 w 2028"/>
                <a:gd name="T27" fmla="*/ 1235 h 1315"/>
                <a:gd name="T28" fmla="*/ 234 w 2028"/>
                <a:gd name="T29" fmla="*/ 1165 h 1315"/>
                <a:gd name="T30" fmla="*/ 146 w 2028"/>
                <a:gd name="T31" fmla="*/ 1077 h 1315"/>
                <a:gd name="T32" fmla="*/ 78 w 2028"/>
                <a:gd name="T33" fmla="*/ 972 h 1315"/>
                <a:gd name="T34" fmla="*/ 31 w 2028"/>
                <a:gd name="T35" fmla="*/ 854 h 1315"/>
                <a:gd name="T36" fmla="*/ 4 w 2028"/>
                <a:gd name="T37" fmla="*/ 725 h 1315"/>
                <a:gd name="T38" fmla="*/ 0 w 2028"/>
                <a:gd name="T39" fmla="*/ 660 h 1315"/>
                <a:gd name="T40" fmla="*/ 4 w 2028"/>
                <a:gd name="T41" fmla="*/ 591 h 1315"/>
                <a:gd name="T42" fmla="*/ 31 w 2028"/>
                <a:gd name="T43" fmla="*/ 464 h 1315"/>
                <a:gd name="T44" fmla="*/ 78 w 2028"/>
                <a:gd name="T45" fmla="*/ 347 h 1315"/>
                <a:gd name="T46" fmla="*/ 146 w 2028"/>
                <a:gd name="T47" fmla="*/ 243 h 1315"/>
                <a:gd name="T48" fmla="*/ 234 w 2028"/>
                <a:gd name="T49" fmla="*/ 151 h 1315"/>
                <a:gd name="T50" fmla="*/ 335 w 2028"/>
                <a:gd name="T51" fmla="*/ 81 h 1315"/>
                <a:gd name="T52" fmla="*/ 452 w 2028"/>
                <a:gd name="T53" fmla="*/ 31 h 1315"/>
                <a:gd name="T54" fmla="*/ 542 w 2028"/>
                <a:gd name="T55" fmla="*/ 9 h 1315"/>
                <a:gd name="T56" fmla="*/ 608 w 2028"/>
                <a:gd name="T57" fmla="*/ 4 h 1315"/>
                <a:gd name="T58" fmla="*/ 1390 w 2028"/>
                <a:gd name="T59" fmla="*/ 0 h 1315"/>
                <a:gd name="T60" fmla="*/ 1457 w 2028"/>
                <a:gd name="T61" fmla="*/ 6 h 1315"/>
                <a:gd name="T62" fmla="*/ 1520 w 2028"/>
                <a:gd name="T63" fmla="*/ 14 h 1315"/>
                <a:gd name="T64" fmla="*/ 1638 w 2028"/>
                <a:gd name="T65" fmla="*/ 52 h 1315"/>
                <a:gd name="T66" fmla="*/ 1748 w 2028"/>
                <a:gd name="T67" fmla="*/ 113 h 1315"/>
                <a:gd name="T68" fmla="*/ 1842 w 2028"/>
                <a:gd name="T69" fmla="*/ 196 h 1315"/>
                <a:gd name="T70" fmla="*/ 1921 w 2028"/>
                <a:gd name="T71" fmla="*/ 291 h 1315"/>
                <a:gd name="T72" fmla="*/ 1979 w 2028"/>
                <a:gd name="T73" fmla="*/ 404 h 1315"/>
                <a:gd name="T74" fmla="*/ 2017 w 2028"/>
                <a:gd name="T75" fmla="*/ 527 h 1315"/>
                <a:gd name="T76" fmla="*/ 2028 w 2028"/>
                <a:gd name="T77" fmla="*/ 626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5">
                  <a:moveTo>
                    <a:pt x="2028" y="660"/>
                  </a:moveTo>
                  <a:lnTo>
                    <a:pt x="2028" y="692"/>
                  </a:lnTo>
                  <a:lnTo>
                    <a:pt x="2026" y="725"/>
                  </a:lnTo>
                  <a:lnTo>
                    <a:pt x="2017" y="791"/>
                  </a:lnTo>
                  <a:lnTo>
                    <a:pt x="2001" y="854"/>
                  </a:lnTo>
                  <a:lnTo>
                    <a:pt x="1979" y="915"/>
                  </a:lnTo>
                  <a:lnTo>
                    <a:pt x="1952" y="972"/>
                  </a:lnTo>
                  <a:lnTo>
                    <a:pt x="1921" y="1027"/>
                  </a:lnTo>
                  <a:lnTo>
                    <a:pt x="1883" y="1077"/>
                  </a:lnTo>
                  <a:lnTo>
                    <a:pt x="1842" y="1123"/>
                  </a:lnTo>
                  <a:lnTo>
                    <a:pt x="1797" y="1165"/>
                  </a:lnTo>
                  <a:lnTo>
                    <a:pt x="1748" y="1203"/>
                  </a:lnTo>
                  <a:lnTo>
                    <a:pt x="1696" y="1235"/>
                  </a:lnTo>
                  <a:lnTo>
                    <a:pt x="1638" y="1262"/>
                  </a:lnTo>
                  <a:lnTo>
                    <a:pt x="1581" y="1285"/>
                  </a:lnTo>
                  <a:lnTo>
                    <a:pt x="1520" y="1302"/>
                  </a:lnTo>
                  <a:lnTo>
                    <a:pt x="1487" y="1307"/>
                  </a:lnTo>
                  <a:lnTo>
                    <a:pt x="1457" y="1312"/>
                  </a:lnTo>
                  <a:lnTo>
                    <a:pt x="1424" y="1315"/>
                  </a:lnTo>
                  <a:lnTo>
                    <a:pt x="1390" y="1315"/>
                  </a:lnTo>
                  <a:lnTo>
                    <a:pt x="641" y="1315"/>
                  </a:lnTo>
                  <a:lnTo>
                    <a:pt x="608" y="1315"/>
                  </a:lnTo>
                  <a:lnTo>
                    <a:pt x="575" y="1312"/>
                  </a:lnTo>
                  <a:lnTo>
                    <a:pt x="542" y="1307"/>
                  </a:lnTo>
                  <a:lnTo>
                    <a:pt x="512" y="1302"/>
                  </a:lnTo>
                  <a:lnTo>
                    <a:pt x="452" y="1285"/>
                  </a:lnTo>
                  <a:lnTo>
                    <a:pt x="391" y="1262"/>
                  </a:lnTo>
                  <a:lnTo>
                    <a:pt x="335" y="1235"/>
                  </a:lnTo>
                  <a:lnTo>
                    <a:pt x="283" y="1203"/>
                  </a:lnTo>
                  <a:lnTo>
                    <a:pt x="234" y="1165"/>
                  </a:lnTo>
                  <a:lnTo>
                    <a:pt x="188" y="1123"/>
                  </a:lnTo>
                  <a:lnTo>
                    <a:pt x="146" y="1077"/>
                  </a:lnTo>
                  <a:lnTo>
                    <a:pt x="110" y="1027"/>
                  </a:lnTo>
                  <a:lnTo>
                    <a:pt x="78" y="972"/>
                  </a:lnTo>
                  <a:lnTo>
                    <a:pt x="53" y="915"/>
                  </a:lnTo>
                  <a:lnTo>
                    <a:pt x="31" y="854"/>
                  </a:lnTo>
                  <a:lnTo>
                    <a:pt x="15" y="791"/>
                  </a:lnTo>
                  <a:lnTo>
                    <a:pt x="4" y="725"/>
                  </a:lnTo>
                  <a:lnTo>
                    <a:pt x="4" y="692"/>
                  </a:lnTo>
                  <a:lnTo>
                    <a:pt x="0" y="660"/>
                  </a:lnTo>
                  <a:lnTo>
                    <a:pt x="4" y="626"/>
                  </a:lnTo>
                  <a:lnTo>
                    <a:pt x="4" y="591"/>
                  </a:lnTo>
                  <a:lnTo>
                    <a:pt x="15" y="527"/>
                  </a:lnTo>
                  <a:lnTo>
                    <a:pt x="31" y="464"/>
                  </a:lnTo>
                  <a:lnTo>
                    <a:pt x="53" y="404"/>
                  </a:lnTo>
                  <a:lnTo>
                    <a:pt x="78" y="347"/>
                  </a:lnTo>
                  <a:lnTo>
                    <a:pt x="110" y="291"/>
                  </a:lnTo>
                  <a:lnTo>
                    <a:pt x="146" y="243"/>
                  </a:lnTo>
                  <a:lnTo>
                    <a:pt x="188" y="196"/>
                  </a:lnTo>
                  <a:lnTo>
                    <a:pt x="234" y="151"/>
                  </a:lnTo>
                  <a:lnTo>
                    <a:pt x="283" y="113"/>
                  </a:lnTo>
                  <a:lnTo>
                    <a:pt x="335" y="81"/>
                  </a:lnTo>
                  <a:lnTo>
                    <a:pt x="391" y="52"/>
                  </a:lnTo>
                  <a:lnTo>
                    <a:pt x="452" y="31"/>
                  </a:lnTo>
                  <a:lnTo>
                    <a:pt x="512" y="14"/>
                  </a:lnTo>
                  <a:lnTo>
                    <a:pt x="542" y="9"/>
                  </a:lnTo>
                  <a:lnTo>
                    <a:pt x="575" y="6"/>
                  </a:lnTo>
                  <a:lnTo>
                    <a:pt x="608" y="4"/>
                  </a:lnTo>
                  <a:lnTo>
                    <a:pt x="641" y="0"/>
                  </a:lnTo>
                  <a:lnTo>
                    <a:pt x="1390" y="0"/>
                  </a:lnTo>
                  <a:lnTo>
                    <a:pt x="1424" y="4"/>
                  </a:lnTo>
                  <a:lnTo>
                    <a:pt x="1457" y="6"/>
                  </a:lnTo>
                  <a:lnTo>
                    <a:pt x="1487" y="9"/>
                  </a:lnTo>
                  <a:lnTo>
                    <a:pt x="1520" y="14"/>
                  </a:lnTo>
                  <a:lnTo>
                    <a:pt x="1581" y="31"/>
                  </a:lnTo>
                  <a:lnTo>
                    <a:pt x="1638" y="52"/>
                  </a:lnTo>
                  <a:lnTo>
                    <a:pt x="1696" y="81"/>
                  </a:lnTo>
                  <a:lnTo>
                    <a:pt x="1748" y="113"/>
                  </a:lnTo>
                  <a:lnTo>
                    <a:pt x="1797" y="151"/>
                  </a:lnTo>
                  <a:lnTo>
                    <a:pt x="1842" y="196"/>
                  </a:lnTo>
                  <a:lnTo>
                    <a:pt x="1883" y="243"/>
                  </a:lnTo>
                  <a:lnTo>
                    <a:pt x="1921" y="291"/>
                  </a:lnTo>
                  <a:lnTo>
                    <a:pt x="1952" y="347"/>
                  </a:lnTo>
                  <a:lnTo>
                    <a:pt x="1979" y="404"/>
                  </a:lnTo>
                  <a:lnTo>
                    <a:pt x="2001" y="464"/>
                  </a:lnTo>
                  <a:lnTo>
                    <a:pt x="2017" y="527"/>
                  </a:lnTo>
                  <a:lnTo>
                    <a:pt x="2026" y="591"/>
                  </a:lnTo>
                  <a:lnTo>
                    <a:pt x="2028" y="626"/>
                  </a:lnTo>
                  <a:lnTo>
                    <a:pt x="2028" y="660"/>
                  </a:lnTo>
                  <a:close/>
                </a:path>
              </a:pathLst>
            </a:custGeom>
            <a:solidFill>
              <a:srgbClr val="D9E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192"/>
            <p:cNvSpPr>
              <a:spLocks/>
            </p:cNvSpPr>
            <p:nvPr/>
          </p:nvSpPr>
          <p:spPr bwMode="auto">
            <a:xfrm>
              <a:off x="4360863" y="3927475"/>
              <a:ext cx="463550" cy="301625"/>
            </a:xfrm>
            <a:custGeom>
              <a:avLst/>
              <a:gdLst>
                <a:gd name="T0" fmla="*/ 2024 w 2044"/>
                <a:gd name="T1" fmla="*/ 732 h 1330"/>
                <a:gd name="T2" fmla="*/ 1977 w 2044"/>
                <a:gd name="T3" fmla="*/ 919 h 1330"/>
                <a:gd name="T4" fmla="*/ 1885 w 2044"/>
                <a:gd name="T5" fmla="*/ 1078 h 1330"/>
                <a:gd name="T6" fmla="*/ 1750 w 2044"/>
                <a:gd name="T7" fmla="*/ 1204 h 1330"/>
                <a:gd name="T8" fmla="*/ 1585 w 2044"/>
                <a:gd name="T9" fmla="*/ 1284 h 1330"/>
                <a:gd name="T10" fmla="*/ 1431 w 2044"/>
                <a:gd name="T11" fmla="*/ 1314 h 1330"/>
                <a:gd name="T12" fmla="*/ 615 w 2044"/>
                <a:gd name="T13" fmla="*/ 1314 h 1330"/>
                <a:gd name="T14" fmla="*/ 459 w 2044"/>
                <a:gd name="T15" fmla="*/ 1284 h 1330"/>
                <a:gd name="T16" fmla="*/ 294 w 2044"/>
                <a:gd name="T17" fmla="*/ 1204 h 1330"/>
                <a:gd name="T18" fmla="*/ 162 w 2044"/>
                <a:gd name="T19" fmla="*/ 1078 h 1330"/>
                <a:gd name="T20" fmla="*/ 65 w 2044"/>
                <a:gd name="T21" fmla="*/ 919 h 1330"/>
                <a:gd name="T22" fmla="*/ 18 w 2044"/>
                <a:gd name="T23" fmla="*/ 732 h 1330"/>
                <a:gd name="T24" fmla="*/ 29 w 2044"/>
                <a:gd name="T25" fmla="*/ 534 h 1330"/>
                <a:gd name="T26" fmla="*/ 93 w 2044"/>
                <a:gd name="T27" fmla="*/ 356 h 1330"/>
                <a:gd name="T28" fmla="*/ 200 w 2044"/>
                <a:gd name="T29" fmla="*/ 208 h 1330"/>
                <a:gd name="T30" fmla="*/ 346 w 2044"/>
                <a:gd name="T31" fmla="*/ 95 h 1330"/>
                <a:gd name="T32" fmla="*/ 519 w 2044"/>
                <a:gd name="T33" fmla="*/ 30 h 1330"/>
                <a:gd name="T34" fmla="*/ 615 w 2044"/>
                <a:gd name="T35" fmla="*/ 19 h 1330"/>
                <a:gd name="T36" fmla="*/ 1431 w 2044"/>
                <a:gd name="T37" fmla="*/ 19 h 1330"/>
                <a:gd name="T38" fmla="*/ 1525 w 2044"/>
                <a:gd name="T39" fmla="*/ 30 h 1330"/>
                <a:gd name="T40" fmla="*/ 1698 w 2044"/>
                <a:gd name="T41" fmla="*/ 95 h 1330"/>
                <a:gd name="T42" fmla="*/ 1843 w 2044"/>
                <a:gd name="T43" fmla="*/ 208 h 1330"/>
                <a:gd name="T44" fmla="*/ 1953 w 2044"/>
                <a:gd name="T45" fmla="*/ 356 h 1330"/>
                <a:gd name="T46" fmla="*/ 2016 w 2044"/>
                <a:gd name="T47" fmla="*/ 534 h 1330"/>
                <a:gd name="T48" fmla="*/ 2035 w 2044"/>
                <a:gd name="T49" fmla="*/ 667 h 1330"/>
                <a:gd name="T50" fmla="*/ 2041 w 2044"/>
                <a:gd name="T51" fmla="*/ 598 h 1330"/>
                <a:gd name="T52" fmla="*/ 1995 w 2044"/>
                <a:gd name="T53" fmla="*/ 406 h 1330"/>
                <a:gd name="T54" fmla="*/ 1898 w 2044"/>
                <a:gd name="T55" fmla="*/ 244 h 1330"/>
                <a:gd name="T56" fmla="*/ 1761 w 2044"/>
                <a:gd name="T57" fmla="*/ 115 h 1330"/>
                <a:gd name="T58" fmla="*/ 1590 w 2044"/>
                <a:gd name="T59" fmla="*/ 30 h 1330"/>
                <a:gd name="T60" fmla="*/ 1496 w 2044"/>
                <a:gd name="T61" fmla="*/ 7 h 1330"/>
                <a:gd name="T62" fmla="*/ 1397 w 2044"/>
                <a:gd name="T63" fmla="*/ 0 h 1330"/>
                <a:gd name="T64" fmla="*/ 582 w 2044"/>
                <a:gd name="T65" fmla="*/ 5 h 1330"/>
                <a:gd name="T66" fmla="*/ 486 w 2044"/>
                <a:gd name="T67" fmla="*/ 21 h 1330"/>
                <a:gd name="T68" fmla="*/ 337 w 2044"/>
                <a:gd name="T69" fmla="*/ 82 h 1330"/>
                <a:gd name="T70" fmla="*/ 189 w 2044"/>
                <a:gd name="T71" fmla="*/ 194 h 1330"/>
                <a:gd name="T72" fmla="*/ 79 w 2044"/>
                <a:gd name="T73" fmla="*/ 348 h 1330"/>
                <a:gd name="T74" fmla="*/ 13 w 2044"/>
                <a:gd name="T75" fmla="*/ 532 h 1330"/>
                <a:gd name="T76" fmla="*/ 0 w 2044"/>
                <a:gd name="T77" fmla="*/ 667 h 1330"/>
                <a:gd name="T78" fmla="*/ 13 w 2044"/>
                <a:gd name="T79" fmla="*/ 800 h 1330"/>
                <a:gd name="T80" fmla="*/ 79 w 2044"/>
                <a:gd name="T81" fmla="*/ 982 h 1330"/>
                <a:gd name="T82" fmla="*/ 189 w 2044"/>
                <a:gd name="T83" fmla="*/ 1136 h 1330"/>
                <a:gd name="T84" fmla="*/ 337 w 2044"/>
                <a:gd name="T85" fmla="*/ 1251 h 1330"/>
                <a:gd name="T86" fmla="*/ 486 w 2044"/>
                <a:gd name="T87" fmla="*/ 1309 h 1330"/>
                <a:gd name="T88" fmla="*/ 582 w 2044"/>
                <a:gd name="T89" fmla="*/ 1328 h 1330"/>
                <a:gd name="T90" fmla="*/ 1397 w 2044"/>
                <a:gd name="T91" fmla="*/ 1330 h 1330"/>
                <a:gd name="T92" fmla="*/ 1496 w 2044"/>
                <a:gd name="T93" fmla="*/ 1322 h 1330"/>
                <a:gd name="T94" fmla="*/ 1590 w 2044"/>
                <a:gd name="T95" fmla="*/ 1300 h 1330"/>
                <a:gd name="T96" fmla="*/ 1761 w 2044"/>
                <a:gd name="T97" fmla="*/ 1217 h 1330"/>
                <a:gd name="T98" fmla="*/ 1898 w 2044"/>
                <a:gd name="T99" fmla="*/ 1089 h 1330"/>
                <a:gd name="T100" fmla="*/ 1995 w 2044"/>
                <a:gd name="T101" fmla="*/ 924 h 1330"/>
                <a:gd name="T102" fmla="*/ 2041 w 2044"/>
                <a:gd name="T103" fmla="*/ 735 h 1330"/>
                <a:gd name="T104" fmla="*/ 2035 w 2044"/>
                <a:gd name="T105" fmla="*/ 667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30">
                  <a:moveTo>
                    <a:pt x="2035" y="667"/>
                  </a:moveTo>
                  <a:lnTo>
                    <a:pt x="2027" y="667"/>
                  </a:lnTo>
                  <a:lnTo>
                    <a:pt x="2024" y="732"/>
                  </a:lnTo>
                  <a:lnTo>
                    <a:pt x="2016" y="795"/>
                  </a:lnTo>
                  <a:lnTo>
                    <a:pt x="2000" y="859"/>
                  </a:lnTo>
                  <a:lnTo>
                    <a:pt x="1977" y="919"/>
                  </a:lnTo>
                  <a:lnTo>
                    <a:pt x="1953" y="974"/>
                  </a:lnTo>
                  <a:lnTo>
                    <a:pt x="1920" y="1028"/>
                  </a:lnTo>
                  <a:lnTo>
                    <a:pt x="1885" y="1078"/>
                  </a:lnTo>
                  <a:lnTo>
                    <a:pt x="1843" y="1125"/>
                  </a:lnTo>
                  <a:lnTo>
                    <a:pt x="1799" y="1165"/>
                  </a:lnTo>
                  <a:lnTo>
                    <a:pt x="1750" y="1204"/>
                  </a:lnTo>
                  <a:lnTo>
                    <a:pt x="1698" y="1237"/>
                  </a:lnTo>
                  <a:lnTo>
                    <a:pt x="1642" y="1264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64" y="1311"/>
                  </a:lnTo>
                  <a:lnTo>
                    <a:pt x="1431" y="1314"/>
                  </a:lnTo>
                  <a:lnTo>
                    <a:pt x="1397" y="1314"/>
                  </a:lnTo>
                  <a:lnTo>
                    <a:pt x="648" y="1314"/>
                  </a:lnTo>
                  <a:lnTo>
                    <a:pt x="615" y="1314"/>
                  </a:lnTo>
                  <a:lnTo>
                    <a:pt x="582" y="1311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0" y="1264"/>
                  </a:lnTo>
                  <a:lnTo>
                    <a:pt x="346" y="1237"/>
                  </a:lnTo>
                  <a:lnTo>
                    <a:pt x="294" y="1204"/>
                  </a:lnTo>
                  <a:lnTo>
                    <a:pt x="247" y="1165"/>
                  </a:lnTo>
                  <a:lnTo>
                    <a:pt x="200" y="1125"/>
                  </a:lnTo>
                  <a:lnTo>
                    <a:pt x="162" y="1078"/>
                  </a:lnTo>
                  <a:lnTo>
                    <a:pt x="123" y="1028"/>
                  </a:lnTo>
                  <a:lnTo>
                    <a:pt x="93" y="974"/>
                  </a:lnTo>
                  <a:lnTo>
                    <a:pt x="65" y="919"/>
                  </a:lnTo>
                  <a:lnTo>
                    <a:pt x="47" y="859"/>
                  </a:lnTo>
                  <a:lnTo>
                    <a:pt x="29" y="795"/>
                  </a:lnTo>
                  <a:lnTo>
                    <a:pt x="18" y="732"/>
                  </a:lnTo>
                  <a:lnTo>
                    <a:pt x="16" y="667"/>
                  </a:lnTo>
                  <a:lnTo>
                    <a:pt x="18" y="600"/>
                  </a:lnTo>
                  <a:lnTo>
                    <a:pt x="29" y="534"/>
                  </a:lnTo>
                  <a:lnTo>
                    <a:pt x="47" y="471"/>
                  </a:lnTo>
                  <a:lnTo>
                    <a:pt x="65" y="414"/>
                  </a:lnTo>
                  <a:lnTo>
                    <a:pt x="93" y="356"/>
                  </a:lnTo>
                  <a:lnTo>
                    <a:pt x="123" y="304"/>
                  </a:lnTo>
                  <a:lnTo>
                    <a:pt x="162" y="252"/>
                  </a:lnTo>
                  <a:lnTo>
                    <a:pt x="200" y="208"/>
                  </a:lnTo>
                  <a:lnTo>
                    <a:pt x="247" y="164"/>
                  </a:lnTo>
                  <a:lnTo>
                    <a:pt x="294" y="129"/>
                  </a:lnTo>
                  <a:lnTo>
                    <a:pt x="346" y="95"/>
                  </a:lnTo>
                  <a:lnTo>
                    <a:pt x="400" y="68"/>
                  </a:lnTo>
                  <a:lnTo>
                    <a:pt x="459" y="46"/>
                  </a:lnTo>
                  <a:lnTo>
                    <a:pt x="519" y="30"/>
                  </a:lnTo>
                  <a:lnTo>
                    <a:pt x="551" y="25"/>
                  </a:lnTo>
                  <a:lnTo>
                    <a:pt x="582" y="21"/>
                  </a:lnTo>
                  <a:lnTo>
                    <a:pt x="615" y="19"/>
                  </a:lnTo>
                  <a:lnTo>
                    <a:pt x="648" y="16"/>
                  </a:lnTo>
                  <a:lnTo>
                    <a:pt x="1397" y="16"/>
                  </a:lnTo>
                  <a:lnTo>
                    <a:pt x="1431" y="19"/>
                  </a:lnTo>
                  <a:lnTo>
                    <a:pt x="1464" y="21"/>
                  </a:lnTo>
                  <a:lnTo>
                    <a:pt x="1494" y="25"/>
                  </a:lnTo>
                  <a:lnTo>
                    <a:pt x="1525" y="30"/>
                  </a:lnTo>
                  <a:lnTo>
                    <a:pt x="1585" y="46"/>
                  </a:lnTo>
                  <a:lnTo>
                    <a:pt x="1642" y="68"/>
                  </a:lnTo>
                  <a:lnTo>
                    <a:pt x="1698" y="95"/>
                  </a:lnTo>
                  <a:lnTo>
                    <a:pt x="1750" y="129"/>
                  </a:lnTo>
                  <a:lnTo>
                    <a:pt x="1799" y="164"/>
                  </a:lnTo>
                  <a:lnTo>
                    <a:pt x="1843" y="208"/>
                  </a:lnTo>
                  <a:lnTo>
                    <a:pt x="1885" y="252"/>
                  </a:lnTo>
                  <a:lnTo>
                    <a:pt x="1920" y="304"/>
                  </a:lnTo>
                  <a:lnTo>
                    <a:pt x="1953" y="356"/>
                  </a:lnTo>
                  <a:lnTo>
                    <a:pt x="1977" y="414"/>
                  </a:lnTo>
                  <a:lnTo>
                    <a:pt x="2000" y="471"/>
                  </a:lnTo>
                  <a:lnTo>
                    <a:pt x="2016" y="534"/>
                  </a:lnTo>
                  <a:lnTo>
                    <a:pt x="2024" y="600"/>
                  </a:lnTo>
                  <a:lnTo>
                    <a:pt x="2027" y="667"/>
                  </a:lnTo>
                  <a:lnTo>
                    <a:pt x="2035" y="667"/>
                  </a:lnTo>
                  <a:lnTo>
                    <a:pt x="2044" y="667"/>
                  </a:lnTo>
                  <a:lnTo>
                    <a:pt x="2044" y="631"/>
                  </a:lnTo>
                  <a:lnTo>
                    <a:pt x="2041" y="598"/>
                  </a:lnTo>
                  <a:lnTo>
                    <a:pt x="2033" y="532"/>
                  </a:lnTo>
                  <a:lnTo>
                    <a:pt x="2016" y="469"/>
                  </a:lnTo>
                  <a:lnTo>
                    <a:pt x="1995" y="406"/>
                  </a:lnTo>
                  <a:lnTo>
                    <a:pt x="1966" y="348"/>
                  </a:lnTo>
                  <a:lnTo>
                    <a:pt x="1934" y="293"/>
                  </a:lnTo>
                  <a:lnTo>
                    <a:pt x="1898" y="244"/>
                  </a:lnTo>
                  <a:lnTo>
                    <a:pt x="1856" y="194"/>
                  </a:lnTo>
                  <a:lnTo>
                    <a:pt x="1810" y="153"/>
                  </a:lnTo>
                  <a:lnTo>
                    <a:pt x="1761" y="115"/>
                  </a:lnTo>
                  <a:lnTo>
                    <a:pt x="1705" y="82"/>
                  </a:lnTo>
                  <a:lnTo>
                    <a:pt x="1651" y="54"/>
                  </a:lnTo>
                  <a:lnTo>
                    <a:pt x="1590" y="30"/>
                  </a:lnTo>
                  <a:lnTo>
                    <a:pt x="1560" y="21"/>
                  </a:lnTo>
                  <a:lnTo>
                    <a:pt x="1527" y="13"/>
                  </a:lnTo>
                  <a:lnTo>
                    <a:pt x="1496" y="7"/>
                  </a:lnTo>
                  <a:lnTo>
                    <a:pt x="1464" y="5"/>
                  </a:lnTo>
                  <a:lnTo>
                    <a:pt x="1431" y="2"/>
                  </a:lnTo>
                  <a:lnTo>
                    <a:pt x="1397" y="0"/>
                  </a:lnTo>
                  <a:lnTo>
                    <a:pt x="648" y="0"/>
                  </a:lnTo>
                  <a:lnTo>
                    <a:pt x="612" y="2"/>
                  </a:lnTo>
                  <a:lnTo>
                    <a:pt x="582" y="5"/>
                  </a:lnTo>
                  <a:lnTo>
                    <a:pt x="549" y="7"/>
                  </a:lnTo>
                  <a:lnTo>
                    <a:pt x="517" y="13"/>
                  </a:lnTo>
                  <a:lnTo>
                    <a:pt x="486" y="21"/>
                  </a:lnTo>
                  <a:lnTo>
                    <a:pt x="456" y="30"/>
                  </a:lnTo>
                  <a:lnTo>
                    <a:pt x="395" y="54"/>
                  </a:lnTo>
                  <a:lnTo>
                    <a:pt x="337" y="82"/>
                  </a:lnTo>
                  <a:lnTo>
                    <a:pt x="285" y="115"/>
                  </a:lnTo>
                  <a:lnTo>
                    <a:pt x="236" y="153"/>
                  </a:lnTo>
                  <a:lnTo>
                    <a:pt x="189" y="194"/>
                  </a:lnTo>
                  <a:lnTo>
                    <a:pt x="148" y="244"/>
                  </a:lnTo>
                  <a:lnTo>
                    <a:pt x="110" y="293"/>
                  </a:lnTo>
                  <a:lnTo>
                    <a:pt x="79" y="348"/>
                  </a:lnTo>
                  <a:lnTo>
                    <a:pt x="52" y="406"/>
                  </a:lnTo>
                  <a:lnTo>
                    <a:pt x="29" y="469"/>
                  </a:lnTo>
                  <a:lnTo>
                    <a:pt x="13" y="532"/>
                  </a:lnTo>
                  <a:lnTo>
                    <a:pt x="2" y="598"/>
                  </a:lnTo>
                  <a:lnTo>
                    <a:pt x="2" y="631"/>
                  </a:lnTo>
                  <a:lnTo>
                    <a:pt x="0" y="667"/>
                  </a:lnTo>
                  <a:lnTo>
                    <a:pt x="2" y="699"/>
                  </a:lnTo>
                  <a:lnTo>
                    <a:pt x="2" y="735"/>
                  </a:lnTo>
                  <a:lnTo>
                    <a:pt x="13" y="800"/>
                  </a:lnTo>
                  <a:lnTo>
                    <a:pt x="29" y="864"/>
                  </a:lnTo>
                  <a:lnTo>
                    <a:pt x="52" y="924"/>
                  </a:lnTo>
                  <a:lnTo>
                    <a:pt x="79" y="982"/>
                  </a:lnTo>
                  <a:lnTo>
                    <a:pt x="110" y="1037"/>
                  </a:lnTo>
                  <a:lnTo>
                    <a:pt x="148" y="1089"/>
                  </a:lnTo>
                  <a:lnTo>
                    <a:pt x="189" y="1136"/>
                  </a:lnTo>
                  <a:lnTo>
                    <a:pt x="236" y="1179"/>
                  </a:lnTo>
                  <a:lnTo>
                    <a:pt x="285" y="1217"/>
                  </a:lnTo>
                  <a:lnTo>
                    <a:pt x="337" y="1251"/>
                  </a:lnTo>
                  <a:lnTo>
                    <a:pt x="395" y="1278"/>
                  </a:lnTo>
                  <a:lnTo>
                    <a:pt x="456" y="1300"/>
                  </a:lnTo>
                  <a:lnTo>
                    <a:pt x="486" y="1309"/>
                  </a:lnTo>
                  <a:lnTo>
                    <a:pt x="517" y="1316"/>
                  </a:lnTo>
                  <a:lnTo>
                    <a:pt x="549" y="1322"/>
                  </a:lnTo>
                  <a:lnTo>
                    <a:pt x="582" y="1328"/>
                  </a:lnTo>
                  <a:lnTo>
                    <a:pt x="612" y="1330"/>
                  </a:lnTo>
                  <a:lnTo>
                    <a:pt x="648" y="1330"/>
                  </a:lnTo>
                  <a:lnTo>
                    <a:pt x="1397" y="1330"/>
                  </a:lnTo>
                  <a:lnTo>
                    <a:pt x="1431" y="1330"/>
                  </a:lnTo>
                  <a:lnTo>
                    <a:pt x="1464" y="1328"/>
                  </a:lnTo>
                  <a:lnTo>
                    <a:pt x="1496" y="1322"/>
                  </a:lnTo>
                  <a:lnTo>
                    <a:pt x="1527" y="1316"/>
                  </a:lnTo>
                  <a:lnTo>
                    <a:pt x="1560" y="1309"/>
                  </a:lnTo>
                  <a:lnTo>
                    <a:pt x="1590" y="1300"/>
                  </a:lnTo>
                  <a:lnTo>
                    <a:pt x="1651" y="1278"/>
                  </a:lnTo>
                  <a:lnTo>
                    <a:pt x="1705" y="1251"/>
                  </a:lnTo>
                  <a:lnTo>
                    <a:pt x="1761" y="1217"/>
                  </a:lnTo>
                  <a:lnTo>
                    <a:pt x="1810" y="1179"/>
                  </a:lnTo>
                  <a:lnTo>
                    <a:pt x="1856" y="1136"/>
                  </a:lnTo>
                  <a:lnTo>
                    <a:pt x="1898" y="1089"/>
                  </a:lnTo>
                  <a:lnTo>
                    <a:pt x="1934" y="1037"/>
                  </a:lnTo>
                  <a:lnTo>
                    <a:pt x="1966" y="982"/>
                  </a:lnTo>
                  <a:lnTo>
                    <a:pt x="1995" y="924"/>
                  </a:lnTo>
                  <a:lnTo>
                    <a:pt x="2016" y="864"/>
                  </a:lnTo>
                  <a:lnTo>
                    <a:pt x="2033" y="800"/>
                  </a:lnTo>
                  <a:lnTo>
                    <a:pt x="2041" y="735"/>
                  </a:lnTo>
                  <a:lnTo>
                    <a:pt x="2044" y="699"/>
                  </a:lnTo>
                  <a:lnTo>
                    <a:pt x="2044" y="667"/>
                  </a:lnTo>
                  <a:lnTo>
                    <a:pt x="2035" y="66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193"/>
            <p:cNvSpPr>
              <a:spLocks/>
            </p:cNvSpPr>
            <p:nvPr/>
          </p:nvSpPr>
          <p:spPr bwMode="auto">
            <a:xfrm>
              <a:off x="4364038" y="3989388"/>
              <a:ext cx="130175" cy="234950"/>
            </a:xfrm>
            <a:custGeom>
              <a:avLst/>
              <a:gdLst>
                <a:gd name="T0" fmla="*/ 132 w 571"/>
                <a:gd name="T1" fmla="*/ 0 h 1040"/>
                <a:gd name="T2" fmla="*/ 101 w 571"/>
                <a:gd name="T3" fmla="*/ 42 h 1040"/>
                <a:gd name="T4" fmla="*/ 77 w 571"/>
                <a:gd name="T5" fmla="*/ 85 h 1040"/>
                <a:gd name="T6" fmla="*/ 55 w 571"/>
                <a:gd name="T7" fmla="*/ 135 h 1040"/>
                <a:gd name="T8" fmla="*/ 36 w 571"/>
                <a:gd name="T9" fmla="*/ 182 h 1040"/>
                <a:gd name="T10" fmla="*/ 19 w 571"/>
                <a:gd name="T11" fmla="*/ 234 h 1040"/>
                <a:gd name="T12" fmla="*/ 8 w 571"/>
                <a:gd name="T13" fmla="*/ 286 h 1040"/>
                <a:gd name="T14" fmla="*/ 2 w 571"/>
                <a:gd name="T15" fmla="*/ 340 h 1040"/>
                <a:gd name="T16" fmla="*/ 0 w 571"/>
                <a:gd name="T17" fmla="*/ 396 h 1040"/>
                <a:gd name="T18" fmla="*/ 2 w 571"/>
                <a:gd name="T19" fmla="*/ 461 h 1040"/>
                <a:gd name="T20" fmla="*/ 13 w 571"/>
                <a:gd name="T21" fmla="*/ 524 h 1040"/>
                <a:gd name="T22" fmla="*/ 31 w 571"/>
                <a:gd name="T23" fmla="*/ 588 h 1040"/>
                <a:gd name="T24" fmla="*/ 49 w 571"/>
                <a:gd name="T25" fmla="*/ 648 h 1040"/>
                <a:gd name="T26" fmla="*/ 77 w 571"/>
                <a:gd name="T27" fmla="*/ 703 h 1040"/>
                <a:gd name="T28" fmla="*/ 107 w 571"/>
                <a:gd name="T29" fmla="*/ 757 h 1040"/>
                <a:gd name="T30" fmla="*/ 146 w 571"/>
                <a:gd name="T31" fmla="*/ 807 h 1040"/>
                <a:gd name="T32" fmla="*/ 184 w 571"/>
                <a:gd name="T33" fmla="*/ 854 h 1040"/>
                <a:gd name="T34" fmla="*/ 225 w 571"/>
                <a:gd name="T35" fmla="*/ 889 h 1040"/>
                <a:gd name="T36" fmla="*/ 267 w 571"/>
                <a:gd name="T37" fmla="*/ 925 h 1040"/>
                <a:gd name="T38" fmla="*/ 313 w 571"/>
                <a:gd name="T39" fmla="*/ 955 h 1040"/>
                <a:gd name="T40" fmla="*/ 360 w 571"/>
                <a:gd name="T41" fmla="*/ 980 h 1040"/>
                <a:gd name="T42" fmla="*/ 409 w 571"/>
                <a:gd name="T43" fmla="*/ 1002 h 1040"/>
                <a:gd name="T44" fmla="*/ 461 w 571"/>
                <a:gd name="T45" fmla="*/ 1018 h 1040"/>
                <a:gd name="T46" fmla="*/ 517 w 571"/>
                <a:gd name="T47" fmla="*/ 1032 h 1040"/>
                <a:gd name="T48" fmla="*/ 571 w 571"/>
                <a:gd name="T49" fmla="*/ 1040 h 1040"/>
                <a:gd name="T50" fmla="*/ 522 w 571"/>
                <a:gd name="T51" fmla="*/ 1027 h 1040"/>
                <a:gd name="T52" fmla="*/ 478 w 571"/>
                <a:gd name="T53" fmla="*/ 1007 h 1040"/>
                <a:gd name="T54" fmla="*/ 434 w 571"/>
                <a:gd name="T55" fmla="*/ 985 h 1040"/>
                <a:gd name="T56" fmla="*/ 391 w 571"/>
                <a:gd name="T57" fmla="*/ 960 h 1040"/>
                <a:gd name="T58" fmla="*/ 352 w 571"/>
                <a:gd name="T59" fmla="*/ 930 h 1040"/>
                <a:gd name="T60" fmla="*/ 313 w 571"/>
                <a:gd name="T61" fmla="*/ 901 h 1040"/>
                <a:gd name="T62" fmla="*/ 280 w 571"/>
                <a:gd name="T63" fmla="*/ 865 h 1040"/>
                <a:gd name="T64" fmla="*/ 247 w 571"/>
                <a:gd name="T65" fmla="*/ 829 h 1040"/>
                <a:gd name="T66" fmla="*/ 220 w 571"/>
                <a:gd name="T67" fmla="*/ 788 h 1040"/>
                <a:gd name="T68" fmla="*/ 195 w 571"/>
                <a:gd name="T69" fmla="*/ 746 h 1040"/>
                <a:gd name="T70" fmla="*/ 173 w 571"/>
                <a:gd name="T71" fmla="*/ 703 h 1040"/>
                <a:gd name="T72" fmla="*/ 154 w 571"/>
                <a:gd name="T73" fmla="*/ 656 h 1040"/>
                <a:gd name="T74" fmla="*/ 141 w 571"/>
                <a:gd name="T75" fmla="*/ 610 h 1040"/>
                <a:gd name="T76" fmla="*/ 130 w 571"/>
                <a:gd name="T77" fmla="*/ 560 h 1040"/>
                <a:gd name="T78" fmla="*/ 121 w 571"/>
                <a:gd name="T79" fmla="*/ 507 h 1040"/>
                <a:gd name="T80" fmla="*/ 121 w 571"/>
                <a:gd name="T81" fmla="*/ 455 h 1040"/>
                <a:gd name="T82" fmla="*/ 121 w 571"/>
                <a:gd name="T83" fmla="*/ 403 h 1040"/>
                <a:gd name="T84" fmla="*/ 130 w 571"/>
                <a:gd name="T85" fmla="*/ 354 h 1040"/>
                <a:gd name="T86" fmla="*/ 137 w 571"/>
                <a:gd name="T87" fmla="*/ 304 h 1040"/>
                <a:gd name="T88" fmla="*/ 154 w 571"/>
                <a:gd name="T89" fmla="*/ 258 h 1040"/>
                <a:gd name="T90" fmla="*/ 170 w 571"/>
                <a:gd name="T91" fmla="*/ 214 h 1040"/>
                <a:gd name="T92" fmla="*/ 193 w 571"/>
                <a:gd name="T93" fmla="*/ 171 h 1040"/>
                <a:gd name="T94" fmla="*/ 217 w 571"/>
                <a:gd name="T95" fmla="*/ 130 h 1040"/>
                <a:gd name="T96" fmla="*/ 245 w 571"/>
                <a:gd name="T97" fmla="*/ 88 h 1040"/>
                <a:gd name="T98" fmla="*/ 187 w 571"/>
                <a:gd name="T99" fmla="*/ 47 h 1040"/>
                <a:gd name="T100" fmla="*/ 132 w 571"/>
                <a:gd name="T101" fmla="*/ 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71" h="1040">
                  <a:moveTo>
                    <a:pt x="132" y="0"/>
                  </a:moveTo>
                  <a:lnTo>
                    <a:pt x="101" y="42"/>
                  </a:lnTo>
                  <a:lnTo>
                    <a:pt x="77" y="85"/>
                  </a:lnTo>
                  <a:lnTo>
                    <a:pt x="55" y="135"/>
                  </a:lnTo>
                  <a:lnTo>
                    <a:pt x="36" y="182"/>
                  </a:lnTo>
                  <a:lnTo>
                    <a:pt x="19" y="234"/>
                  </a:lnTo>
                  <a:lnTo>
                    <a:pt x="8" y="286"/>
                  </a:lnTo>
                  <a:lnTo>
                    <a:pt x="2" y="340"/>
                  </a:lnTo>
                  <a:lnTo>
                    <a:pt x="0" y="396"/>
                  </a:lnTo>
                  <a:lnTo>
                    <a:pt x="2" y="461"/>
                  </a:lnTo>
                  <a:lnTo>
                    <a:pt x="13" y="524"/>
                  </a:lnTo>
                  <a:lnTo>
                    <a:pt x="31" y="588"/>
                  </a:lnTo>
                  <a:lnTo>
                    <a:pt x="49" y="648"/>
                  </a:lnTo>
                  <a:lnTo>
                    <a:pt x="77" y="703"/>
                  </a:lnTo>
                  <a:lnTo>
                    <a:pt x="107" y="757"/>
                  </a:lnTo>
                  <a:lnTo>
                    <a:pt x="146" y="807"/>
                  </a:lnTo>
                  <a:lnTo>
                    <a:pt x="184" y="854"/>
                  </a:lnTo>
                  <a:lnTo>
                    <a:pt x="225" y="889"/>
                  </a:lnTo>
                  <a:lnTo>
                    <a:pt x="267" y="925"/>
                  </a:lnTo>
                  <a:lnTo>
                    <a:pt x="313" y="955"/>
                  </a:lnTo>
                  <a:lnTo>
                    <a:pt x="360" y="980"/>
                  </a:lnTo>
                  <a:lnTo>
                    <a:pt x="409" y="1002"/>
                  </a:lnTo>
                  <a:lnTo>
                    <a:pt x="461" y="1018"/>
                  </a:lnTo>
                  <a:lnTo>
                    <a:pt x="517" y="1032"/>
                  </a:lnTo>
                  <a:lnTo>
                    <a:pt x="571" y="1040"/>
                  </a:lnTo>
                  <a:lnTo>
                    <a:pt x="522" y="1027"/>
                  </a:lnTo>
                  <a:lnTo>
                    <a:pt x="478" y="1007"/>
                  </a:lnTo>
                  <a:lnTo>
                    <a:pt x="434" y="985"/>
                  </a:lnTo>
                  <a:lnTo>
                    <a:pt x="391" y="960"/>
                  </a:lnTo>
                  <a:lnTo>
                    <a:pt x="352" y="930"/>
                  </a:lnTo>
                  <a:lnTo>
                    <a:pt x="313" y="901"/>
                  </a:lnTo>
                  <a:lnTo>
                    <a:pt x="280" y="865"/>
                  </a:lnTo>
                  <a:lnTo>
                    <a:pt x="247" y="829"/>
                  </a:lnTo>
                  <a:lnTo>
                    <a:pt x="220" y="788"/>
                  </a:lnTo>
                  <a:lnTo>
                    <a:pt x="195" y="746"/>
                  </a:lnTo>
                  <a:lnTo>
                    <a:pt x="173" y="703"/>
                  </a:lnTo>
                  <a:lnTo>
                    <a:pt x="154" y="656"/>
                  </a:lnTo>
                  <a:lnTo>
                    <a:pt x="141" y="610"/>
                  </a:lnTo>
                  <a:lnTo>
                    <a:pt x="130" y="560"/>
                  </a:lnTo>
                  <a:lnTo>
                    <a:pt x="121" y="507"/>
                  </a:lnTo>
                  <a:lnTo>
                    <a:pt x="121" y="455"/>
                  </a:lnTo>
                  <a:lnTo>
                    <a:pt x="121" y="403"/>
                  </a:lnTo>
                  <a:lnTo>
                    <a:pt x="130" y="354"/>
                  </a:lnTo>
                  <a:lnTo>
                    <a:pt x="137" y="304"/>
                  </a:lnTo>
                  <a:lnTo>
                    <a:pt x="154" y="258"/>
                  </a:lnTo>
                  <a:lnTo>
                    <a:pt x="170" y="214"/>
                  </a:lnTo>
                  <a:lnTo>
                    <a:pt x="193" y="171"/>
                  </a:lnTo>
                  <a:lnTo>
                    <a:pt x="217" y="130"/>
                  </a:lnTo>
                  <a:lnTo>
                    <a:pt x="245" y="88"/>
                  </a:lnTo>
                  <a:lnTo>
                    <a:pt x="187" y="47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194"/>
            <p:cNvSpPr>
              <a:spLocks/>
            </p:cNvSpPr>
            <p:nvPr/>
          </p:nvSpPr>
          <p:spPr bwMode="auto">
            <a:xfrm>
              <a:off x="4362451" y="3987800"/>
              <a:ext cx="142875" cy="239713"/>
            </a:xfrm>
            <a:custGeom>
              <a:avLst/>
              <a:gdLst>
                <a:gd name="T0" fmla="*/ 135 w 632"/>
                <a:gd name="T1" fmla="*/ 0 h 1059"/>
                <a:gd name="T2" fmla="*/ 105 w 632"/>
                <a:gd name="T3" fmla="*/ 44 h 1059"/>
                <a:gd name="T4" fmla="*/ 81 w 632"/>
                <a:gd name="T5" fmla="*/ 91 h 1059"/>
                <a:gd name="T6" fmla="*/ 56 w 632"/>
                <a:gd name="T7" fmla="*/ 138 h 1059"/>
                <a:gd name="T8" fmla="*/ 36 w 632"/>
                <a:gd name="T9" fmla="*/ 186 h 1059"/>
                <a:gd name="T10" fmla="*/ 22 w 632"/>
                <a:gd name="T11" fmla="*/ 239 h 1059"/>
                <a:gd name="T12" fmla="*/ 11 w 632"/>
                <a:gd name="T13" fmla="*/ 291 h 1059"/>
                <a:gd name="T14" fmla="*/ 4 w 632"/>
                <a:gd name="T15" fmla="*/ 346 h 1059"/>
                <a:gd name="T16" fmla="*/ 0 w 632"/>
                <a:gd name="T17" fmla="*/ 404 h 1059"/>
                <a:gd name="T18" fmla="*/ 4 w 632"/>
                <a:gd name="T19" fmla="*/ 469 h 1059"/>
                <a:gd name="T20" fmla="*/ 15 w 632"/>
                <a:gd name="T21" fmla="*/ 535 h 1059"/>
                <a:gd name="T22" fmla="*/ 31 w 632"/>
                <a:gd name="T23" fmla="*/ 596 h 1059"/>
                <a:gd name="T24" fmla="*/ 51 w 632"/>
                <a:gd name="T25" fmla="*/ 656 h 1059"/>
                <a:gd name="T26" fmla="*/ 78 w 632"/>
                <a:gd name="T27" fmla="*/ 713 h 1059"/>
                <a:gd name="T28" fmla="*/ 108 w 632"/>
                <a:gd name="T29" fmla="*/ 769 h 1059"/>
                <a:gd name="T30" fmla="*/ 146 w 632"/>
                <a:gd name="T31" fmla="*/ 817 h 1059"/>
                <a:gd name="T32" fmla="*/ 184 w 632"/>
                <a:gd name="T33" fmla="*/ 864 h 1059"/>
                <a:gd name="T34" fmla="*/ 231 w 632"/>
                <a:gd name="T35" fmla="*/ 905 h 1059"/>
                <a:gd name="T36" fmla="*/ 278 w 632"/>
                <a:gd name="T37" fmla="*/ 943 h 1059"/>
                <a:gd name="T38" fmla="*/ 330 w 632"/>
                <a:gd name="T39" fmla="*/ 977 h 1059"/>
                <a:gd name="T40" fmla="*/ 386 w 632"/>
                <a:gd name="T41" fmla="*/ 1004 h 1059"/>
                <a:gd name="T42" fmla="*/ 443 w 632"/>
                <a:gd name="T43" fmla="*/ 1029 h 1059"/>
                <a:gd name="T44" fmla="*/ 506 w 632"/>
                <a:gd name="T45" fmla="*/ 1046 h 1059"/>
                <a:gd name="T46" fmla="*/ 567 w 632"/>
                <a:gd name="T47" fmla="*/ 1056 h 1059"/>
                <a:gd name="T48" fmla="*/ 600 w 632"/>
                <a:gd name="T49" fmla="*/ 1059 h 1059"/>
                <a:gd name="T50" fmla="*/ 632 w 632"/>
                <a:gd name="T51" fmla="*/ 1059 h 1059"/>
                <a:gd name="T52" fmla="*/ 580 w 632"/>
                <a:gd name="T53" fmla="*/ 1048 h 1059"/>
                <a:gd name="T54" fmla="*/ 526 w 632"/>
                <a:gd name="T55" fmla="*/ 1040 h 1059"/>
                <a:gd name="T56" fmla="*/ 470 w 632"/>
                <a:gd name="T57" fmla="*/ 1026 h 1059"/>
                <a:gd name="T58" fmla="*/ 418 w 632"/>
                <a:gd name="T59" fmla="*/ 1010 h 1059"/>
                <a:gd name="T60" fmla="*/ 369 w 632"/>
                <a:gd name="T61" fmla="*/ 988 h 1059"/>
                <a:gd name="T62" fmla="*/ 322 w 632"/>
                <a:gd name="T63" fmla="*/ 963 h 1059"/>
                <a:gd name="T64" fmla="*/ 276 w 632"/>
                <a:gd name="T65" fmla="*/ 933 h 1059"/>
                <a:gd name="T66" fmla="*/ 234 w 632"/>
                <a:gd name="T67" fmla="*/ 897 h 1059"/>
                <a:gd name="T68" fmla="*/ 193 w 632"/>
                <a:gd name="T69" fmla="*/ 862 h 1059"/>
                <a:gd name="T70" fmla="*/ 155 w 632"/>
                <a:gd name="T71" fmla="*/ 815 h 1059"/>
                <a:gd name="T72" fmla="*/ 116 w 632"/>
                <a:gd name="T73" fmla="*/ 765 h 1059"/>
                <a:gd name="T74" fmla="*/ 86 w 632"/>
                <a:gd name="T75" fmla="*/ 711 h 1059"/>
                <a:gd name="T76" fmla="*/ 58 w 632"/>
                <a:gd name="T77" fmla="*/ 656 h 1059"/>
                <a:gd name="T78" fmla="*/ 40 w 632"/>
                <a:gd name="T79" fmla="*/ 596 h 1059"/>
                <a:gd name="T80" fmla="*/ 22 w 632"/>
                <a:gd name="T81" fmla="*/ 532 h 1059"/>
                <a:gd name="T82" fmla="*/ 11 w 632"/>
                <a:gd name="T83" fmla="*/ 469 h 1059"/>
                <a:gd name="T84" fmla="*/ 9 w 632"/>
                <a:gd name="T85" fmla="*/ 404 h 1059"/>
                <a:gd name="T86" fmla="*/ 11 w 632"/>
                <a:gd name="T87" fmla="*/ 348 h 1059"/>
                <a:gd name="T88" fmla="*/ 17 w 632"/>
                <a:gd name="T89" fmla="*/ 294 h 1059"/>
                <a:gd name="T90" fmla="*/ 28 w 632"/>
                <a:gd name="T91" fmla="*/ 242 h 1059"/>
                <a:gd name="T92" fmla="*/ 45 w 632"/>
                <a:gd name="T93" fmla="*/ 190 h 1059"/>
                <a:gd name="T94" fmla="*/ 64 w 632"/>
                <a:gd name="T95" fmla="*/ 143 h 1059"/>
                <a:gd name="T96" fmla="*/ 86 w 632"/>
                <a:gd name="T97" fmla="*/ 93 h 1059"/>
                <a:gd name="T98" fmla="*/ 110 w 632"/>
                <a:gd name="T99" fmla="*/ 50 h 1059"/>
                <a:gd name="T100" fmla="*/ 141 w 632"/>
                <a:gd name="T101" fmla="*/ 8 h 1059"/>
                <a:gd name="T102" fmla="*/ 139 w 632"/>
                <a:gd name="T103" fmla="*/ 5 h 1059"/>
                <a:gd name="T104" fmla="*/ 135 w 632"/>
                <a:gd name="T105" fmla="*/ 0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059">
                  <a:moveTo>
                    <a:pt x="135" y="0"/>
                  </a:moveTo>
                  <a:lnTo>
                    <a:pt x="105" y="44"/>
                  </a:lnTo>
                  <a:lnTo>
                    <a:pt x="81" y="91"/>
                  </a:lnTo>
                  <a:lnTo>
                    <a:pt x="56" y="138"/>
                  </a:lnTo>
                  <a:lnTo>
                    <a:pt x="36" y="186"/>
                  </a:lnTo>
                  <a:lnTo>
                    <a:pt x="22" y="239"/>
                  </a:lnTo>
                  <a:lnTo>
                    <a:pt x="11" y="291"/>
                  </a:lnTo>
                  <a:lnTo>
                    <a:pt x="4" y="346"/>
                  </a:lnTo>
                  <a:lnTo>
                    <a:pt x="0" y="404"/>
                  </a:lnTo>
                  <a:lnTo>
                    <a:pt x="4" y="469"/>
                  </a:lnTo>
                  <a:lnTo>
                    <a:pt x="15" y="535"/>
                  </a:lnTo>
                  <a:lnTo>
                    <a:pt x="31" y="596"/>
                  </a:lnTo>
                  <a:lnTo>
                    <a:pt x="51" y="656"/>
                  </a:lnTo>
                  <a:lnTo>
                    <a:pt x="78" y="713"/>
                  </a:lnTo>
                  <a:lnTo>
                    <a:pt x="108" y="769"/>
                  </a:lnTo>
                  <a:lnTo>
                    <a:pt x="146" y="817"/>
                  </a:lnTo>
                  <a:lnTo>
                    <a:pt x="184" y="864"/>
                  </a:lnTo>
                  <a:lnTo>
                    <a:pt x="231" y="905"/>
                  </a:lnTo>
                  <a:lnTo>
                    <a:pt x="278" y="943"/>
                  </a:lnTo>
                  <a:lnTo>
                    <a:pt x="330" y="977"/>
                  </a:lnTo>
                  <a:lnTo>
                    <a:pt x="386" y="1004"/>
                  </a:lnTo>
                  <a:lnTo>
                    <a:pt x="443" y="1029"/>
                  </a:lnTo>
                  <a:lnTo>
                    <a:pt x="506" y="1046"/>
                  </a:lnTo>
                  <a:lnTo>
                    <a:pt x="567" y="1056"/>
                  </a:lnTo>
                  <a:lnTo>
                    <a:pt x="600" y="1059"/>
                  </a:lnTo>
                  <a:lnTo>
                    <a:pt x="632" y="1059"/>
                  </a:lnTo>
                  <a:lnTo>
                    <a:pt x="580" y="1048"/>
                  </a:lnTo>
                  <a:lnTo>
                    <a:pt x="526" y="1040"/>
                  </a:lnTo>
                  <a:lnTo>
                    <a:pt x="470" y="1026"/>
                  </a:lnTo>
                  <a:lnTo>
                    <a:pt x="418" y="1010"/>
                  </a:lnTo>
                  <a:lnTo>
                    <a:pt x="369" y="988"/>
                  </a:lnTo>
                  <a:lnTo>
                    <a:pt x="322" y="963"/>
                  </a:lnTo>
                  <a:lnTo>
                    <a:pt x="276" y="933"/>
                  </a:lnTo>
                  <a:lnTo>
                    <a:pt x="234" y="897"/>
                  </a:lnTo>
                  <a:lnTo>
                    <a:pt x="193" y="862"/>
                  </a:lnTo>
                  <a:lnTo>
                    <a:pt x="155" y="815"/>
                  </a:lnTo>
                  <a:lnTo>
                    <a:pt x="116" y="765"/>
                  </a:lnTo>
                  <a:lnTo>
                    <a:pt x="86" y="711"/>
                  </a:lnTo>
                  <a:lnTo>
                    <a:pt x="58" y="656"/>
                  </a:lnTo>
                  <a:lnTo>
                    <a:pt x="40" y="596"/>
                  </a:lnTo>
                  <a:lnTo>
                    <a:pt x="22" y="532"/>
                  </a:lnTo>
                  <a:lnTo>
                    <a:pt x="11" y="469"/>
                  </a:lnTo>
                  <a:lnTo>
                    <a:pt x="9" y="404"/>
                  </a:lnTo>
                  <a:lnTo>
                    <a:pt x="11" y="348"/>
                  </a:lnTo>
                  <a:lnTo>
                    <a:pt x="17" y="294"/>
                  </a:lnTo>
                  <a:lnTo>
                    <a:pt x="28" y="242"/>
                  </a:lnTo>
                  <a:lnTo>
                    <a:pt x="45" y="190"/>
                  </a:lnTo>
                  <a:lnTo>
                    <a:pt x="64" y="143"/>
                  </a:lnTo>
                  <a:lnTo>
                    <a:pt x="86" y="93"/>
                  </a:lnTo>
                  <a:lnTo>
                    <a:pt x="110" y="50"/>
                  </a:lnTo>
                  <a:lnTo>
                    <a:pt x="141" y="8"/>
                  </a:lnTo>
                  <a:lnTo>
                    <a:pt x="139" y="5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195"/>
            <p:cNvSpPr>
              <a:spLocks/>
            </p:cNvSpPr>
            <p:nvPr/>
          </p:nvSpPr>
          <p:spPr bwMode="auto">
            <a:xfrm>
              <a:off x="4800601" y="4011613"/>
              <a:ext cx="17463" cy="39688"/>
            </a:xfrm>
            <a:custGeom>
              <a:avLst/>
              <a:gdLst>
                <a:gd name="T0" fmla="*/ 24 w 82"/>
                <a:gd name="T1" fmla="*/ 0 h 176"/>
                <a:gd name="T2" fmla="*/ 0 w 82"/>
                <a:gd name="T3" fmla="*/ 11 h 176"/>
                <a:gd name="T4" fmla="*/ 24 w 82"/>
                <a:gd name="T5" fmla="*/ 50 h 176"/>
                <a:gd name="T6" fmla="*/ 46 w 82"/>
                <a:gd name="T7" fmla="*/ 92 h 176"/>
                <a:gd name="T8" fmla="*/ 65 w 82"/>
                <a:gd name="T9" fmla="*/ 133 h 176"/>
                <a:gd name="T10" fmla="*/ 82 w 82"/>
                <a:gd name="T11" fmla="*/ 176 h 176"/>
                <a:gd name="T12" fmla="*/ 71 w 82"/>
                <a:gd name="T13" fmla="*/ 130 h 176"/>
                <a:gd name="T14" fmla="*/ 58 w 82"/>
                <a:gd name="T15" fmla="*/ 86 h 176"/>
                <a:gd name="T16" fmla="*/ 43 w 82"/>
                <a:gd name="T17" fmla="*/ 42 h 176"/>
                <a:gd name="T18" fmla="*/ 24 w 82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176">
                  <a:moveTo>
                    <a:pt x="24" y="0"/>
                  </a:moveTo>
                  <a:lnTo>
                    <a:pt x="0" y="11"/>
                  </a:lnTo>
                  <a:lnTo>
                    <a:pt x="24" y="50"/>
                  </a:lnTo>
                  <a:lnTo>
                    <a:pt x="46" y="92"/>
                  </a:lnTo>
                  <a:lnTo>
                    <a:pt x="65" y="133"/>
                  </a:lnTo>
                  <a:lnTo>
                    <a:pt x="82" y="176"/>
                  </a:lnTo>
                  <a:lnTo>
                    <a:pt x="71" y="130"/>
                  </a:lnTo>
                  <a:lnTo>
                    <a:pt x="58" y="86"/>
                  </a:lnTo>
                  <a:lnTo>
                    <a:pt x="43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196"/>
            <p:cNvSpPr>
              <a:spLocks/>
            </p:cNvSpPr>
            <p:nvPr/>
          </p:nvSpPr>
          <p:spPr bwMode="auto">
            <a:xfrm>
              <a:off x="4805363" y="4011613"/>
              <a:ext cx="17463" cy="55563"/>
            </a:xfrm>
            <a:custGeom>
              <a:avLst/>
              <a:gdLst>
                <a:gd name="T0" fmla="*/ 5 w 74"/>
                <a:gd name="T1" fmla="*/ 0 h 250"/>
                <a:gd name="T2" fmla="*/ 0 w 74"/>
                <a:gd name="T3" fmla="*/ 5 h 250"/>
                <a:gd name="T4" fmla="*/ 19 w 74"/>
                <a:gd name="T5" fmla="*/ 47 h 250"/>
                <a:gd name="T6" fmla="*/ 34 w 74"/>
                <a:gd name="T7" fmla="*/ 91 h 250"/>
                <a:gd name="T8" fmla="*/ 47 w 74"/>
                <a:gd name="T9" fmla="*/ 135 h 250"/>
                <a:gd name="T10" fmla="*/ 58 w 74"/>
                <a:gd name="T11" fmla="*/ 181 h 250"/>
                <a:gd name="T12" fmla="*/ 66 w 74"/>
                <a:gd name="T13" fmla="*/ 214 h 250"/>
                <a:gd name="T14" fmla="*/ 74 w 74"/>
                <a:gd name="T15" fmla="*/ 250 h 250"/>
                <a:gd name="T16" fmla="*/ 72 w 74"/>
                <a:gd name="T17" fmla="*/ 217 h 250"/>
                <a:gd name="T18" fmla="*/ 66 w 74"/>
                <a:gd name="T19" fmla="*/ 184 h 250"/>
                <a:gd name="T20" fmla="*/ 52 w 74"/>
                <a:gd name="T21" fmla="*/ 121 h 250"/>
                <a:gd name="T22" fmla="*/ 30 w 74"/>
                <a:gd name="T23" fmla="*/ 61 h 250"/>
                <a:gd name="T24" fmla="*/ 5 w 74"/>
                <a:gd name="T2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250">
                  <a:moveTo>
                    <a:pt x="5" y="0"/>
                  </a:moveTo>
                  <a:lnTo>
                    <a:pt x="0" y="5"/>
                  </a:lnTo>
                  <a:lnTo>
                    <a:pt x="19" y="47"/>
                  </a:lnTo>
                  <a:lnTo>
                    <a:pt x="34" y="91"/>
                  </a:lnTo>
                  <a:lnTo>
                    <a:pt x="47" y="135"/>
                  </a:lnTo>
                  <a:lnTo>
                    <a:pt x="58" y="181"/>
                  </a:lnTo>
                  <a:lnTo>
                    <a:pt x="66" y="214"/>
                  </a:lnTo>
                  <a:lnTo>
                    <a:pt x="74" y="250"/>
                  </a:lnTo>
                  <a:lnTo>
                    <a:pt x="72" y="217"/>
                  </a:lnTo>
                  <a:lnTo>
                    <a:pt x="66" y="184"/>
                  </a:lnTo>
                  <a:lnTo>
                    <a:pt x="52" y="121"/>
                  </a:lnTo>
                  <a:lnTo>
                    <a:pt x="30" y="6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197"/>
            <p:cNvSpPr>
              <a:spLocks/>
            </p:cNvSpPr>
            <p:nvPr/>
          </p:nvSpPr>
          <p:spPr bwMode="auto">
            <a:xfrm>
              <a:off x="4394201" y="3957638"/>
              <a:ext cx="428625" cy="269875"/>
            </a:xfrm>
            <a:custGeom>
              <a:avLst/>
              <a:gdLst>
                <a:gd name="T0" fmla="*/ 1887 w 1889"/>
                <a:gd name="T1" fmla="*/ 656 h 1191"/>
                <a:gd name="T2" fmla="*/ 1865 w 1889"/>
                <a:gd name="T3" fmla="*/ 773 h 1191"/>
                <a:gd name="T4" fmla="*/ 1818 w 1889"/>
                <a:gd name="T5" fmla="*/ 881 h 1191"/>
                <a:gd name="T6" fmla="*/ 1755 w 1889"/>
                <a:gd name="T7" fmla="*/ 974 h 1191"/>
                <a:gd name="T8" fmla="*/ 1675 w 1889"/>
                <a:gd name="T9" fmla="*/ 1057 h 1191"/>
                <a:gd name="T10" fmla="*/ 1579 w 1889"/>
                <a:gd name="T11" fmla="*/ 1120 h 1191"/>
                <a:gd name="T12" fmla="*/ 1472 w 1889"/>
                <a:gd name="T13" fmla="*/ 1163 h 1191"/>
                <a:gd name="T14" fmla="*/ 1356 w 1889"/>
                <a:gd name="T15" fmla="*/ 1188 h 1191"/>
                <a:gd name="T16" fmla="*/ 596 w 1889"/>
                <a:gd name="T17" fmla="*/ 1191 h 1191"/>
                <a:gd name="T18" fmla="*/ 475 w 1889"/>
                <a:gd name="T19" fmla="*/ 1180 h 1191"/>
                <a:gd name="T20" fmla="*/ 362 w 1889"/>
                <a:gd name="T21" fmla="*/ 1145 h 1191"/>
                <a:gd name="T22" fmla="*/ 261 w 1889"/>
                <a:gd name="T23" fmla="*/ 1090 h 1191"/>
                <a:gd name="T24" fmla="*/ 173 w 1889"/>
                <a:gd name="T25" fmla="*/ 1018 h 1191"/>
                <a:gd name="T26" fmla="*/ 101 w 1889"/>
                <a:gd name="T27" fmla="*/ 928 h 1191"/>
                <a:gd name="T28" fmla="*/ 45 w 1889"/>
                <a:gd name="T29" fmla="*/ 829 h 1191"/>
                <a:gd name="T30" fmla="*/ 11 w 1889"/>
                <a:gd name="T31" fmla="*/ 716 h 1191"/>
                <a:gd name="T32" fmla="*/ 0 w 1889"/>
                <a:gd name="T33" fmla="*/ 595 h 1191"/>
                <a:gd name="T34" fmla="*/ 11 w 1889"/>
                <a:gd name="T35" fmla="*/ 478 h 1191"/>
                <a:gd name="T36" fmla="*/ 45 w 1889"/>
                <a:gd name="T37" fmla="*/ 365 h 1191"/>
                <a:gd name="T38" fmla="*/ 101 w 1889"/>
                <a:gd name="T39" fmla="*/ 264 h 1191"/>
                <a:gd name="T40" fmla="*/ 173 w 1889"/>
                <a:gd name="T41" fmla="*/ 176 h 1191"/>
                <a:gd name="T42" fmla="*/ 261 w 1889"/>
                <a:gd name="T43" fmla="*/ 102 h 1191"/>
                <a:gd name="T44" fmla="*/ 362 w 1889"/>
                <a:gd name="T45" fmla="*/ 47 h 1191"/>
                <a:gd name="T46" fmla="*/ 475 w 1889"/>
                <a:gd name="T47" fmla="*/ 14 h 1191"/>
                <a:gd name="T48" fmla="*/ 596 w 1889"/>
                <a:gd name="T49" fmla="*/ 0 h 1191"/>
                <a:gd name="T50" fmla="*/ 1356 w 1889"/>
                <a:gd name="T51" fmla="*/ 6 h 1191"/>
                <a:gd name="T52" fmla="*/ 1472 w 1889"/>
                <a:gd name="T53" fmla="*/ 27 h 1191"/>
                <a:gd name="T54" fmla="*/ 1579 w 1889"/>
                <a:gd name="T55" fmla="*/ 74 h 1191"/>
                <a:gd name="T56" fmla="*/ 1675 w 1889"/>
                <a:gd name="T57" fmla="*/ 137 h 1191"/>
                <a:gd name="T58" fmla="*/ 1755 w 1889"/>
                <a:gd name="T59" fmla="*/ 217 h 1191"/>
                <a:gd name="T60" fmla="*/ 1818 w 1889"/>
                <a:gd name="T61" fmla="*/ 313 h 1191"/>
                <a:gd name="T62" fmla="*/ 1865 w 1889"/>
                <a:gd name="T63" fmla="*/ 420 h 1191"/>
                <a:gd name="T64" fmla="*/ 1887 w 1889"/>
                <a:gd name="T65" fmla="*/ 536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89" h="1191">
                  <a:moveTo>
                    <a:pt x="1889" y="595"/>
                  </a:moveTo>
                  <a:lnTo>
                    <a:pt x="1887" y="656"/>
                  </a:lnTo>
                  <a:lnTo>
                    <a:pt x="1878" y="716"/>
                  </a:lnTo>
                  <a:lnTo>
                    <a:pt x="1865" y="773"/>
                  </a:lnTo>
                  <a:lnTo>
                    <a:pt x="1843" y="829"/>
                  </a:lnTo>
                  <a:lnTo>
                    <a:pt x="1818" y="881"/>
                  </a:lnTo>
                  <a:lnTo>
                    <a:pt x="1788" y="928"/>
                  </a:lnTo>
                  <a:lnTo>
                    <a:pt x="1755" y="974"/>
                  </a:lnTo>
                  <a:lnTo>
                    <a:pt x="1716" y="1018"/>
                  </a:lnTo>
                  <a:lnTo>
                    <a:pt x="1675" y="1057"/>
                  </a:lnTo>
                  <a:lnTo>
                    <a:pt x="1629" y="1090"/>
                  </a:lnTo>
                  <a:lnTo>
                    <a:pt x="1579" y="1120"/>
                  </a:lnTo>
                  <a:lnTo>
                    <a:pt x="1527" y="1145"/>
                  </a:lnTo>
                  <a:lnTo>
                    <a:pt x="1472" y="1163"/>
                  </a:lnTo>
                  <a:lnTo>
                    <a:pt x="1414" y="1180"/>
                  </a:lnTo>
                  <a:lnTo>
                    <a:pt x="1356" y="1188"/>
                  </a:lnTo>
                  <a:lnTo>
                    <a:pt x="1296" y="1191"/>
                  </a:lnTo>
                  <a:lnTo>
                    <a:pt x="596" y="1191"/>
                  </a:lnTo>
                  <a:lnTo>
                    <a:pt x="533" y="1188"/>
                  </a:lnTo>
                  <a:lnTo>
                    <a:pt x="475" y="1180"/>
                  </a:lnTo>
                  <a:lnTo>
                    <a:pt x="417" y="1163"/>
                  </a:lnTo>
                  <a:lnTo>
                    <a:pt x="362" y="1145"/>
                  </a:lnTo>
                  <a:lnTo>
                    <a:pt x="310" y="1120"/>
                  </a:lnTo>
                  <a:lnTo>
                    <a:pt x="261" y="1090"/>
                  </a:lnTo>
                  <a:lnTo>
                    <a:pt x="216" y="1057"/>
                  </a:lnTo>
                  <a:lnTo>
                    <a:pt x="173" y="1018"/>
                  </a:lnTo>
                  <a:lnTo>
                    <a:pt x="133" y="974"/>
                  </a:lnTo>
                  <a:lnTo>
                    <a:pt x="101" y="928"/>
                  </a:lnTo>
                  <a:lnTo>
                    <a:pt x="70" y="881"/>
                  </a:lnTo>
                  <a:lnTo>
                    <a:pt x="45" y="829"/>
                  </a:lnTo>
                  <a:lnTo>
                    <a:pt x="24" y="773"/>
                  </a:lnTo>
                  <a:lnTo>
                    <a:pt x="11" y="716"/>
                  </a:lnTo>
                  <a:lnTo>
                    <a:pt x="2" y="656"/>
                  </a:lnTo>
                  <a:lnTo>
                    <a:pt x="0" y="595"/>
                  </a:lnTo>
                  <a:lnTo>
                    <a:pt x="2" y="536"/>
                  </a:lnTo>
                  <a:lnTo>
                    <a:pt x="11" y="478"/>
                  </a:lnTo>
                  <a:lnTo>
                    <a:pt x="24" y="420"/>
                  </a:lnTo>
                  <a:lnTo>
                    <a:pt x="45" y="365"/>
                  </a:lnTo>
                  <a:lnTo>
                    <a:pt x="70" y="313"/>
                  </a:lnTo>
                  <a:lnTo>
                    <a:pt x="101" y="264"/>
                  </a:lnTo>
                  <a:lnTo>
                    <a:pt x="133" y="217"/>
                  </a:lnTo>
                  <a:lnTo>
                    <a:pt x="173" y="176"/>
                  </a:lnTo>
                  <a:lnTo>
                    <a:pt x="216" y="137"/>
                  </a:lnTo>
                  <a:lnTo>
                    <a:pt x="261" y="102"/>
                  </a:lnTo>
                  <a:lnTo>
                    <a:pt x="310" y="74"/>
                  </a:lnTo>
                  <a:lnTo>
                    <a:pt x="362" y="47"/>
                  </a:lnTo>
                  <a:lnTo>
                    <a:pt x="417" y="27"/>
                  </a:lnTo>
                  <a:lnTo>
                    <a:pt x="475" y="14"/>
                  </a:lnTo>
                  <a:lnTo>
                    <a:pt x="533" y="6"/>
                  </a:lnTo>
                  <a:lnTo>
                    <a:pt x="596" y="0"/>
                  </a:lnTo>
                  <a:lnTo>
                    <a:pt x="1296" y="0"/>
                  </a:lnTo>
                  <a:lnTo>
                    <a:pt x="1356" y="6"/>
                  </a:lnTo>
                  <a:lnTo>
                    <a:pt x="1414" y="14"/>
                  </a:lnTo>
                  <a:lnTo>
                    <a:pt x="1472" y="27"/>
                  </a:lnTo>
                  <a:lnTo>
                    <a:pt x="1527" y="47"/>
                  </a:lnTo>
                  <a:lnTo>
                    <a:pt x="1579" y="74"/>
                  </a:lnTo>
                  <a:lnTo>
                    <a:pt x="1629" y="102"/>
                  </a:lnTo>
                  <a:lnTo>
                    <a:pt x="1675" y="137"/>
                  </a:lnTo>
                  <a:lnTo>
                    <a:pt x="1716" y="176"/>
                  </a:lnTo>
                  <a:lnTo>
                    <a:pt x="1755" y="217"/>
                  </a:lnTo>
                  <a:lnTo>
                    <a:pt x="1788" y="264"/>
                  </a:lnTo>
                  <a:lnTo>
                    <a:pt x="1818" y="313"/>
                  </a:lnTo>
                  <a:lnTo>
                    <a:pt x="1843" y="365"/>
                  </a:lnTo>
                  <a:lnTo>
                    <a:pt x="1865" y="420"/>
                  </a:lnTo>
                  <a:lnTo>
                    <a:pt x="1878" y="478"/>
                  </a:lnTo>
                  <a:lnTo>
                    <a:pt x="1887" y="536"/>
                  </a:lnTo>
                  <a:lnTo>
                    <a:pt x="1889" y="595"/>
                  </a:lnTo>
                  <a:close/>
                </a:path>
              </a:pathLst>
            </a:custGeom>
            <a:solidFill>
              <a:srgbClr val="9CB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198"/>
            <p:cNvSpPr>
              <a:spLocks/>
            </p:cNvSpPr>
            <p:nvPr/>
          </p:nvSpPr>
          <p:spPr bwMode="auto">
            <a:xfrm>
              <a:off x="4391026" y="3956050"/>
              <a:ext cx="433388" cy="273050"/>
            </a:xfrm>
            <a:custGeom>
              <a:avLst/>
              <a:gdLst>
                <a:gd name="T0" fmla="*/ 1887 w 1907"/>
                <a:gd name="T1" fmla="*/ 663 h 1206"/>
                <a:gd name="T2" fmla="*/ 1846 w 1907"/>
                <a:gd name="T3" fmla="*/ 830 h 1206"/>
                <a:gd name="T4" fmla="*/ 1759 w 1907"/>
                <a:gd name="T5" fmla="*/ 976 h 1206"/>
                <a:gd name="T6" fmla="*/ 1631 w 1907"/>
                <a:gd name="T7" fmla="*/ 1091 h 1206"/>
                <a:gd name="T8" fmla="*/ 1478 w 1907"/>
                <a:gd name="T9" fmla="*/ 1163 h 1206"/>
                <a:gd name="T10" fmla="*/ 1305 w 1907"/>
                <a:gd name="T11" fmla="*/ 1190 h 1206"/>
                <a:gd name="T12" fmla="*/ 484 w 1907"/>
                <a:gd name="T13" fmla="*/ 1179 h 1206"/>
                <a:gd name="T14" fmla="*/ 324 w 1907"/>
                <a:gd name="T15" fmla="*/ 1118 h 1206"/>
                <a:gd name="T16" fmla="*/ 187 w 1907"/>
                <a:gd name="T17" fmla="*/ 1017 h 1206"/>
                <a:gd name="T18" fmla="*/ 85 w 1907"/>
                <a:gd name="T19" fmla="*/ 883 h 1206"/>
                <a:gd name="T20" fmla="*/ 27 w 1907"/>
                <a:gd name="T21" fmla="*/ 721 h 1206"/>
                <a:gd name="T22" fmla="*/ 20 w 1907"/>
                <a:gd name="T23" fmla="*/ 543 h 1206"/>
                <a:gd name="T24" fmla="*/ 61 w 1907"/>
                <a:gd name="T25" fmla="*/ 375 h 1206"/>
                <a:gd name="T26" fmla="*/ 151 w 1907"/>
                <a:gd name="T27" fmla="*/ 230 h 1206"/>
                <a:gd name="T28" fmla="*/ 275 w 1907"/>
                <a:gd name="T29" fmla="*/ 117 h 1206"/>
                <a:gd name="T30" fmla="*/ 428 w 1907"/>
                <a:gd name="T31" fmla="*/ 43 h 1206"/>
                <a:gd name="T32" fmla="*/ 605 w 1907"/>
                <a:gd name="T33" fmla="*/ 16 h 1206"/>
                <a:gd name="T34" fmla="*/ 1423 w 1907"/>
                <a:gd name="T35" fmla="*/ 29 h 1206"/>
                <a:gd name="T36" fmla="*/ 1586 w 1907"/>
                <a:gd name="T37" fmla="*/ 86 h 1206"/>
                <a:gd name="T38" fmla="*/ 1719 w 1907"/>
                <a:gd name="T39" fmla="*/ 189 h 1206"/>
                <a:gd name="T40" fmla="*/ 1822 w 1907"/>
                <a:gd name="T41" fmla="*/ 323 h 1206"/>
                <a:gd name="T42" fmla="*/ 1879 w 1907"/>
                <a:gd name="T43" fmla="*/ 485 h 1206"/>
                <a:gd name="T44" fmla="*/ 1898 w 1907"/>
                <a:gd name="T45" fmla="*/ 602 h 1206"/>
                <a:gd name="T46" fmla="*/ 1896 w 1907"/>
                <a:gd name="T47" fmla="*/ 482 h 1206"/>
                <a:gd name="T48" fmla="*/ 1835 w 1907"/>
                <a:gd name="T49" fmla="*/ 315 h 1206"/>
                <a:gd name="T50" fmla="*/ 1730 w 1907"/>
                <a:gd name="T51" fmla="*/ 178 h 1206"/>
                <a:gd name="T52" fmla="*/ 1591 w 1907"/>
                <a:gd name="T53" fmla="*/ 73 h 1206"/>
                <a:gd name="T54" fmla="*/ 1426 w 1907"/>
                <a:gd name="T55" fmla="*/ 13 h 1206"/>
                <a:gd name="T56" fmla="*/ 605 w 1907"/>
                <a:gd name="T57" fmla="*/ 0 h 1206"/>
                <a:gd name="T58" fmla="*/ 423 w 1907"/>
                <a:gd name="T59" fmla="*/ 27 h 1206"/>
                <a:gd name="T60" fmla="*/ 266 w 1907"/>
                <a:gd name="T61" fmla="*/ 104 h 1206"/>
                <a:gd name="T62" fmla="*/ 137 w 1907"/>
                <a:gd name="T63" fmla="*/ 219 h 1206"/>
                <a:gd name="T64" fmla="*/ 47 w 1907"/>
                <a:gd name="T65" fmla="*/ 370 h 1206"/>
                <a:gd name="T66" fmla="*/ 3 w 1907"/>
                <a:gd name="T67" fmla="*/ 543 h 1206"/>
                <a:gd name="T68" fmla="*/ 11 w 1907"/>
                <a:gd name="T69" fmla="*/ 726 h 1206"/>
                <a:gd name="T70" fmla="*/ 72 w 1907"/>
                <a:gd name="T71" fmla="*/ 891 h 1206"/>
                <a:gd name="T72" fmla="*/ 176 w 1907"/>
                <a:gd name="T73" fmla="*/ 1030 h 1206"/>
                <a:gd name="T74" fmla="*/ 315 w 1907"/>
                <a:gd name="T75" fmla="*/ 1135 h 1206"/>
                <a:gd name="T76" fmla="*/ 481 w 1907"/>
                <a:gd name="T77" fmla="*/ 1195 h 1206"/>
                <a:gd name="T78" fmla="*/ 1305 w 1907"/>
                <a:gd name="T79" fmla="*/ 1206 h 1206"/>
                <a:gd name="T80" fmla="*/ 1483 w 1907"/>
                <a:gd name="T81" fmla="*/ 1179 h 1206"/>
                <a:gd name="T82" fmla="*/ 1643 w 1907"/>
                <a:gd name="T83" fmla="*/ 1105 h 1206"/>
                <a:gd name="T84" fmla="*/ 1769 w 1907"/>
                <a:gd name="T85" fmla="*/ 987 h 1206"/>
                <a:gd name="T86" fmla="*/ 1860 w 1907"/>
                <a:gd name="T87" fmla="*/ 839 h 1206"/>
                <a:gd name="T88" fmla="*/ 1904 w 1907"/>
                <a:gd name="T89" fmla="*/ 665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07" h="1206">
                  <a:moveTo>
                    <a:pt x="1898" y="602"/>
                  </a:moveTo>
                  <a:lnTo>
                    <a:pt x="1890" y="602"/>
                  </a:lnTo>
                  <a:lnTo>
                    <a:pt x="1887" y="663"/>
                  </a:lnTo>
                  <a:lnTo>
                    <a:pt x="1879" y="721"/>
                  </a:lnTo>
                  <a:lnTo>
                    <a:pt x="1865" y="778"/>
                  </a:lnTo>
                  <a:lnTo>
                    <a:pt x="1846" y="830"/>
                  </a:lnTo>
                  <a:lnTo>
                    <a:pt x="1822" y="883"/>
                  </a:lnTo>
                  <a:lnTo>
                    <a:pt x="1791" y="931"/>
                  </a:lnTo>
                  <a:lnTo>
                    <a:pt x="1759" y="976"/>
                  </a:lnTo>
                  <a:lnTo>
                    <a:pt x="1719" y="1017"/>
                  </a:lnTo>
                  <a:lnTo>
                    <a:pt x="1678" y="1055"/>
                  </a:lnTo>
                  <a:lnTo>
                    <a:pt x="1631" y="1091"/>
                  </a:lnTo>
                  <a:lnTo>
                    <a:pt x="1586" y="1118"/>
                  </a:lnTo>
                  <a:lnTo>
                    <a:pt x="1533" y="1143"/>
                  </a:lnTo>
                  <a:lnTo>
                    <a:pt x="1478" y="1163"/>
                  </a:lnTo>
                  <a:lnTo>
                    <a:pt x="1423" y="1179"/>
                  </a:lnTo>
                  <a:lnTo>
                    <a:pt x="1363" y="1187"/>
                  </a:lnTo>
                  <a:lnTo>
                    <a:pt x="1305" y="1190"/>
                  </a:lnTo>
                  <a:lnTo>
                    <a:pt x="605" y="1190"/>
                  </a:lnTo>
                  <a:lnTo>
                    <a:pt x="544" y="1187"/>
                  </a:lnTo>
                  <a:lnTo>
                    <a:pt x="484" y="1179"/>
                  </a:lnTo>
                  <a:lnTo>
                    <a:pt x="428" y="1163"/>
                  </a:lnTo>
                  <a:lnTo>
                    <a:pt x="374" y="1143"/>
                  </a:lnTo>
                  <a:lnTo>
                    <a:pt x="324" y="1118"/>
                  </a:lnTo>
                  <a:lnTo>
                    <a:pt x="275" y="1091"/>
                  </a:lnTo>
                  <a:lnTo>
                    <a:pt x="228" y="1055"/>
                  </a:lnTo>
                  <a:lnTo>
                    <a:pt x="187" y="1017"/>
                  </a:lnTo>
                  <a:lnTo>
                    <a:pt x="151" y="976"/>
                  </a:lnTo>
                  <a:lnTo>
                    <a:pt x="115" y="931"/>
                  </a:lnTo>
                  <a:lnTo>
                    <a:pt x="85" y="883"/>
                  </a:lnTo>
                  <a:lnTo>
                    <a:pt x="61" y="830"/>
                  </a:lnTo>
                  <a:lnTo>
                    <a:pt x="41" y="778"/>
                  </a:lnTo>
                  <a:lnTo>
                    <a:pt x="27" y="721"/>
                  </a:lnTo>
                  <a:lnTo>
                    <a:pt x="20" y="663"/>
                  </a:lnTo>
                  <a:lnTo>
                    <a:pt x="16" y="602"/>
                  </a:lnTo>
                  <a:lnTo>
                    <a:pt x="20" y="543"/>
                  </a:lnTo>
                  <a:lnTo>
                    <a:pt x="27" y="485"/>
                  </a:lnTo>
                  <a:lnTo>
                    <a:pt x="41" y="430"/>
                  </a:lnTo>
                  <a:lnTo>
                    <a:pt x="61" y="375"/>
                  </a:lnTo>
                  <a:lnTo>
                    <a:pt x="85" y="323"/>
                  </a:lnTo>
                  <a:lnTo>
                    <a:pt x="115" y="277"/>
                  </a:lnTo>
                  <a:lnTo>
                    <a:pt x="151" y="230"/>
                  </a:lnTo>
                  <a:lnTo>
                    <a:pt x="187" y="189"/>
                  </a:lnTo>
                  <a:lnTo>
                    <a:pt x="228" y="149"/>
                  </a:lnTo>
                  <a:lnTo>
                    <a:pt x="275" y="117"/>
                  </a:lnTo>
                  <a:lnTo>
                    <a:pt x="324" y="86"/>
                  </a:lnTo>
                  <a:lnTo>
                    <a:pt x="374" y="63"/>
                  </a:lnTo>
                  <a:lnTo>
                    <a:pt x="428" y="43"/>
                  </a:lnTo>
                  <a:lnTo>
                    <a:pt x="484" y="29"/>
                  </a:lnTo>
                  <a:lnTo>
                    <a:pt x="544" y="21"/>
                  </a:lnTo>
                  <a:lnTo>
                    <a:pt x="605" y="16"/>
                  </a:lnTo>
                  <a:lnTo>
                    <a:pt x="1305" y="16"/>
                  </a:lnTo>
                  <a:lnTo>
                    <a:pt x="1363" y="21"/>
                  </a:lnTo>
                  <a:lnTo>
                    <a:pt x="1423" y="29"/>
                  </a:lnTo>
                  <a:lnTo>
                    <a:pt x="1478" y="43"/>
                  </a:lnTo>
                  <a:lnTo>
                    <a:pt x="1533" y="63"/>
                  </a:lnTo>
                  <a:lnTo>
                    <a:pt x="1586" y="86"/>
                  </a:lnTo>
                  <a:lnTo>
                    <a:pt x="1631" y="117"/>
                  </a:lnTo>
                  <a:lnTo>
                    <a:pt x="1678" y="149"/>
                  </a:lnTo>
                  <a:lnTo>
                    <a:pt x="1719" y="189"/>
                  </a:lnTo>
                  <a:lnTo>
                    <a:pt x="1759" y="230"/>
                  </a:lnTo>
                  <a:lnTo>
                    <a:pt x="1791" y="277"/>
                  </a:lnTo>
                  <a:lnTo>
                    <a:pt x="1822" y="323"/>
                  </a:lnTo>
                  <a:lnTo>
                    <a:pt x="1846" y="375"/>
                  </a:lnTo>
                  <a:lnTo>
                    <a:pt x="1865" y="430"/>
                  </a:lnTo>
                  <a:lnTo>
                    <a:pt x="1879" y="485"/>
                  </a:lnTo>
                  <a:lnTo>
                    <a:pt x="1887" y="543"/>
                  </a:lnTo>
                  <a:lnTo>
                    <a:pt x="1890" y="602"/>
                  </a:lnTo>
                  <a:lnTo>
                    <a:pt x="1898" y="602"/>
                  </a:lnTo>
                  <a:lnTo>
                    <a:pt x="1907" y="602"/>
                  </a:lnTo>
                  <a:lnTo>
                    <a:pt x="1904" y="543"/>
                  </a:lnTo>
                  <a:lnTo>
                    <a:pt x="1896" y="482"/>
                  </a:lnTo>
                  <a:lnTo>
                    <a:pt x="1882" y="424"/>
                  </a:lnTo>
                  <a:lnTo>
                    <a:pt x="1860" y="370"/>
                  </a:lnTo>
                  <a:lnTo>
                    <a:pt x="1835" y="315"/>
                  </a:lnTo>
                  <a:lnTo>
                    <a:pt x="1805" y="266"/>
                  </a:lnTo>
                  <a:lnTo>
                    <a:pt x="1769" y="219"/>
                  </a:lnTo>
                  <a:lnTo>
                    <a:pt x="1730" y="178"/>
                  </a:lnTo>
                  <a:lnTo>
                    <a:pt x="1687" y="139"/>
                  </a:lnTo>
                  <a:lnTo>
                    <a:pt x="1643" y="104"/>
                  </a:lnTo>
                  <a:lnTo>
                    <a:pt x="1591" y="73"/>
                  </a:lnTo>
                  <a:lnTo>
                    <a:pt x="1539" y="48"/>
                  </a:lnTo>
                  <a:lnTo>
                    <a:pt x="1483" y="27"/>
                  </a:lnTo>
                  <a:lnTo>
                    <a:pt x="1426" y="13"/>
                  </a:lnTo>
                  <a:lnTo>
                    <a:pt x="1365" y="5"/>
                  </a:lnTo>
                  <a:lnTo>
                    <a:pt x="1305" y="0"/>
                  </a:lnTo>
                  <a:lnTo>
                    <a:pt x="605" y="0"/>
                  </a:lnTo>
                  <a:lnTo>
                    <a:pt x="542" y="5"/>
                  </a:lnTo>
                  <a:lnTo>
                    <a:pt x="481" y="13"/>
                  </a:lnTo>
                  <a:lnTo>
                    <a:pt x="423" y="27"/>
                  </a:lnTo>
                  <a:lnTo>
                    <a:pt x="368" y="48"/>
                  </a:lnTo>
                  <a:lnTo>
                    <a:pt x="315" y="73"/>
                  </a:lnTo>
                  <a:lnTo>
                    <a:pt x="266" y="104"/>
                  </a:lnTo>
                  <a:lnTo>
                    <a:pt x="220" y="139"/>
                  </a:lnTo>
                  <a:lnTo>
                    <a:pt x="176" y="178"/>
                  </a:lnTo>
                  <a:lnTo>
                    <a:pt x="137" y="219"/>
                  </a:lnTo>
                  <a:lnTo>
                    <a:pt x="101" y="266"/>
                  </a:lnTo>
                  <a:lnTo>
                    <a:pt x="72" y="315"/>
                  </a:lnTo>
                  <a:lnTo>
                    <a:pt x="47" y="370"/>
                  </a:lnTo>
                  <a:lnTo>
                    <a:pt x="27" y="424"/>
                  </a:lnTo>
                  <a:lnTo>
                    <a:pt x="11" y="482"/>
                  </a:lnTo>
                  <a:lnTo>
                    <a:pt x="3" y="543"/>
                  </a:lnTo>
                  <a:lnTo>
                    <a:pt x="0" y="602"/>
                  </a:lnTo>
                  <a:lnTo>
                    <a:pt x="3" y="665"/>
                  </a:lnTo>
                  <a:lnTo>
                    <a:pt x="11" y="726"/>
                  </a:lnTo>
                  <a:lnTo>
                    <a:pt x="27" y="784"/>
                  </a:lnTo>
                  <a:lnTo>
                    <a:pt x="47" y="839"/>
                  </a:lnTo>
                  <a:lnTo>
                    <a:pt x="72" y="891"/>
                  </a:lnTo>
                  <a:lnTo>
                    <a:pt x="101" y="940"/>
                  </a:lnTo>
                  <a:lnTo>
                    <a:pt x="137" y="987"/>
                  </a:lnTo>
                  <a:lnTo>
                    <a:pt x="176" y="1030"/>
                  </a:lnTo>
                  <a:lnTo>
                    <a:pt x="220" y="1069"/>
                  </a:lnTo>
                  <a:lnTo>
                    <a:pt x="266" y="1105"/>
                  </a:lnTo>
                  <a:lnTo>
                    <a:pt x="315" y="1135"/>
                  </a:lnTo>
                  <a:lnTo>
                    <a:pt x="368" y="1160"/>
                  </a:lnTo>
                  <a:lnTo>
                    <a:pt x="423" y="1179"/>
                  </a:lnTo>
                  <a:lnTo>
                    <a:pt x="481" y="1195"/>
                  </a:lnTo>
                  <a:lnTo>
                    <a:pt x="542" y="1204"/>
                  </a:lnTo>
                  <a:lnTo>
                    <a:pt x="605" y="1206"/>
                  </a:lnTo>
                  <a:lnTo>
                    <a:pt x="1305" y="1206"/>
                  </a:lnTo>
                  <a:lnTo>
                    <a:pt x="1365" y="1204"/>
                  </a:lnTo>
                  <a:lnTo>
                    <a:pt x="1426" y="1195"/>
                  </a:lnTo>
                  <a:lnTo>
                    <a:pt x="1483" y="1179"/>
                  </a:lnTo>
                  <a:lnTo>
                    <a:pt x="1539" y="1160"/>
                  </a:lnTo>
                  <a:lnTo>
                    <a:pt x="1591" y="1135"/>
                  </a:lnTo>
                  <a:lnTo>
                    <a:pt x="1643" y="1105"/>
                  </a:lnTo>
                  <a:lnTo>
                    <a:pt x="1687" y="1069"/>
                  </a:lnTo>
                  <a:lnTo>
                    <a:pt x="1730" y="1030"/>
                  </a:lnTo>
                  <a:lnTo>
                    <a:pt x="1769" y="987"/>
                  </a:lnTo>
                  <a:lnTo>
                    <a:pt x="1805" y="940"/>
                  </a:lnTo>
                  <a:lnTo>
                    <a:pt x="1835" y="891"/>
                  </a:lnTo>
                  <a:lnTo>
                    <a:pt x="1860" y="839"/>
                  </a:lnTo>
                  <a:lnTo>
                    <a:pt x="1882" y="784"/>
                  </a:lnTo>
                  <a:lnTo>
                    <a:pt x="1896" y="726"/>
                  </a:lnTo>
                  <a:lnTo>
                    <a:pt x="1904" y="665"/>
                  </a:lnTo>
                  <a:lnTo>
                    <a:pt x="1907" y="602"/>
                  </a:lnTo>
                  <a:lnTo>
                    <a:pt x="1898" y="602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199"/>
            <p:cNvSpPr>
              <a:spLocks/>
            </p:cNvSpPr>
            <p:nvPr/>
          </p:nvSpPr>
          <p:spPr bwMode="auto">
            <a:xfrm>
              <a:off x="4395788" y="3963988"/>
              <a:ext cx="185738" cy="261938"/>
            </a:xfrm>
            <a:custGeom>
              <a:avLst/>
              <a:gdLst>
                <a:gd name="T0" fmla="*/ 734 w 821"/>
                <a:gd name="T1" fmla="*/ 0 h 1152"/>
                <a:gd name="T2" fmla="*/ 722 w 821"/>
                <a:gd name="T3" fmla="*/ 559 h 1152"/>
                <a:gd name="T4" fmla="*/ 659 w 821"/>
                <a:gd name="T5" fmla="*/ 505 h 1152"/>
                <a:gd name="T6" fmla="*/ 600 w 821"/>
                <a:gd name="T7" fmla="*/ 449 h 1152"/>
                <a:gd name="T8" fmla="*/ 542 w 821"/>
                <a:gd name="T9" fmla="*/ 389 h 1152"/>
                <a:gd name="T10" fmla="*/ 490 w 821"/>
                <a:gd name="T11" fmla="*/ 329 h 1152"/>
                <a:gd name="T12" fmla="*/ 437 w 821"/>
                <a:gd name="T13" fmla="*/ 262 h 1152"/>
                <a:gd name="T14" fmla="*/ 387 w 821"/>
                <a:gd name="T15" fmla="*/ 197 h 1152"/>
                <a:gd name="T16" fmla="*/ 341 w 821"/>
                <a:gd name="T17" fmla="*/ 129 h 1152"/>
                <a:gd name="T18" fmla="*/ 297 w 821"/>
                <a:gd name="T19" fmla="*/ 54 h 1152"/>
                <a:gd name="T20" fmla="*/ 265 w 821"/>
                <a:gd name="T21" fmla="*/ 77 h 1152"/>
                <a:gd name="T22" fmla="*/ 231 w 821"/>
                <a:gd name="T23" fmla="*/ 98 h 1152"/>
                <a:gd name="T24" fmla="*/ 201 w 821"/>
                <a:gd name="T25" fmla="*/ 123 h 1152"/>
                <a:gd name="T26" fmla="*/ 171 w 821"/>
                <a:gd name="T27" fmla="*/ 151 h 1152"/>
                <a:gd name="T28" fmla="*/ 135 w 821"/>
                <a:gd name="T29" fmla="*/ 192 h 1152"/>
                <a:gd name="T30" fmla="*/ 99 w 821"/>
                <a:gd name="T31" fmla="*/ 239 h 1152"/>
                <a:gd name="T32" fmla="*/ 69 w 821"/>
                <a:gd name="T33" fmla="*/ 285 h 1152"/>
                <a:gd name="T34" fmla="*/ 45 w 821"/>
                <a:gd name="T35" fmla="*/ 337 h 1152"/>
                <a:gd name="T36" fmla="*/ 25 w 821"/>
                <a:gd name="T37" fmla="*/ 392 h 1152"/>
                <a:gd name="T38" fmla="*/ 11 w 821"/>
                <a:gd name="T39" fmla="*/ 447 h 1152"/>
                <a:gd name="T40" fmla="*/ 4 w 821"/>
                <a:gd name="T41" fmla="*/ 505 h 1152"/>
                <a:gd name="T42" fmla="*/ 0 w 821"/>
                <a:gd name="T43" fmla="*/ 564 h 1152"/>
                <a:gd name="T44" fmla="*/ 4 w 821"/>
                <a:gd name="T45" fmla="*/ 625 h 1152"/>
                <a:gd name="T46" fmla="*/ 11 w 821"/>
                <a:gd name="T47" fmla="*/ 683 h 1152"/>
                <a:gd name="T48" fmla="*/ 25 w 821"/>
                <a:gd name="T49" fmla="*/ 740 h 1152"/>
                <a:gd name="T50" fmla="*/ 45 w 821"/>
                <a:gd name="T51" fmla="*/ 792 h 1152"/>
                <a:gd name="T52" fmla="*/ 69 w 821"/>
                <a:gd name="T53" fmla="*/ 845 h 1152"/>
                <a:gd name="T54" fmla="*/ 99 w 821"/>
                <a:gd name="T55" fmla="*/ 893 h 1152"/>
                <a:gd name="T56" fmla="*/ 135 w 821"/>
                <a:gd name="T57" fmla="*/ 938 h 1152"/>
                <a:gd name="T58" fmla="*/ 171 w 821"/>
                <a:gd name="T59" fmla="*/ 979 h 1152"/>
                <a:gd name="T60" fmla="*/ 212 w 821"/>
                <a:gd name="T61" fmla="*/ 1017 h 1152"/>
                <a:gd name="T62" fmla="*/ 259 w 821"/>
                <a:gd name="T63" fmla="*/ 1053 h 1152"/>
                <a:gd name="T64" fmla="*/ 308 w 821"/>
                <a:gd name="T65" fmla="*/ 1080 h 1152"/>
                <a:gd name="T66" fmla="*/ 358 w 821"/>
                <a:gd name="T67" fmla="*/ 1105 h 1152"/>
                <a:gd name="T68" fmla="*/ 412 w 821"/>
                <a:gd name="T69" fmla="*/ 1125 h 1152"/>
                <a:gd name="T70" fmla="*/ 468 w 821"/>
                <a:gd name="T71" fmla="*/ 1141 h 1152"/>
                <a:gd name="T72" fmla="*/ 528 w 821"/>
                <a:gd name="T73" fmla="*/ 1149 h 1152"/>
                <a:gd name="T74" fmla="*/ 589 w 821"/>
                <a:gd name="T75" fmla="*/ 1152 h 1152"/>
                <a:gd name="T76" fmla="*/ 704 w 821"/>
                <a:gd name="T77" fmla="*/ 1152 h 1152"/>
                <a:gd name="T78" fmla="*/ 720 w 821"/>
                <a:gd name="T79" fmla="*/ 1127 h 1152"/>
                <a:gd name="T80" fmla="*/ 734 w 821"/>
                <a:gd name="T81" fmla="*/ 1100 h 1152"/>
                <a:gd name="T82" fmla="*/ 762 w 821"/>
                <a:gd name="T83" fmla="*/ 1042 h 1152"/>
                <a:gd name="T84" fmla="*/ 781 w 821"/>
                <a:gd name="T85" fmla="*/ 981 h 1152"/>
                <a:gd name="T86" fmla="*/ 797 w 821"/>
                <a:gd name="T87" fmla="*/ 916 h 1152"/>
                <a:gd name="T88" fmla="*/ 808 w 821"/>
                <a:gd name="T89" fmla="*/ 850 h 1152"/>
                <a:gd name="T90" fmla="*/ 816 w 821"/>
                <a:gd name="T91" fmla="*/ 782 h 1152"/>
                <a:gd name="T92" fmla="*/ 821 w 821"/>
                <a:gd name="T93" fmla="*/ 713 h 1152"/>
                <a:gd name="T94" fmla="*/ 821 w 821"/>
                <a:gd name="T95" fmla="*/ 641 h 1152"/>
                <a:gd name="T96" fmla="*/ 821 w 821"/>
                <a:gd name="T97" fmla="*/ 564 h 1152"/>
                <a:gd name="T98" fmla="*/ 816 w 821"/>
                <a:gd name="T99" fmla="*/ 490 h 1152"/>
                <a:gd name="T100" fmla="*/ 811 w 821"/>
                <a:gd name="T101" fmla="*/ 413 h 1152"/>
                <a:gd name="T102" fmla="*/ 800 w 821"/>
                <a:gd name="T103" fmla="*/ 340 h 1152"/>
                <a:gd name="T104" fmla="*/ 792 w 821"/>
                <a:gd name="T105" fmla="*/ 268 h 1152"/>
                <a:gd name="T106" fmla="*/ 781 w 821"/>
                <a:gd name="T107" fmla="*/ 205 h 1152"/>
                <a:gd name="T108" fmla="*/ 758 w 821"/>
                <a:gd name="T109" fmla="*/ 93 h 1152"/>
                <a:gd name="T110" fmla="*/ 740 w 821"/>
                <a:gd name="T111" fmla="*/ 14 h 1152"/>
                <a:gd name="T112" fmla="*/ 734 w 821"/>
                <a:gd name="T113" fmla="*/ 0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21" h="1152">
                  <a:moveTo>
                    <a:pt x="734" y="0"/>
                  </a:moveTo>
                  <a:lnTo>
                    <a:pt x="722" y="559"/>
                  </a:lnTo>
                  <a:lnTo>
                    <a:pt x="659" y="505"/>
                  </a:lnTo>
                  <a:lnTo>
                    <a:pt x="600" y="449"/>
                  </a:lnTo>
                  <a:lnTo>
                    <a:pt x="542" y="389"/>
                  </a:lnTo>
                  <a:lnTo>
                    <a:pt x="490" y="329"/>
                  </a:lnTo>
                  <a:lnTo>
                    <a:pt x="437" y="262"/>
                  </a:lnTo>
                  <a:lnTo>
                    <a:pt x="387" y="197"/>
                  </a:lnTo>
                  <a:lnTo>
                    <a:pt x="341" y="129"/>
                  </a:lnTo>
                  <a:lnTo>
                    <a:pt x="297" y="54"/>
                  </a:lnTo>
                  <a:lnTo>
                    <a:pt x="265" y="77"/>
                  </a:lnTo>
                  <a:lnTo>
                    <a:pt x="231" y="98"/>
                  </a:lnTo>
                  <a:lnTo>
                    <a:pt x="201" y="123"/>
                  </a:lnTo>
                  <a:lnTo>
                    <a:pt x="171" y="151"/>
                  </a:lnTo>
                  <a:lnTo>
                    <a:pt x="135" y="192"/>
                  </a:lnTo>
                  <a:lnTo>
                    <a:pt x="99" y="239"/>
                  </a:lnTo>
                  <a:lnTo>
                    <a:pt x="69" y="285"/>
                  </a:lnTo>
                  <a:lnTo>
                    <a:pt x="45" y="337"/>
                  </a:lnTo>
                  <a:lnTo>
                    <a:pt x="25" y="392"/>
                  </a:lnTo>
                  <a:lnTo>
                    <a:pt x="11" y="447"/>
                  </a:lnTo>
                  <a:lnTo>
                    <a:pt x="4" y="505"/>
                  </a:lnTo>
                  <a:lnTo>
                    <a:pt x="0" y="564"/>
                  </a:lnTo>
                  <a:lnTo>
                    <a:pt x="4" y="625"/>
                  </a:lnTo>
                  <a:lnTo>
                    <a:pt x="11" y="683"/>
                  </a:lnTo>
                  <a:lnTo>
                    <a:pt x="25" y="740"/>
                  </a:lnTo>
                  <a:lnTo>
                    <a:pt x="45" y="792"/>
                  </a:lnTo>
                  <a:lnTo>
                    <a:pt x="69" y="845"/>
                  </a:lnTo>
                  <a:lnTo>
                    <a:pt x="99" y="893"/>
                  </a:lnTo>
                  <a:lnTo>
                    <a:pt x="135" y="938"/>
                  </a:lnTo>
                  <a:lnTo>
                    <a:pt x="171" y="979"/>
                  </a:lnTo>
                  <a:lnTo>
                    <a:pt x="212" y="1017"/>
                  </a:lnTo>
                  <a:lnTo>
                    <a:pt x="259" y="1053"/>
                  </a:lnTo>
                  <a:lnTo>
                    <a:pt x="308" y="1080"/>
                  </a:lnTo>
                  <a:lnTo>
                    <a:pt x="358" y="1105"/>
                  </a:lnTo>
                  <a:lnTo>
                    <a:pt x="412" y="1125"/>
                  </a:lnTo>
                  <a:lnTo>
                    <a:pt x="468" y="1141"/>
                  </a:lnTo>
                  <a:lnTo>
                    <a:pt x="528" y="1149"/>
                  </a:lnTo>
                  <a:lnTo>
                    <a:pt x="589" y="1152"/>
                  </a:lnTo>
                  <a:lnTo>
                    <a:pt x="704" y="1152"/>
                  </a:lnTo>
                  <a:lnTo>
                    <a:pt x="720" y="1127"/>
                  </a:lnTo>
                  <a:lnTo>
                    <a:pt x="734" y="1100"/>
                  </a:lnTo>
                  <a:lnTo>
                    <a:pt x="762" y="1042"/>
                  </a:lnTo>
                  <a:lnTo>
                    <a:pt x="781" y="981"/>
                  </a:lnTo>
                  <a:lnTo>
                    <a:pt x="797" y="916"/>
                  </a:lnTo>
                  <a:lnTo>
                    <a:pt x="808" y="850"/>
                  </a:lnTo>
                  <a:lnTo>
                    <a:pt x="816" y="782"/>
                  </a:lnTo>
                  <a:lnTo>
                    <a:pt x="821" y="713"/>
                  </a:lnTo>
                  <a:lnTo>
                    <a:pt x="821" y="641"/>
                  </a:lnTo>
                  <a:lnTo>
                    <a:pt x="821" y="564"/>
                  </a:lnTo>
                  <a:lnTo>
                    <a:pt x="816" y="490"/>
                  </a:lnTo>
                  <a:lnTo>
                    <a:pt x="811" y="413"/>
                  </a:lnTo>
                  <a:lnTo>
                    <a:pt x="800" y="340"/>
                  </a:lnTo>
                  <a:lnTo>
                    <a:pt x="792" y="268"/>
                  </a:lnTo>
                  <a:lnTo>
                    <a:pt x="781" y="205"/>
                  </a:lnTo>
                  <a:lnTo>
                    <a:pt x="758" y="93"/>
                  </a:lnTo>
                  <a:lnTo>
                    <a:pt x="740" y="14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200"/>
            <p:cNvSpPr>
              <a:spLocks/>
            </p:cNvSpPr>
            <p:nvPr/>
          </p:nvSpPr>
          <p:spPr bwMode="auto">
            <a:xfrm>
              <a:off x="4394201" y="3975100"/>
              <a:ext cx="160338" cy="252413"/>
            </a:xfrm>
            <a:custGeom>
              <a:avLst/>
              <a:gdLst>
                <a:gd name="T0" fmla="*/ 268 w 711"/>
                <a:gd name="T1" fmla="*/ 20 h 1112"/>
                <a:gd name="T2" fmla="*/ 205 w 711"/>
                <a:gd name="T3" fmla="*/ 67 h 1112"/>
                <a:gd name="T4" fmla="*/ 150 w 711"/>
                <a:gd name="T5" fmla="*/ 122 h 1112"/>
                <a:gd name="T6" fmla="*/ 104 w 711"/>
                <a:gd name="T7" fmla="*/ 182 h 1112"/>
                <a:gd name="T8" fmla="*/ 63 w 711"/>
                <a:gd name="T9" fmla="*/ 248 h 1112"/>
                <a:gd name="T10" fmla="*/ 32 w 711"/>
                <a:gd name="T11" fmla="*/ 319 h 1112"/>
                <a:gd name="T12" fmla="*/ 11 w 711"/>
                <a:gd name="T13" fmla="*/ 396 h 1112"/>
                <a:gd name="T14" fmla="*/ 0 w 711"/>
                <a:gd name="T15" fmla="*/ 475 h 1112"/>
                <a:gd name="T16" fmla="*/ 2 w 711"/>
                <a:gd name="T17" fmla="*/ 577 h 1112"/>
                <a:gd name="T18" fmla="*/ 24 w 711"/>
                <a:gd name="T19" fmla="*/ 694 h 1112"/>
                <a:gd name="T20" fmla="*/ 70 w 711"/>
                <a:gd name="T21" fmla="*/ 802 h 1112"/>
                <a:gd name="T22" fmla="*/ 133 w 711"/>
                <a:gd name="T23" fmla="*/ 895 h 1112"/>
                <a:gd name="T24" fmla="*/ 216 w 711"/>
                <a:gd name="T25" fmla="*/ 978 h 1112"/>
                <a:gd name="T26" fmla="*/ 310 w 711"/>
                <a:gd name="T27" fmla="*/ 1041 h 1112"/>
                <a:gd name="T28" fmla="*/ 417 w 711"/>
                <a:gd name="T29" fmla="*/ 1084 h 1112"/>
                <a:gd name="T30" fmla="*/ 533 w 711"/>
                <a:gd name="T31" fmla="*/ 1109 h 1112"/>
                <a:gd name="T32" fmla="*/ 708 w 711"/>
                <a:gd name="T33" fmla="*/ 1112 h 1112"/>
                <a:gd name="T34" fmla="*/ 711 w 711"/>
                <a:gd name="T35" fmla="*/ 1104 h 1112"/>
                <a:gd name="T36" fmla="*/ 535 w 711"/>
                <a:gd name="T37" fmla="*/ 1101 h 1112"/>
                <a:gd name="T38" fmla="*/ 419 w 711"/>
                <a:gd name="T39" fmla="*/ 1077 h 1112"/>
                <a:gd name="T40" fmla="*/ 315 w 711"/>
                <a:gd name="T41" fmla="*/ 1032 h 1112"/>
                <a:gd name="T42" fmla="*/ 219 w 711"/>
                <a:gd name="T43" fmla="*/ 969 h 1112"/>
                <a:gd name="T44" fmla="*/ 142 w 711"/>
                <a:gd name="T45" fmla="*/ 890 h 1112"/>
                <a:gd name="T46" fmla="*/ 76 w 711"/>
                <a:gd name="T47" fmla="*/ 797 h 1112"/>
                <a:gd name="T48" fmla="*/ 32 w 711"/>
                <a:gd name="T49" fmla="*/ 692 h 1112"/>
                <a:gd name="T50" fmla="*/ 11 w 711"/>
                <a:gd name="T51" fmla="*/ 577 h 1112"/>
                <a:gd name="T52" fmla="*/ 11 w 711"/>
                <a:gd name="T53" fmla="*/ 457 h 1112"/>
                <a:gd name="T54" fmla="*/ 32 w 711"/>
                <a:gd name="T55" fmla="*/ 344 h 1112"/>
                <a:gd name="T56" fmla="*/ 76 w 711"/>
                <a:gd name="T57" fmla="*/ 237 h 1112"/>
                <a:gd name="T58" fmla="*/ 142 w 711"/>
                <a:gd name="T59" fmla="*/ 144 h 1112"/>
                <a:gd name="T60" fmla="*/ 208 w 711"/>
                <a:gd name="T61" fmla="*/ 75 h 1112"/>
                <a:gd name="T62" fmla="*/ 272 w 711"/>
                <a:gd name="T63" fmla="*/ 29 h 1112"/>
                <a:gd name="T64" fmla="*/ 301 w 711"/>
                <a:gd name="T65" fmla="*/ 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1" h="1112">
                  <a:moveTo>
                    <a:pt x="301" y="0"/>
                  </a:moveTo>
                  <a:lnTo>
                    <a:pt x="268" y="20"/>
                  </a:lnTo>
                  <a:lnTo>
                    <a:pt x="236" y="42"/>
                  </a:lnTo>
                  <a:lnTo>
                    <a:pt x="205" y="67"/>
                  </a:lnTo>
                  <a:lnTo>
                    <a:pt x="178" y="92"/>
                  </a:lnTo>
                  <a:lnTo>
                    <a:pt x="150" y="122"/>
                  </a:lnTo>
                  <a:lnTo>
                    <a:pt x="126" y="149"/>
                  </a:lnTo>
                  <a:lnTo>
                    <a:pt x="104" y="182"/>
                  </a:lnTo>
                  <a:lnTo>
                    <a:pt x="81" y="214"/>
                  </a:lnTo>
                  <a:lnTo>
                    <a:pt x="63" y="248"/>
                  </a:lnTo>
                  <a:lnTo>
                    <a:pt x="45" y="284"/>
                  </a:lnTo>
                  <a:lnTo>
                    <a:pt x="32" y="319"/>
                  </a:lnTo>
                  <a:lnTo>
                    <a:pt x="21" y="358"/>
                  </a:lnTo>
                  <a:lnTo>
                    <a:pt x="11" y="396"/>
                  </a:lnTo>
                  <a:lnTo>
                    <a:pt x="5" y="434"/>
                  </a:lnTo>
                  <a:lnTo>
                    <a:pt x="0" y="475"/>
                  </a:lnTo>
                  <a:lnTo>
                    <a:pt x="0" y="516"/>
                  </a:lnTo>
                  <a:lnTo>
                    <a:pt x="2" y="577"/>
                  </a:lnTo>
                  <a:lnTo>
                    <a:pt x="11" y="637"/>
                  </a:lnTo>
                  <a:lnTo>
                    <a:pt x="24" y="694"/>
                  </a:lnTo>
                  <a:lnTo>
                    <a:pt x="45" y="750"/>
                  </a:lnTo>
                  <a:lnTo>
                    <a:pt x="70" y="802"/>
                  </a:lnTo>
                  <a:lnTo>
                    <a:pt x="101" y="849"/>
                  </a:lnTo>
                  <a:lnTo>
                    <a:pt x="133" y="895"/>
                  </a:lnTo>
                  <a:lnTo>
                    <a:pt x="173" y="939"/>
                  </a:lnTo>
                  <a:lnTo>
                    <a:pt x="216" y="978"/>
                  </a:lnTo>
                  <a:lnTo>
                    <a:pt x="261" y="1011"/>
                  </a:lnTo>
                  <a:lnTo>
                    <a:pt x="310" y="1041"/>
                  </a:lnTo>
                  <a:lnTo>
                    <a:pt x="362" y="1066"/>
                  </a:lnTo>
                  <a:lnTo>
                    <a:pt x="417" y="1084"/>
                  </a:lnTo>
                  <a:lnTo>
                    <a:pt x="475" y="1101"/>
                  </a:lnTo>
                  <a:lnTo>
                    <a:pt x="533" y="1109"/>
                  </a:lnTo>
                  <a:lnTo>
                    <a:pt x="596" y="1112"/>
                  </a:lnTo>
                  <a:lnTo>
                    <a:pt x="708" y="1112"/>
                  </a:lnTo>
                  <a:lnTo>
                    <a:pt x="708" y="1106"/>
                  </a:lnTo>
                  <a:lnTo>
                    <a:pt x="711" y="1104"/>
                  </a:lnTo>
                  <a:lnTo>
                    <a:pt x="596" y="1104"/>
                  </a:lnTo>
                  <a:lnTo>
                    <a:pt x="535" y="1101"/>
                  </a:lnTo>
                  <a:lnTo>
                    <a:pt x="475" y="1093"/>
                  </a:lnTo>
                  <a:lnTo>
                    <a:pt x="419" y="1077"/>
                  </a:lnTo>
                  <a:lnTo>
                    <a:pt x="365" y="1057"/>
                  </a:lnTo>
                  <a:lnTo>
                    <a:pt x="315" y="1032"/>
                  </a:lnTo>
                  <a:lnTo>
                    <a:pt x="266" y="1005"/>
                  </a:lnTo>
                  <a:lnTo>
                    <a:pt x="219" y="969"/>
                  </a:lnTo>
                  <a:lnTo>
                    <a:pt x="178" y="931"/>
                  </a:lnTo>
                  <a:lnTo>
                    <a:pt x="142" y="890"/>
                  </a:lnTo>
                  <a:lnTo>
                    <a:pt x="106" y="845"/>
                  </a:lnTo>
                  <a:lnTo>
                    <a:pt x="76" y="797"/>
                  </a:lnTo>
                  <a:lnTo>
                    <a:pt x="52" y="744"/>
                  </a:lnTo>
                  <a:lnTo>
                    <a:pt x="32" y="692"/>
                  </a:lnTo>
                  <a:lnTo>
                    <a:pt x="18" y="635"/>
                  </a:lnTo>
                  <a:lnTo>
                    <a:pt x="11" y="577"/>
                  </a:lnTo>
                  <a:lnTo>
                    <a:pt x="7" y="516"/>
                  </a:lnTo>
                  <a:lnTo>
                    <a:pt x="11" y="457"/>
                  </a:lnTo>
                  <a:lnTo>
                    <a:pt x="18" y="399"/>
                  </a:lnTo>
                  <a:lnTo>
                    <a:pt x="32" y="344"/>
                  </a:lnTo>
                  <a:lnTo>
                    <a:pt x="52" y="289"/>
                  </a:lnTo>
                  <a:lnTo>
                    <a:pt x="76" y="237"/>
                  </a:lnTo>
                  <a:lnTo>
                    <a:pt x="106" y="191"/>
                  </a:lnTo>
                  <a:lnTo>
                    <a:pt x="142" y="144"/>
                  </a:lnTo>
                  <a:lnTo>
                    <a:pt x="178" y="103"/>
                  </a:lnTo>
                  <a:lnTo>
                    <a:pt x="208" y="75"/>
                  </a:lnTo>
                  <a:lnTo>
                    <a:pt x="238" y="50"/>
                  </a:lnTo>
                  <a:lnTo>
                    <a:pt x="272" y="29"/>
                  </a:lnTo>
                  <a:lnTo>
                    <a:pt x="304" y="6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201"/>
            <p:cNvSpPr>
              <a:spLocks/>
            </p:cNvSpPr>
            <p:nvPr/>
          </p:nvSpPr>
          <p:spPr bwMode="auto">
            <a:xfrm>
              <a:off x="4694238" y="4176713"/>
              <a:ext cx="74613" cy="49213"/>
            </a:xfrm>
            <a:custGeom>
              <a:avLst/>
              <a:gdLst>
                <a:gd name="T0" fmla="*/ 57 w 329"/>
                <a:gd name="T1" fmla="*/ 0 h 214"/>
                <a:gd name="T2" fmla="*/ 41 w 329"/>
                <a:gd name="T3" fmla="*/ 74 h 214"/>
                <a:gd name="T4" fmla="*/ 23 w 329"/>
                <a:gd name="T5" fmla="*/ 135 h 214"/>
                <a:gd name="T6" fmla="*/ 0 w 329"/>
                <a:gd name="T7" fmla="*/ 214 h 214"/>
                <a:gd name="T8" fmla="*/ 46 w 329"/>
                <a:gd name="T9" fmla="*/ 209 h 214"/>
                <a:gd name="T10" fmla="*/ 90 w 329"/>
                <a:gd name="T11" fmla="*/ 200 h 214"/>
                <a:gd name="T12" fmla="*/ 133 w 329"/>
                <a:gd name="T13" fmla="*/ 189 h 214"/>
                <a:gd name="T14" fmla="*/ 175 w 329"/>
                <a:gd name="T15" fmla="*/ 176 h 214"/>
                <a:gd name="T16" fmla="*/ 216 w 329"/>
                <a:gd name="T17" fmla="*/ 159 h 214"/>
                <a:gd name="T18" fmla="*/ 255 w 329"/>
                <a:gd name="T19" fmla="*/ 140 h 214"/>
                <a:gd name="T20" fmla="*/ 293 w 329"/>
                <a:gd name="T21" fmla="*/ 115 h 214"/>
                <a:gd name="T22" fmla="*/ 329 w 329"/>
                <a:gd name="T23" fmla="*/ 90 h 214"/>
                <a:gd name="T24" fmla="*/ 261 w 329"/>
                <a:gd name="T25" fmla="*/ 68 h 214"/>
                <a:gd name="T26" fmla="*/ 191 w 329"/>
                <a:gd name="T27" fmla="*/ 47 h 214"/>
                <a:gd name="T28" fmla="*/ 122 w 329"/>
                <a:gd name="T29" fmla="*/ 25 h 214"/>
                <a:gd name="T30" fmla="*/ 57 w 329"/>
                <a:gd name="T31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9" h="214">
                  <a:moveTo>
                    <a:pt x="57" y="0"/>
                  </a:moveTo>
                  <a:lnTo>
                    <a:pt x="41" y="74"/>
                  </a:lnTo>
                  <a:lnTo>
                    <a:pt x="23" y="135"/>
                  </a:lnTo>
                  <a:lnTo>
                    <a:pt x="0" y="214"/>
                  </a:lnTo>
                  <a:lnTo>
                    <a:pt x="46" y="209"/>
                  </a:lnTo>
                  <a:lnTo>
                    <a:pt x="90" y="200"/>
                  </a:lnTo>
                  <a:lnTo>
                    <a:pt x="133" y="189"/>
                  </a:lnTo>
                  <a:lnTo>
                    <a:pt x="175" y="176"/>
                  </a:lnTo>
                  <a:lnTo>
                    <a:pt x="216" y="159"/>
                  </a:lnTo>
                  <a:lnTo>
                    <a:pt x="255" y="140"/>
                  </a:lnTo>
                  <a:lnTo>
                    <a:pt x="293" y="115"/>
                  </a:lnTo>
                  <a:lnTo>
                    <a:pt x="329" y="90"/>
                  </a:lnTo>
                  <a:lnTo>
                    <a:pt x="261" y="68"/>
                  </a:lnTo>
                  <a:lnTo>
                    <a:pt x="191" y="47"/>
                  </a:lnTo>
                  <a:lnTo>
                    <a:pt x="122" y="25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202"/>
            <p:cNvSpPr>
              <a:spLocks/>
            </p:cNvSpPr>
            <p:nvPr/>
          </p:nvSpPr>
          <p:spPr bwMode="auto">
            <a:xfrm>
              <a:off x="4694238" y="4197350"/>
              <a:ext cx="76200" cy="30163"/>
            </a:xfrm>
            <a:custGeom>
              <a:avLst/>
              <a:gdLst>
                <a:gd name="T0" fmla="*/ 333 w 341"/>
                <a:gd name="T1" fmla="*/ 0 h 132"/>
                <a:gd name="T2" fmla="*/ 297 w 341"/>
                <a:gd name="T3" fmla="*/ 25 h 132"/>
                <a:gd name="T4" fmla="*/ 259 w 341"/>
                <a:gd name="T5" fmla="*/ 50 h 132"/>
                <a:gd name="T6" fmla="*/ 220 w 341"/>
                <a:gd name="T7" fmla="*/ 69 h 132"/>
                <a:gd name="T8" fmla="*/ 179 w 341"/>
                <a:gd name="T9" fmla="*/ 86 h 132"/>
                <a:gd name="T10" fmla="*/ 137 w 341"/>
                <a:gd name="T11" fmla="*/ 99 h 132"/>
                <a:gd name="T12" fmla="*/ 94 w 341"/>
                <a:gd name="T13" fmla="*/ 110 h 132"/>
                <a:gd name="T14" fmla="*/ 50 w 341"/>
                <a:gd name="T15" fmla="*/ 119 h 132"/>
                <a:gd name="T16" fmla="*/ 4 w 341"/>
                <a:gd name="T17" fmla="*/ 124 h 132"/>
                <a:gd name="T18" fmla="*/ 0 w 341"/>
                <a:gd name="T19" fmla="*/ 132 h 132"/>
                <a:gd name="T20" fmla="*/ 47 w 341"/>
                <a:gd name="T21" fmla="*/ 126 h 132"/>
                <a:gd name="T22" fmla="*/ 94 w 341"/>
                <a:gd name="T23" fmla="*/ 119 h 132"/>
                <a:gd name="T24" fmla="*/ 141 w 341"/>
                <a:gd name="T25" fmla="*/ 108 h 132"/>
                <a:gd name="T26" fmla="*/ 184 w 341"/>
                <a:gd name="T27" fmla="*/ 94 h 132"/>
                <a:gd name="T28" fmla="*/ 225 w 341"/>
                <a:gd name="T29" fmla="*/ 74 h 132"/>
                <a:gd name="T30" fmla="*/ 267 w 341"/>
                <a:gd name="T31" fmla="*/ 56 h 132"/>
                <a:gd name="T32" fmla="*/ 306 w 341"/>
                <a:gd name="T33" fmla="*/ 31 h 132"/>
                <a:gd name="T34" fmla="*/ 341 w 341"/>
                <a:gd name="T35" fmla="*/ 3 h 132"/>
                <a:gd name="T36" fmla="*/ 333 w 341"/>
                <a:gd name="T3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1" h="132">
                  <a:moveTo>
                    <a:pt x="333" y="0"/>
                  </a:moveTo>
                  <a:lnTo>
                    <a:pt x="297" y="25"/>
                  </a:lnTo>
                  <a:lnTo>
                    <a:pt x="259" y="50"/>
                  </a:lnTo>
                  <a:lnTo>
                    <a:pt x="220" y="69"/>
                  </a:lnTo>
                  <a:lnTo>
                    <a:pt x="179" y="86"/>
                  </a:lnTo>
                  <a:lnTo>
                    <a:pt x="137" y="99"/>
                  </a:lnTo>
                  <a:lnTo>
                    <a:pt x="94" y="110"/>
                  </a:lnTo>
                  <a:lnTo>
                    <a:pt x="50" y="119"/>
                  </a:lnTo>
                  <a:lnTo>
                    <a:pt x="4" y="124"/>
                  </a:lnTo>
                  <a:lnTo>
                    <a:pt x="0" y="132"/>
                  </a:lnTo>
                  <a:lnTo>
                    <a:pt x="47" y="126"/>
                  </a:lnTo>
                  <a:lnTo>
                    <a:pt x="94" y="119"/>
                  </a:lnTo>
                  <a:lnTo>
                    <a:pt x="141" y="108"/>
                  </a:lnTo>
                  <a:lnTo>
                    <a:pt x="184" y="94"/>
                  </a:lnTo>
                  <a:lnTo>
                    <a:pt x="225" y="74"/>
                  </a:lnTo>
                  <a:lnTo>
                    <a:pt x="267" y="56"/>
                  </a:lnTo>
                  <a:lnTo>
                    <a:pt x="306" y="31"/>
                  </a:lnTo>
                  <a:lnTo>
                    <a:pt x="341" y="3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203"/>
            <p:cNvSpPr>
              <a:spLocks/>
            </p:cNvSpPr>
            <p:nvPr/>
          </p:nvSpPr>
          <p:spPr bwMode="auto">
            <a:xfrm>
              <a:off x="4556126" y="3957638"/>
              <a:ext cx="139700" cy="280988"/>
            </a:xfrm>
            <a:custGeom>
              <a:avLst/>
              <a:gdLst>
                <a:gd name="T0" fmla="*/ 31 w 621"/>
                <a:gd name="T1" fmla="*/ 0 h 1241"/>
                <a:gd name="T2" fmla="*/ 41 w 621"/>
                <a:gd name="T3" fmla="*/ 45 h 1241"/>
                <a:gd name="T4" fmla="*/ 66 w 621"/>
                <a:gd name="T5" fmla="*/ 157 h 1241"/>
                <a:gd name="T6" fmla="*/ 83 w 621"/>
                <a:gd name="T7" fmla="*/ 234 h 1241"/>
                <a:gd name="T8" fmla="*/ 97 w 621"/>
                <a:gd name="T9" fmla="*/ 322 h 1241"/>
                <a:gd name="T10" fmla="*/ 110 w 621"/>
                <a:gd name="T11" fmla="*/ 417 h 1241"/>
                <a:gd name="T12" fmla="*/ 119 w 621"/>
                <a:gd name="T13" fmla="*/ 521 h 1241"/>
                <a:gd name="T14" fmla="*/ 124 w 621"/>
                <a:gd name="T15" fmla="*/ 609 h 1241"/>
                <a:gd name="T16" fmla="*/ 124 w 621"/>
                <a:gd name="T17" fmla="*/ 700 h 1241"/>
                <a:gd name="T18" fmla="*/ 121 w 621"/>
                <a:gd name="T19" fmla="*/ 791 h 1241"/>
                <a:gd name="T20" fmla="*/ 110 w 621"/>
                <a:gd name="T21" fmla="*/ 878 h 1241"/>
                <a:gd name="T22" fmla="*/ 105 w 621"/>
                <a:gd name="T23" fmla="*/ 922 h 1241"/>
                <a:gd name="T24" fmla="*/ 97 w 621"/>
                <a:gd name="T25" fmla="*/ 966 h 1241"/>
                <a:gd name="T26" fmla="*/ 86 w 621"/>
                <a:gd name="T27" fmla="*/ 1007 h 1241"/>
                <a:gd name="T28" fmla="*/ 72 w 621"/>
                <a:gd name="T29" fmla="*/ 1046 h 1241"/>
                <a:gd name="T30" fmla="*/ 58 w 621"/>
                <a:gd name="T31" fmla="*/ 1084 h 1241"/>
                <a:gd name="T32" fmla="*/ 41 w 621"/>
                <a:gd name="T33" fmla="*/ 1122 h 1241"/>
                <a:gd name="T34" fmla="*/ 23 w 621"/>
                <a:gd name="T35" fmla="*/ 1158 h 1241"/>
                <a:gd name="T36" fmla="*/ 0 w 621"/>
                <a:gd name="T37" fmla="*/ 1191 h 1241"/>
                <a:gd name="T38" fmla="*/ 11 w 621"/>
                <a:gd name="T39" fmla="*/ 1197 h 1241"/>
                <a:gd name="T40" fmla="*/ 39 w 621"/>
                <a:gd name="T41" fmla="*/ 1208 h 1241"/>
                <a:gd name="T42" fmla="*/ 83 w 621"/>
                <a:gd name="T43" fmla="*/ 1221 h 1241"/>
                <a:gd name="T44" fmla="*/ 110 w 621"/>
                <a:gd name="T45" fmla="*/ 1226 h 1241"/>
                <a:gd name="T46" fmla="*/ 140 w 621"/>
                <a:gd name="T47" fmla="*/ 1232 h 1241"/>
                <a:gd name="T48" fmla="*/ 176 w 621"/>
                <a:gd name="T49" fmla="*/ 1237 h 1241"/>
                <a:gd name="T50" fmla="*/ 214 w 621"/>
                <a:gd name="T51" fmla="*/ 1241 h 1241"/>
                <a:gd name="T52" fmla="*/ 259 w 621"/>
                <a:gd name="T53" fmla="*/ 1241 h 1241"/>
                <a:gd name="T54" fmla="*/ 302 w 621"/>
                <a:gd name="T55" fmla="*/ 1237 h 1241"/>
                <a:gd name="T56" fmla="*/ 352 w 621"/>
                <a:gd name="T57" fmla="*/ 1232 h 1241"/>
                <a:gd name="T58" fmla="*/ 405 w 621"/>
                <a:gd name="T59" fmla="*/ 1224 h 1241"/>
                <a:gd name="T60" fmla="*/ 459 w 621"/>
                <a:gd name="T61" fmla="*/ 1210 h 1241"/>
                <a:gd name="T62" fmla="*/ 517 w 621"/>
                <a:gd name="T63" fmla="*/ 1191 h 1241"/>
                <a:gd name="T64" fmla="*/ 528 w 621"/>
                <a:gd name="T65" fmla="*/ 1161 h 1241"/>
                <a:gd name="T66" fmla="*/ 556 w 621"/>
                <a:gd name="T67" fmla="*/ 1075 h 1241"/>
                <a:gd name="T68" fmla="*/ 569 w 621"/>
                <a:gd name="T69" fmla="*/ 1016 h 1241"/>
                <a:gd name="T70" fmla="*/ 585 w 621"/>
                <a:gd name="T71" fmla="*/ 947 h 1241"/>
                <a:gd name="T72" fmla="*/ 599 w 621"/>
                <a:gd name="T73" fmla="*/ 867 h 1241"/>
                <a:gd name="T74" fmla="*/ 610 w 621"/>
                <a:gd name="T75" fmla="*/ 782 h 1241"/>
                <a:gd name="T76" fmla="*/ 619 w 621"/>
                <a:gd name="T77" fmla="*/ 692 h 1241"/>
                <a:gd name="T78" fmla="*/ 621 w 621"/>
                <a:gd name="T79" fmla="*/ 595 h 1241"/>
                <a:gd name="T80" fmla="*/ 619 w 621"/>
                <a:gd name="T81" fmla="*/ 546 h 1241"/>
                <a:gd name="T82" fmla="*/ 619 w 621"/>
                <a:gd name="T83" fmla="*/ 497 h 1241"/>
                <a:gd name="T84" fmla="*/ 614 w 621"/>
                <a:gd name="T85" fmla="*/ 448 h 1241"/>
                <a:gd name="T86" fmla="*/ 608 w 621"/>
                <a:gd name="T87" fmla="*/ 398 h 1241"/>
                <a:gd name="T88" fmla="*/ 599 w 621"/>
                <a:gd name="T89" fmla="*/ 346 h 1241"/>
                <a:gd name="T90" fmla="*/ 589 w 621"/>
                <a:gd name="T91" fmla="*/ 297 h 1241"/>
                <a:gd name="T92" fmla="*/ 574 w 621"/>
                <a:gd name="T93" fmla="*/ 245 h 1241"/>
                <a:gd name="T94" fmla="*/ 561 w 621"/>
                <a:gd name="T95" fmla="*/ 195 h 1241"/>
                <a:gd name="T96" fmla="*/ 542 w 621"/>
                <a:gd name="T97" fmla="*/ 146 h 1241"/>
                <a:gd name="T98" fmla="*/ 520 w 621"/>
                <a:gd name="T99" fmla="*/ 97 h 1241"/>
                <a:gd name="T100" fmla="*/ 495 w 621"/>
                <a:gd name="T101" fmla="*/ 50 h 1241"/>
                <a:gd name="T102" fmla="*/ 468 w 621"/>
                <a:gd name="T103" fmla="*/ 0 h 1241"/>
                <a:gd name="T104" fmla="*/ 31 w 621"/>
                <a:gd name="T105" fmla="*/ 0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21" h="1241">
                  <a:moveTo>
                    <a:pt x="31" y="0"/>
                  </a:moveTo>
                  <a:lnTo>
                    <a:pt x="41" y="45"/>
                  </a:lnTo>
                  <a:lnTo>
                    <a:pt x="66" y="157"/>
                  </a:lnTo>
                  <a:lnTo>
                    <a:pt x="83" y="234"/>
                  </a:lnTo>
                  <a:lnTo>
                    <a:pt x="97" y="322"/>
                  </a:lnTo>
                  <a:lnTo>
                    <a:pt x="110" y="417"/>
                  </a:lnTo>
                  <a:lnTo>
                    <a:pt x="119" y="521"/>
                  </a:lnTo>
                  <a:lnTo>
                    <a:pt x="124" y="609"/>
                  </a:lnTo>
                  <a:lnTo>
                    <a:pt x="124" y="700"/>
                  </a:lnTo>
                  <a:lnTo>
                    <a:pt x="121" y="791"/>
                  </a:lnTo>
                  <a:lnTo>
                    <a:pt x="110" y="878"/>
                  </a:lnTo>
                  <a:lnTo>
                    <a:pt x="105" y="922"/>
                  </a:lnTo>
                  <a:lnTo>
                    <a:pt x="97" y="966"/>
                  </a:lnTo>
                  <a:lnTo>
                    <a:pt x="86" y="1007"/>
                  </a:lnTo>
                  <a:lnTo>
                    <a:pt x="72" y="1046"/>
                  </a:lnTo>
                  <a:lnTo>
                    <a:pt x="58" y="1084"/>
                  </a:lnTo>
                  <a:lnTo>
                    <a:pt x="41" y="1122"/>
                  </a:lnTo>
                  <a:lnTo>
                    <a:pt x="23" y="1158"/>
                  </a:lnTo>
                  <a:lnTo>
                    <a:pt x="0" y="1191"/>
                  </a:lnTo>
                  <a:lnTo>
                    <a:pt x="11" y="1197"/>
                  </a:lnTo>
                  <a:lnTo>
                    <a:pt x="39" y="1208"/>
                  </a:lnTo>
                  <a:lnTo>
                    <a:pt x="83" y="1221"/>
                  </a:lnTo>
                  <a:lnTo>
                    <a:pt x="110" y="1226"/>
                  </a:lnTo>
                  <a:lnTo>
                    <a:pt x="140" y="1232"/>
                  </a:lnTo>
                  <a:lnTo>
                    <a:pt x="176" y="1237"/>
                  </a:lnTo>
                  <a:lnTo>
                    <a:pt x="214" y="1241"/>
                  </a:lnTo>
                  <a:lnTo>
                    <a:pt x="259" y="1241"/>
                  </a:lnTo>
                  <a:lnTo>
                    <a:pt x="302" y="1237"/>
                  </a:lnTo>
                  <a:lnTo>
                    <a:pt x="352" y="1232"/>
                  </a:lnTo>
                  <a:lnTo>
                    <a:pt x="405" y="1224"/>
                  </a:lnTo>
                  <a:lnTo>
                    <a:pt x="459" y="1210"/>
                  </a:lnTo>
                  <a:lnTo>
                    <a:pt x="517" y="1191"/>
                  </a:lnTo>
                  <a:lnTo>
                    <a:pt x="528" y="1161"/>
                  </a:lnTo>
                  <a:lnTo>
                    <a:pt x="556" y="1075"/>
                  </a:lnTo>
                  <a:lnTo>
                    <a:pt x="569" y="1016"/>
                  </a:lnTo>
                  <a:lnTo>
                    <a:pt x="585" y="947"/>
                  </a:lnTo>
                  <a:lnTo>
                    <a:pt x="599" y="867"/>
                  </a:lnTo>
                  <a:lnTo>
                    <a:pt x="610" y="782"/>
                  </a:lnTo>
                  <a:lnTo>
                    <a:pt x="619" y="692"/>
                  </a:lnTo>
                  <a:lnTo>
                    <a:pt x="621" y="595"/>
                  </a:lnTo>
                  <a:lnTo>
                    <a:pt x="619" y="546"/>
                  </a:lnTo>
                  <a:lnTo>
                    <a:pt x="619" y="497"/>
                  </a:lnTo>
                  <a:lnTo>
                    <a:pt x="614" y="448"/>
                  </a:lnTo>
                  <a:lnTo>
                    <a:pt x="608" y="398"/>
                  </a:lnTo>
                  <a:lnTo>
                    <a:pt x="599" y="346"/>
                  </a:lnTo>
                  <a:lnTo>
                    <a:pt x="589" y="297"/>
                  </a:lnTo>
                  <a:lnTo>
                    <a:pt x="574" y="245"/>
                  </a:lnTo>
                  <a:lnTo>
                    <a:pt x="561" y="195"/>
                  </a:lnTo>
                  <a:lnTo>
                    <a:pt x="542" y="146"/>
                  </a:lnTo>
                  <a:lnTo>
                    <a:pt x="520" y="97"/>
                  </a:lnTo>
                  <a:lnTo>
                    <a:pt x="495" y="50"/>
                  </a:lnTo>
                  <a:lnTo>
                    <a:pt x="468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3D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204"/>
            <p:cNvSpPr>
              <a:spLocks/>
            </p:cNvSpPr>
            <p:nvPr/>
          </p:nvSpPr>
          <p:spPr bwMode="auto">
            <a:xfrm>
              <a:off x="4554538" y="3956050"/>
              <a:ext cx="144463" cy="284163"/>
            </a:xfrm>
            <a:custGeom>
              <a:avLst/>
              <a:gdLst>
                <a:gd name="T0" fmla="*/ 28 w 635"/>
                <a:gd name="T1" fmla="*/ 10 h 1255"/>
                <a:gd name="T2" fmla="*/ 57 w 635"/>
                <a:gd name="T3" fmla="*/ 131 h 1255"/>
                <a:gd name="T4" fmla="*/ 91 w 635"/>
                <a:gd name="T5" fmla="*/ 306 h 1255"/>
                <a:gd name="T6" fmla="*/ 110 w 635"/>
                <a:gd name="T7" fmla="*/ 451 h 1255"/>
                <a:gd name="T8" fmla="*/ 120 w 635"/>
                <a:gd name="T9" fmla="*/ 602 h 1255"/>
                <a:gd name="T10" fmla="*/ 120 w 635"/>
                <a:gd name="T11" fmla="*/ 751 h 1255"/>
                <a:gd name="T12" fmla="*/ 107 w 635"/>
                <a:gd name="T13" fmla="*/ 891 h 1255"/>
                <a:gd name="T14" fmla="*/ 80 w 635"/>
                <a:gd name="T15" fmla="*/ 1023 h 1255"/>
                <a:gd name="T16" fmla="*/ 46 w 635"/>
                <a:gd name="T17" fmla="*/ 1113 h 1255"/>
                <a:gd name="T18" fmla="*/ 16 w 635"/>
                <a:gd name="T19" fmla="*/ 1168 h 1255"/>
                <a:gd name="T20" fmla="*/ 0 w 635"/>
                <a:gd name="T21" fmla="*/ 1201 h 1255"/>
                <a:gd name="T22" fmla="*/ 19 w 635"/>
                <a:gd name="T23" fmla="*/ 1215 h 1255"/>
                <a:gd name="T24" fmla="*/ 68 w 635"/>
                <a:gd name="T25" fmla="*/ 1231 h 1255"/>
                <a:gd name="T26" fmla="*/ 145 w 635"/>
                <a:gd name="T27" fmla="*/ 1248 h 1255"/>
                <a:gd name="T28" fmla="*/ 248 w 635"/>
                <a:gd name="T29" fmla="*/ 1255 h 1255"/>
                <a:gd name="T30" fmla="*/ 376 w 635"/>
                <a:gd name="T31" fmla="*/ 1244 h 1255"/>
                <a:gd name="T32" fmla="*/ 448 w 635"/>
                <a:gd name="T33" fmla="*/ 1231 h 1255"/>
                <a:gd name="T34" fmla="*/ 525 w 635"/>
                <a:gd name="T35" fmla="*/ 1206 h 1255"/>
                <a:gd name="T36" fmla="*/ 547 w 635"/>
                <a:gd name="T37" fmla="*/ 1154 h 1255"/>
                <a:gd name="T38" fmla="*/ 583 w 635"/>
                <a:gd name="T39" fmla="*/ 1023 h 1255"/>
                <a:gd name="T40" fmla="*/ 619 w 635"/>
                <a:gd name="T41" fmla="*/ 834 h 1255"/>
                <a:gd name="T42" fmla="*/ 629 w 635"/>
                <a:gd name="T43" fmla="*/ 721 h 1255"/>
                <a:gd name="T44" fmla="*/ 635 w 635"/>
                <a:gd name="T45" fmla="*/ 600 h 1255"/>
                <a:gd name="T46" fmla="*/ 626 w 635"/>
                <a:gd name="T47" fmla="*/ 451 h 1255"/>
                <a:gd name="T48" fmla="*/ 601 w 635"/>
                <a:gd name="T49" fmla="*/ 300 h 1255"/>
                <a:gd name="T50" fmla="*/ 555 w 635"/>
                <a:gd name="T51" fmla="*/ 149 h 1255"/>
                <a:gd name="T52" fmla="*/ 520 w 635"/>
                <a:gd name="T53" fmla="*/ 76 h 1255"/>
                <a:gd name="T54" fmla="*/ 480 w 635"/>
                <a:gd name="T55" fmla="*/ 5 h 1255"/>
                <a:gd name="T56" fmla="*/ 36 w 635"/>
                <a:gd name="T57" fmla="*/ 0 h 1255"/>
                <a:gd name="T58" fmla="*/ 28 w 635"/>
                <a:gd name="T59" fmla="*/ 10 h 1255"/>
                <a:gd name="T60" fmla="*/ 36 w 635"/>
                <a:gd name="T61" fmla="*/ 16 h 1255"/>
                <a:gd name="T62" fmla="*/ 473 w 635"/>
                <a:gd name="T63" fmla="*/ 7 h 1255"/>
                <a:gd name="T64" fmla="*/ 486 w 635"/>
                <a:gd name="T65" fmla="*/ 48 h 1255"/>
                <a:gd name="T66" fmla="*/ 522 w 635"/>
                <a:gd name="T67" fmla="*/ 120 h 1255"/>
                <a:gd name="T68" fmla="*/ 563 w 635"/>
                <a:gd name="T69" fmla="*/ 230 h 1255"/>
                <a:gd name="T70" fmla="*/ 599 w 635"/>
                <a:gd name="T71" fmla="*/ 378 h 1255"/>
                <a:gd name="T72" fmla="*/ 615 w 635"/>
                <a:gd name="T73" fmla="*/ 528 h 1255"/>
                <a:gd name="T74" fmla="*/ 615 w 635"/>
                <a:gd name="T75" fmla="*/ 660 h 1255"/>
                <a:gd name="T76" fmla="*/ 608 w 635"/>
                <a:gd name="T77" fmla="*/ 775 h 1255"/>
                <a:gd name="T78" fmla="*/ 585 w 635"/>
                <a:gd name="T79" fmla="*/ 931 h 1255"/>
                <a:gd name="T80" fmla="*/ 547 w 635"/>
                <a:gd name="T81" fmla="*/ 1093 h 1255"/>
                <a:gd name="T82" fmla="*/ 520 w 635"/>
                <a:gd name="T83" fmla="*/ 1185 h 1255"/>
                <a:gd name="T84" fmla="*/ 522 w 635"/>
                <a:gd name="T85" fmla="*/ 1198 h 1255"/>
                <a:gd name="T86" fmla="*/ 480 w 635"/>
                <a:gd name="T87" fmla="*/ 1204 h 1255"/>
                <a:gd name="T88" fmla="*/ 374 w 635"/>
                <a:gd name="T89" fmla="*/ 1228 h 1255"/>
                <a:gd name="T90" fmla="*/ 248 w 635"/>
                <a:gd name="T91" fmla="*/ 1239 h 1255"/>
                <a:gd name="T92" fmla="*/ 149 w 635"/>
                <a:gd name="T93" fmla="*/ 1231 h 1255"/>
                <a:gd name="T94" fmla="*/ 71 w 635"/>
                <a:gd name="T95" fmla="*/ 1215 h 1255"/>
                <a:gd name="T96" fmla="*/ 28 w 635"/>
                <a:gd name="T97" fmla="*/ 1198 h 1255"/>
                <a:gd name="T98" fmla="*/ 11 w 635"/>
                <a:gd name="T99" fmla="*/ 1190 h 1255"/>
                <a:gd name="T100" fmla="*/ 14 w 635"/>
                <a:gd name="T101" fmla="*/ 1204 h 1255"/>
                <a:gd name="T102" fmla="*/ 46 w 635"/>
                <a:gd name="T103" fmla="*/ 1149 h 1255"/>
                <a:gd name="T104" fmla="*/ 74 w 635"/>
                <a:gd name="T105" fmla="*/ 1088 h 1255"/>
                <a:gd name="T106" fmla="*/ 113 w 635"/>
                <a:gd name="T107" fmla="*/ 962 h 1255"/>
                <a:gd name="T108" fmla="*/ 132 w 635"/>
                <a:gd name="T109" fmla="*/ 822 h 1255"/>
                <a:gd name="T110" fmla="*/ 138 w 635"/>
                <a:gd name="T111" fmla="*/ 679 h 1255"/>
                <a:gd name="T112" fmla="*/ 132 w 635"/>
                <a:gd name="T113" fmla="*/ 528 h 1255"/>
                <a:gd name="T114" fmla="*/ 110 w 635"/>
                <a:gd name="T115" fmla="*/ 329 h 1255"/>
                <a:gd name="T116" fmla="*/ 80 w 635"/>
                <a:gd name="T117" fmla="*/ 161 h 1255"/>
                <a:gd name="T118" fmla="*/ 41 w 635"/>
                <a:gd name="T119" fmla="*/ 7 h 1255"/>
                <a:gd name="T120" fmla="*/ 36 w 635"/>
                <a:gd name="T121" fmla="*/ 16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35" h="1255">
                  <a:moveTo>
                    <a:pt x="36" y="7"/>
                  </a:moveTo>
                  <a:lnTo>
                    <a:pt x="28" y="10"/>
                  </a:lnTo>
                  <a:lnTo>
                    <a:pt x="39" y="52"/>
                  </a:lnTo>
                  <a:lnTo>
                    <a:pt x="57" y="131"/>
                  </a:lnTo>
                  <a:lnTo>
                    <a:pt x="80" y="243"/>
                  </a:lnTo>
                  <a:lnTo>
                    <a:pt x="91" y="306"/>
                  </a:lnTo>
                  <a:lnTo>
                    <a:pt x="99" y="378"/>
                  </a:lnTo>
                  <a:lnTo>
                    <a:pt x="110" y="451"/>
                  </a:lnTo>
                  <a:lnTo>
                    <a:pt x="115" y="528"/>
                  </a:lnTo>
                  <a:lnTo>
                    <a:pt x="120" y="602"/>
                  </a:lnTo>
                  <a:lnTo>
                    <a:pt x="120" y="679"/>
                  </a:lnTo>
                  <a:lnTo>
                    <a:pt x="120" y="751"/>
                  </a:lnTo>
                  <a:lnTo>
                    <a:pt x="115" y="822"/>
                  </a:lnTo>
                  <a:lnTo>
                    <a:pt x="107" y="891"/>
                  </a:lnTo>
                  <a:lnTo>
                    <a:pt x="96" y="956"/>
                  </a:lnTo>
                  <a:lnTo>
                    <a:pt x="80" y="1023"/>
                  </a:lnTo>
                  <a:lnTo>
                    <a:pt x="57" y="1082"/>
                  </a:lnTo>
                  <a:lnTo>
                    <a:pt x="46" y="1113"/>
                  </a:lnTo>
                  <a:lnTo>
                    <a:pt x="33" y="1140"/>
                  </a:lnTo>
                  <a:lnTo>
                    <a:pt x="16" y="1168"/>
                  </a:lnTo>
                  <a:lnTo>
                    <a:pt x="0" y="1192"/>
                  </a:lnTo>
                  <a:lnTo>
                    <a:pt x="0" y="1201"/>
                  </a:lnTo>
                  <a:lnTo>
                    <a:pt x="3" y="1206"/>
                  </a:lnTo>
                  <a:lnTo>
                    <a:pt x="19" y="1215"/>
                  </a:lnTo>
                  <a:lnTo>
                    <a:pt x="41" y="1223"/>
                  </a:lnTo>
                  <a:lnTo>
                    <a:pt x="68" y="1231"/>
                  </a:lnTo>
                  <a:lnTo>
                    <a:pt x="102" y="1239"/>
                  </a:lnTo>
                  <a:lnTo>
                    <a:pt x="145" y="1248"/>
                  </a:lnTo>
                  <a:lnTo>
                    <a:pt x="192" y="1255"/>
                  </a:lnTo>
                  <a:lnTo>
                    <a:pt x="248" y="1255"/>
                  </a:lnTo>
                  <a:lnTo>
                    <a:pt x="311" y="1253"/>
                  </a:lnTo>
                  <a:lnTo>
                    <a:pt x="376" y="1244"/>
                  </a:lnTo>
                  <a:lnTo>
                    <a:pt x="412" y="1239"/>
                  </a:lnTo>
                  <a:lnTo>
                    <a:pt x="448" y="1231"/>
                  </a:lnTo>
                  <a:lnTo>
                    <a:pt x="486" y="1220"/>
                  </a:lnTo>
                  <a:lnTo>
                    <a:pt x="525" y="1206"/>
                  </a:lnTo>
                  <a:lnTo>
                    <a:pt x="530" y="1201"/>
                  </a:lnTo>
                  <a:lnTo>
                    <a:pt x="547" y="1154"/>
                  </a:lnTo>
                  <a:lnTo>
                    <a:pt x="563" y="1097"/>
                  </a:lnTo>
                  <a:lnTo>
                    <a:pt x="583" y="1023"/>
                  </a:lnTo>
                  <a:lnTo>
                    <a:pt x="601" y="935"/>
                  </a:lnTo>
                  <a:lnTo>
                    <a:pt x="619" y="834"/>
                  </a:lnTo>
                  <a:lnTo>
                    <a:pt x="624" y="778"/>
                  </a:lnTo>
                  <a:lnTo>
                    <a:pt x="629" y="721"/>
                  </a:lnTo>
                  <a:lnTo>
                    <a:pt x="632" y="663"/>
                  </a:lnTo>
                  <a:lnTo>
                    <a:pt x="635" y="600"/>
                  </a:lnTo>
                  <a:lnTo>
                    <a:pt x="632" y="528"/>
                  </a:lnTo>
                  <a:lnTo>
                    <a:pt x="626" y="451"/>
                  </a:lnTo>
                  <a:lnTo>
                    <a:pt x="615" y="375"/>
                  </a:lnTo>
                  <a:lnTo>
                    <a:pt x="601" y="300"/>
                  </a:lnTo>
                  <a:lnTo>
                    <a:pt x="579" y="224"/>
                  </a:lnTo>
                  <a:lnTo>
                    <a:pt x="555" y="149"/>
                  </a:lnTo>
                  <a:lnTo>
                    <a:pt x="538" y="111"/>
                  </a:lnTo>
                  <a:lnTo>
                    <a:pt x="520" y="76"/>
                  </a:lnTo>
                  <a:lnTo>
                    <a:pt x="500" y="40"/>
                  </a:lnTo>
                  <a:lnTo>
                    <a:pt x="480" y="5"/>
                  </a:lnTo>
                  <a:lnTo>
                    <a:pt x="473" y="0"/>
                  </a:lnTo>
                  <a:lnTo>
                    <a:pt x="36" y="0"/>
                  </a:lnTo>
                  <a:lnTo>
                    <a:pt x="28" y="5"/>
                  </a:lnTo>
                  <a:lnTo>
                    <a:pt x="28" y="10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473" y="16"/>
                  </a:lnTo>
                  <a:lnTo>
                    <a:pt x="473" y="7"/>
                  </a:lnTo>
                  <a:lnTo>
                    <a:pt x="467" y="13"/>
                  </a:lnTo>
                  <a:lnTo>
                    <a:pt x="486" y="48"/>
                  </a:lnTo>
                  <a:lnTo>
                    <a:pt x="505" y="84"/>
                  </a:lnTo>
                  <a:lnTo>
                    <a:pt x="522" y="120"/>
                  </a:lnTo>
                  <a:lnTo>
                    <a:pt x="538" y="155"/>
                  </a:lnTo>
                  <a:lnTo>
                    <a:pt x="563" y="230"/>
                  </a:lnTo>
                  <a:lnTo>
                    <a:pt x="585" y="304"/>
                  </a:lnTo>
                  <a:lnTo>
                    <a:pt x="599" y="378"/>
                  </a:lnTo>
                  <a:lnTo>
                    <a:pt x="610" y="455"/>
                  </a:lnTo>
                  <a:lnTo>
                    <a:pt x="615" y="528"/>
                  </a:lnTo>
                  <a:lnTo>
                    <a:pt x="619" y="600"/>
                  </a:lnTo>
                  <a:lnTo>
                    <a:pt x="615" y="660"/>
                  </a:lnTo>
                  <a:lnTo>
                    <a:pt x="613" y="721"/>
                  </a:lnTo>
                  <a:lnTo>
                    <a:pt x="608" y="775"/>
                  </a:lnTo>
                  <a:lnTo>
                    <a:pt x="601" y="830"/>
                  </a:lnTo>
                  <a:lnTo>
                    <a:pt x="585" y="931"/>
                  </a:lnTo>
                  <a:lnTo>
                    <a:pt x="566" y="1019"/>
                  </a:lnTo>
                  <a:lnTo>
                    <a:pt x="547" y="1093"/>
                  </a:lnTo>
                  <a:lnTo>
                    <a:pt x="530" y="1149"/>
                  </a:lnTo>
                  <a:lnTo>
                    <a:pt x="520" y="1185"/>
                  </a:lnTo>
                  <a:lnTo>
                    <a:pt x="516" y="1195"/>
                  </a:lnTo>
                  <a:lnTo>
                    <a:pt x="522" y="1198"/>
                  </a:lnTo>
                  <a:lnTo>
                    <a:pt x="520" y="1190"/>
                  </a:lnTo>
                  <a:lnTo>
                    <a:pt x="480" y="1204"/>
                  </a:lnTo>
                  <a:lnTo>
                    <a:pt x="446" y="1215"/>
                  </a:lnTo>
                  <a:lnTo>
                    <a:pt x="374" y="1228"/>
                  </a:lnTo>
                  <a:lnTo>
                    <a:pt x="307" y="1237"/>
                  </a:lnTo>
                  <a:lnTo>
                    <a:pt x="248" y="1239"/>
                  </a:lnTo>
                  <a:lnTo>
                    <a:pt x="195" y="1239"/>
                  </a:lnTo>
                  <a:lnTo>
                    <a:pt x="149" y="1231"/>
                  </a:lnTo>
                  <a:lnTo>
                    <a:pt x="107" y="1226"/>
                  </a:lnTo>
                  <a:lnTo>
                    <a:pt x="71" y="1215"/>
                  </a:lnTo>
                  <a:lnTo>
                    <a:pt x="46" y="1206"/>
                  </a:lnTo>
                  <a:lnTo>
                    <a:pt x="28" y="1198"/>
                  </a:lnTo>
                  <a:lnTo>
                    <a:pt x="14" y="1192"/>
                  </a:lnTo>
                  <a:lnTo>
                    <a:pt x="11" y="1190"/>
                  </a:lnTo>
                  <a:lnTo>
                    <a:pt x="5" y="1198"/>
                  </a:lnTo>
                  <a:lnTo>
                    <a:pt x="14" y="1204"/>
                  </a:lnTo>
                  <a:lnTo>
                    <a:pt x="30" y="1176"/>
                  </a:lnTo>
                  <a:lnTo>
                    <a:pt x="46" y="1149"/>
                  </a:lnTo>
                  <a:lnTo>
                    <a:pt x="61" y="1118"/>
                  </a:lnTo>
                  <a:lnTo>
                    <a:pt x="74" y="1088"/>
                  </a:lnTo>
                  <a:lnTo>
                    <a:pt x="96" y="1028"/>
                  </a:lnTo>
                  <a:lnTo>
                    <a:pt x="113" y="962"/>
                  </a:lnTo>
                  <a:lnTo>
                    <a:pt x="124" y="893"/>
                  </a:lnTo>
                  <a:lnTo>
                    <a:pt x="132" y="822"/>
                  </a:lnTo>
                  <a:lnTo>
                    <a:pt x="138" y="751"/>
                  </a:lnTo>
                  <a:lnTo>
                    <a:pt x="138" y="679"/>
                  </a:lnTo>
                  <a:lnTo>
                    <a:pt x="138" y="602"/>
                  </a:lnTo>
                  <a:lnTo>
                    <a:pt x="132" y="528"/>
                  </a:lnTo>
                  <a:lnTo>
                    <a:pt x="124" y="424"/>
                  </a:lnTo>
                  <a:lnTo>
                    <a:pt x="110" y="329"/>
                  </a:lnTo>
                  <a:lnTo>
                    <a:pt x="96" y="241"/>
                  </a:lnTo>
                  <a:lnTo>
                    <a:pt x="80" y="161"/>
                  </a:lnTo>
                  <a:lnTo>
                    <a:pt x="52" y="48"/>
                  </a:lnTo>
                  <a:lnTo>
                    <a:pt x="41" y="7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36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205"/>
            <p:cNvSpPr>
              <a:spLocks/>
            </p:cNvSpPr>
            <p:nvPr/>
          </p:nvSpPr>
          <p:spPr bwMode="auto">
            <a:xfrm>
              <a:off x="4572001" y="3957638"/>
              <a:ext cx="142875" cy="282575"/>
            </a:xfrm>
            <a:custGeom>
              <a:avLst/>
              <a:gdLst>
                <a:gd name="T0" fmla="*/ 41 w 632"/>
                <a:gd name="T1" fmla="*/ 0 h 1248"/>
                <a:gd name="T2" fmla="*/ 49 w 632"/>
                <a:gd name="T3" fmla="*/ 38 h 1248"/>
                <a:gd name="T4" fmla="*/ 72 w 632"/>
                <a:gd name="T5" fmla="*/ 137 h 1248"/>
                <a:gd name="T6" fmla="*/ 85 w 632"/>
                <a:gd name="T7" fmla="*/ 207 h 1248"/>
                <a:gd name="T8" fmla="*/ 96 w 632"/>
                <a:gd name="T9" fmla="*/ 286 h 1248"/>
                <a:gd name="T10" fmla="*/ 110 w 632"/>
                <a:gd name="T11" fmla="*/ 374 h 1248"/>
                <a:gd name="T12" fmla="*/ 118 w 632"/>
                <a:gd name="T13" fmla="*/ 467 h 1248"/>
                <a:gd name="T14" fmla="*/ 126 w 632"/>
                <a:gd name="T15" fmla="*/ 565 h 1248"/>
                <a:gd name="T16" fmla="*/ 129 w 632"/>
                <a:gd name="T17" fmla="*/ 667 h 1248"/>
                <a:gd name="T18" fmla="*/ 126 w 632"/>
                <a:gd name="T19" fmla="*/ 768 h 1248"/>
                <a:gd name="T20" fmla="*/ 121 w 632"/>
                <a:gd name="T21" fmla="*/ 818 h 1248"/>
                <a:gd name="T22" fmla="*/ 118 w 632"/>
                <a:gd name="T23" fmla="*/ 867 h 1248"/>
                <a:gd name="T24" fmla="*/ 110 w 632"/>
                <a:gd name="T25" fmla="*/ 917 h 1248"/>
                <a:gd name="T26" fmla="*/ 101 w 632"/>
                <a:gd name="T27" fmla="*/ 964 h 1248"/>
                <a:gd name="T28" fmla="*/ 90 w 632"/>
                <a:gd name="T29" fmla="*/ 1012 h 1248"/>
                <a:gd name="T30" fmla="*/ 77 w 632"/>
                <a:gd name="T31" fmla="*/ 1057 h 1248"/>
                <a:gd name="T32" fmla="*/ 61 w 632"/>
                <a:gd name="T33" fmla="*/ 1100 h 1248"/>
                <a:gd name="T34" fmla="*/ 43 w 632"/>
                <a:gd name="T35" fmla="*/ 1142 h 1248"/>
                <a:gd name="T36" fmla="*/ 25 w 632"/>
                <a:gd name="T37" fmla="*/ 1180 h 1248"/>
                <a:gd name="T38" fmla="*/ 0 w 632"/>
                <a:gd name="T39" fmla="*/ 1219 h 1248"/>
                <a:gd name="T40" fmla="*/ 11 w 632"/>
                <a:gd name="T41" fmla="*/ 1221 h 1248"/>
                <a:gd name="T42" fmla="*/ 38 w 632"/>
                <a:gd name="T43" fmla="*/ 1230 h 1248"/>
                <a:gd name="T44" fmla="*/ 85 w 632"/>
                <a:gd name="T45" fmla="*/ 1241 h 1248"/>
                <a:gd name="T46" fmla="*/ 146 w 632"/>
                <a:gd name="T47" fmla="*/ 1246 h 1248"/>
                <a:gd name="T48" fmla="*/ 184 w 632"/>
                <a:gd name="T49" fmla="*/ 1248 h 1248"/>
                <a:gd name="T50" fmla="*/ 223 w 632"/>
                <a:gd name="T51" fmla="*/ 1248 h 1248"/>
                <a:gd name="T52" fmla="*/ 266 w 632"/>
                <a:gd name="T53" fmla="*/ 1248 h 1248"/>
                <a:gd name="T54" fmla="*/ 313 w 632"/>
                <a:gd name="T55" fmla="*/ 1243 h 1248"/>
                <a:gd name="T56" fmla="*/ 362 w 632"/>
                <a:gd name="T57" fmla="*/ 1235 h 1248"/>
                <a:gd name="T58" fmla="*/ 414 w 632"/>
                <a:gd name="T59" fmla="*/ 1224 h 1248"/>
                <a:gd name="T60" fmla="*/ 472 w 632"/>
                <a:gd name="T61" fmla="*/ 1210 h 1248"/>
                <a:gd name="T62" fmla="*/ 531 w 632"/>
                <a:gd name="T63" fmla="*/ 1191 h 1248"/>
                <a:gd name="T64" fmla="*/ 542 w 632"/>
                <a:gd name="T65" fmla="*/ 1161 h 1248"/>
                <a:gd name="T66" fmla="*/ 565 w 632"/>
                <a:gd name="T67" fmla="*/ 1075 h 1248"/>
                <a:gd name="T68" fmla="*/ 580 w 632"/>
                <a:gd name="T69" fmla="*/ 1016 h 1248"/>
                <a:gd name="T70" fmla="*/ 596 w 632"/>
                <a:gd name="T71" fmla="*/ 947 h 1248"/>
                <a:gd name="T72" fmla="*/ 610 w 632"/>
                <a:gd name="T73" fmla="*/ 867 h 1248"/>
                <a:gd name="T74" fmla="*/ 621 w 632"/>
                <a:gd name="T75" fmla="*/ 782 h 1248"/>
                <a:gd name="T76" fmla="*/ 629 w 632"/>
                <a:gd name="T77" fmla="*/ 692 h 1248"/>
                <a:gd name="T78" fmla="*/ 632 w 632"/>
                <a:gd name="T79" fmla="*/ 595 h 1248"/>
                <a:gd name="T80" fmla="*/ 632 w 632"/>
                <a:gd name="T81" fmla="*/ 546 h 1248"/>
                <a:gd name="T82" fmla="*/ 629 w 632"/>
                <a:gd name="T83" fmla="*/ 497 h 1248"/>
                <a:gd name="T84" fmla="*/ 623 w 632"/>
                <a:gd name="T85" fmla="*/ 448 h 1248"/>
                <a:gd name="T86" fmla="*/ 618 w 632"/>
                <a:gd name="T87" fmla="*/ 398 h 1248"/>
                <a:gd name="T88" fmla="*/ 610 w 632"/>
                <a:gd name="T89" fmla="*/ 346 h 1248"/>
                <a:gd name="T90" fmla="*/ 599 w 632"/>
                <a:gd name="T91" fmla="*/ 297 h 1248"/>
                <a:gd name="T92" fmla="*/ 588 w 632"/>
                <a:gd name="T93" fmla="*/ 245 h 1248"/>
                <a:gd name="T94" fmla="*/ 571 w 632"/>
                <a:gd name="T95" fmla="*/ 195 h 1248"/>
                <a:gd name="T96" fmla="*/ 552 w 632"/>
                <a:gd name="T97" fmla="*/ 146 h 1248"/>
                <a:gd name="T98" fmla="*/ 531 w 632"/>
                <a:gd name="T99" fmla="*/ 97 h 1248"/>
                <a:gd name="T100" fmla="*/ 508 w 632"/>
                <a:gd name="T101" fmla="*/ 50 h 1248"/>
                <a:gd name="T102" fmla="*/ 481 w 632"/>
                <a:gd name="T103" fmla="*/ 0 h 1248"/>
                <a:gd name="T104" fmla="*/ 41 w 632"/>
                <a:gd name="T105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248">
                  <a:moveTo>
                    <a:pt x="41" y="0"/>
                  </a:moveTo>
                  <a:lnTo>
                    <a:pt x="49" y="38"/>
                  </a:lnTo>
                  <a:lnTo>
                    <a:pt x="72" y="137"/>
                  </a:lnTo>
                  <a:lnTo>
                    <a:pt x="85" y="207"/>
                  </a:lnTo>
                  <a:lnTo>
                    <a:pt x="96" y="286"/>
                  </a:lnTo>
                  <a:lnTo>
                    <a:pt x="110" y="374"/>
                  </a:lnTo>
                  <a:lnTo>
                    <a:pt x="118" y="467"/>
                  </a:lnTo>
                  <a:lnTo>
                    <a:pt x="126" y="565"/>
                  </a:lnTo>
                  <a:lnTo>
                    <a:pt x="129" y="667"/>
                  </a:lnTo>
                  <a:lnTo>
                    <a:pt x="126" y="768"/>
                  </a:lnTo>
                  <a:lnTo>
                    <a:pt x="121" y="818"/>
                  </a:lnTo>
                  <a:lnTo>
                    <a:pt x="118" y="867"/>
                  </a:lnTo>
                  <a:lnTo>
                    <a:pt x="110" y="917"/>
                  </a:lnTo>
                  <a:lnTo>
                    <a:pt x="101" y="964"/>
                  </a:lnTo>
                  <a:lnTo>
                    <a:pt x="90" y="1012"/>
                  </a:lnTo>
                  <a:lnTo>
                    <a:pt x="77" y="1057"/>
                  </a:lnTo>
                  <a:lnTo>
                    <a:pt x="61" y="1100"/>
                  </a:lnTo>
                  <a:lnTo>
                    <a:pt x="43" y="1142"/>
                  </a:lnTo>
                  <a:lnTo>
                    <a:pt x="25" y="1180"/>
                  </a:lnTo>
                  <a:lnTo>
                    <a:pt x="0" y="1219"/>
                  </a:lnTo>
                  <a:lnTo>
                    <a:pt x="11" y="1221"/>
                  </a:lnTo>
                  <a:lnTo>
                    <a:pt x="38" y="1230"/>
                  </a:lnTo>
                  <a:lnTo>
                    <a:pt x="85" y="1241"/>
                  </a:lnTo>
                  <a:lnTo>
                    <a:pt x="146" y="1246"/>
                  </a:lnTo>
                  <a:lnTo>
                    <a:pt x="184" y="1248"/>
                  </a:lnTo>
                  <a:lnTo>
                    <a:pt x="223" y="1248"/>
                  </a:lnTo>
                  <a:lnTo>
                    <a:pt x="266" y="1248"/>
                  </a:lnTo>
                  <a:lnTo>
                    <a:pt x="313" y="1243"/>
                  </a:lnTo>
                  <a:lnTo>
                    <a:pt x="362" y="1235"/>
                  </a:lnTo>
                  <a:lnTo>
                    <a:pt x="414" y="1224"/>
                  </a:lnTo>
                  <a:lnTo>
                    <a:pt x="472" y="1210"/>
                  </a:lnTo>
                  <a:lnTo>
                    <a:pt x="531" y="1191"/>
                  </a:lnTo>
                  <a:lnTo>
                    <a:pt x="542" y="1161"/>
                  </a:lnTo>
                  <a:lnTo>
                    <a:pt x="565" y="1075"/>
                  </a:lnTo>
                  <a:lnTo>
                    <a:pt x="580" y="1016"/>
                  </a:lnTo>
                  <a:lnTo>
                    <a:pt x="596" y="947"/>
                  </a:lnTo>
                  <a:lnTo>
                    <a:pt x="610" y="867"/>
                  </a:lnTo>
                  <a:lnTo>
                    <a:pt x="621" y="782"/>
                  </a:lnTo>
                  <a:lnTo>
                    <a:pt x="629" y="692"/>
                  </a:lnTo>
                  <a:lnTo>
                    <a:pt x="632" y="595"/>
                  </a:lnTo>
                  <a:lnTo>
                    <a:pt x="632" y="546"/>
                  </a:lnTo>
                  <a:lnTo>
                    <a:pt x="629" y="497"/>
                  </a:lnTo>
                  <a:lnTo>
                    <a:pt x="623" y="448"/>
                  </a:lnTo>
                  <a:lnTo>
                    <a:pt x="618" y="398"/>
                  </a:lnTo>
                  <a:lnTo>
                    <a:pt x="610" y="346"/>
                  </a:lnTo>
                  <a:lnTo>
                    <a:pt x="599" y="297"/>
                  </a:lnTo>
                  <a:lnTo>
                    <a:pt x="588" y="245"/>
                  </a:lnTo>
                  <a:lnTo>
                    <a:pt x="571" y="195"/>
                  </a:lnTo>
                  <a:lnTo>
                    <a:pt x="552" y="146"/>
                  </a:lnTo>
                  <a:lnTo>
                    <a:pt x="531" y="97"/>
                  </a:lnTo>
                  <a:lnTo>
                    <a:pt x="508" y="50"/>
                  </a:lnTo>
                  <a:lnTo>
                    <a:pt x="481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8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206"/>
            <p:cNvSpPr>
              <a:spLocks/>
            </p:cNvSpPr>
            <p:nvPr/>
          </p:nvSpPr>
          <p:spPr bwMode="auto">
            <a:xfrm>
              <a:off x="4570413" y="3956050"/>
              <a:ext cx="146050" cy="285750"/>
            </a:xfrm>
            <a:custGeom>
              <a:avLst/>
              <a:gdLst>
                <a:gd name="T0" fmla="*/ 42 w 650"/>
                <a:gd name="T1" fmla="*/ 10 h 1264"/>
                <a:gd name="T2" fmla="*/ 77 w 650"/>
                <a:gd name="T3" fmla="*/ 172 h 1264"/>
                <a:gd name="T4" fmla="*/ 102 w 650"/>
                <a:gd name="T5" fmla="*/ 318 h 1264"/>
                <a:gd name="T6" fmla="*/ 122 w 650"/>
                <a:gd name="T7" fmla="*/ 490 h 1264"/>
                <a:gd name="T8" fmla="*/ 130 w 650"/>
                <a:gd name="T9" fmla="*/ 679 h 1264"/>
                <a:gd name="T10" fmla="*/ 122 w 650"/>
                <a:gd name="T11" fmla="*/ 827 h 1264"/>
                <a:gd name="T12" fmla="*/ 102 w 650"/>
                <a:gd name="T13" fmla="*/ 973 h 1264"/>
                <a:gd name="T14" fmla="*/ 64 w 650"/>
                <a:gd name="T15" fmla="*/ 1105 h 1264"/>
                <a:gd name="T16" fmla="*/ 36 w 650"/>
                <a:gd name="T17" fmla="*/ 1165 h 1264"/>
                <a:gd name="T18" fmla="*/ 3 w 650"/>
                <a:gd name="T19" fmla="*/ 1220 h 1264"/>
                <a:gd name="T20" fmla="*/ 6 w 650"/>
                <a:gd name="T21" fmla="*/ 1233 h 1264"/>
                <a:gd name="T22" fmla="*/ 64 w 650"/>
                <a:gd name="T23" fmla="*/ 1250 h 1264"/>
                <a:gd name="T24" fmla="*/ 130 w 650"/>
                <a:gd name="T25" fmla="*/ 1258 h 1264"/>
                <a:gd name="T26" fmla="*/ 218 w 650"/>
                <a:gd name="T27" fmla="*/ 1264 h 1264"/>
                <a:gd name="T28" fmla="*/ 324 w 650"/>
                <a:gd name="T29" fmla="*/ 1258 h 1264"/>
                <a:gd name="T30" fmla="*/ 407 w 650"/>
                <a:gd name="T31" fmla="*/ 1244 h 1264"/>
                <a:gd name="T32" fmla="*/ 495 w 650"/>
                <a:gd name="T33" fmla="*/ 1220 h 1264"/>
                <a:gd name="T34" fmla="*/ 547 w 650"/>
                <a:gd name="T35" fmla="*/ 1201 h 1264"/>
                <a:gd name="T36" fmla="*/ 578 w 650"/>
                <a:gd name="T37" fmla="*/ 1097 h 1264"/>
                <a:gd name="T38" fmla="*/ 616 w 650"/>
                <a:gd name="T39" fmla="*/ 935 h 1264"/>
                <a:gd name="T40" fmla="*/ 641 w 650"/>
                <a:gd name="T41" fmla="*/ 778 h 1264"/>
                <a:gd name="T42" fmla="*/ 650 w 650"/>
                <a:gd name="T43" fmla="*/ 663 h 1264"/>
                <a:gd name="T44" fmla="*/ 646 w 650"/>
                <a:gd name="T45" fmla="*/ 528 h 1264"/>
                <a:gd name="T46" fmla="*/ 632 w 650"/>
                <a:gd name="T47" fmla="*/ 375 h 1264"/>
                <a:gd name="T48" fmla="*/ 597 w 650"/>
                <a:gd name="T49" fmla="*/ 224 h 1264"/>
                <a:gd name="T50" fmla="*/ 553 w 650"/>
                <a:gd name="T51" fmla="*/ 111 h 1264"/>
                <a:gd name="T52" fmla="*/ 517 w 650"/>
                <a:gd name="T53" fmla="*/ 40 h 1264"/>
                <a:gd name="T54" fmla="*/ 490 w 650"/>
                <a:gd name="T55" fmla="*/ 0 h 1264"/>
                <a:gd name="T56" fmla="*/ 42 w 650"/>
                <a:gd name="T57" fmla="*/ 5 h 1264"/>
                <a:gd name="T58" fmla="*/ 50 w 650"/>
                <a:gd name="T59" fmla="*/ 7 h 1264"/>
                <a:gd name="T60" fmla="*/ 490 w 650"/>
                <a:gd name="T61" fmla="*/ 16 h 1264"/>
                <a:gd name="T62" fmla="*/ 481 w 650"/>
                <a:gd name="T63" fmla="*/ 13 h 1264"/>
                <a:gd name="T64" fmla="*/ 520 w 650"/>
                <a:gd name="T65" fmla="*/ 84 h 1264"/>
                <a:gd name="T66" fmla="*/ 553 w 650"/>
                <a:gd name="T67" fmla="*/ 155 h 1264"/>
                <a:gd name="T68" fmla="*/ 599 w 650"/>
                <a:gd name="T69" fmla="*/ 304 h 1264"/>
                <a:gd name="T70" fmla="*/ 624 w 650"/>
                <a:gd name="T71" fmla="*/ 455 h 1264"/>
                <a:gd name="T72" fmla="*/ 632 w 650"/>
                <a:gd name="T73" fmla="*/ 600 h 1264"/>
                <a:gd name="T74" fmla="*/ 627 w 650"/>
                <a:gd name="T75" fmla="*/ 721 h 1264"/>
                <a:gd name="T76" fmla="*/ 616 w 650"/>
                <a:gd name="T77" fmla="*/ 830 h 1264"/>
                <a:gd name="T78" fmla="*/ 583 w 650"/>
                <a:gd name="T79" fmla="*/ 1019 h 1264"/>
                <a:gd name="T80" fmla="*/ 547 w 650"/>
                <a:gd name="T81" fmla="*/ 1149 h 1264"/>
                <a:gd name="T82" fmla="*/ 531 w 650"/>
                <a:gd name="T83" fmla="*/ 1195 h 1264"/>
                <a:gd name="T84" fmla="*/ 536 w 650"/>
                <a:gd name="T85" fmla="*/ 1190 h 1264"/>
                <a:gd name="T86" fmla="*/ 446 w 650"/>
                <a:gd name="T87" fmla="*/ 1217 h 1264"/>
                <a:gd name="T88" fmla="*/ 360 w 650"/>
                <a:gd name="T89" fmla="*/ 1237 h 1264"/>
                <a:gd name="T90" fmla="*/ 286 w 650"/>
                <a:gd name="T91" fmla="*/ 1244 h 1264"/>
                <a:gd name="T92" fmla="*/ 171 w 650"/>
                <a:gd name="T93" fmla="*/ 1248 h 1264"/>
                <a:gd name="T94" fmla="*/ 97 w 650"/>
                <a:gd name="T95" fmla="*/ 1239 h 1264"/>
                <a:gd name="T96" fmla="*/ 25 w 650"/>
                <a:gd name="T97" fmla="*/ 1223 h 1264"/>
                <a:gd name="T98" fmla="*/ 12 w 650"/>
                <a:gd name="T99" fmla="*/ 1217 h 1264"/>
                <a:gd name="T100" fmla="*/ 18 w 650"/>
                <a:gd name="T101" fmla="*/ 1231 h 1264"/>
                <a:gd name="T102" fmla="*/ 50 w 650"/>
                <a:gd name="T103" fmla="*/ 1174 h 1264"/>
                <a:gd name="T104" fmla="*/ 77 w 650"/>
                <a:gd name="T105" fmla="*/ 1111 h 1264"/>
                <a:gd name="T106" fmla="*/ 119 w 650"/>
                <a:gd name="T107" fmla="*/ 976 h 1264"/>
                <a:gd name="T108" fmla="*/ 138 w 650"/>
                <a:gd name="T109" fmla="*/ 830 h 1264"/>
                <a:gd name="T110" fmla="*/ 146 w 650"/>
                <a:gd name="T111" fmla="*/ 679 h 1264"/>
                <a:gd name="T112" fmla="*/ 140 w 650"/>
                <a:gd name="T113" fmla="*/ 550 h 1264"/>
                <a:gd name="T114" fmla="*/ 119 w 650"/>
                <a:gd name="T115" fmla="*/ 315 h 1264"/>
                <a:gd name="T116" fmla="*/ 86 w 650"/>
                <a:gd name="T117" fmla="*/ 128 h 1264"/>
                <a:gd name="T118" fmla="*/ 58 w 650"/>
                <a:gd name="T119" fmla="*/ 7 h 1264"/>
                <a:gd name="T120" fmla="*/ 50 w 650"/>
                <a:gd name="T121" fmla="*/ 16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50" h="1264">
                  <a:moveTo>
                    <a:pt x="50" y="7"/>
                  </a:moveTo>
                  <a:lnTo>
                    <a:pt x="42" y="10"/>
                  </a:lnTo>
                  <a:lnTo>
                    <a:pt x="56" y="68"/>
                  </a:lnTo>
                  <a:lnTo>
                    <a:pt x="77" y="172"/>
                  </a:lnTo>
                  <a:lnTo>
                    <a:pt x="88" y="241"/>
                  </a:lnTo>
                  <a:lnTo>
                    <a:pt x="102" y="318"/>
                  </a:lnTo>
                  <a:lnTo>
                    <a:pt x="110" y="402"/>
                  </a:lnTo>
                  <a:lnTo>
                    <a:pt x="122" y="490"/>
                  </a:lnTo>
                  <a:lnTo>
                    <a:pt x="127" y="584"/>
                  </a:lnTo>
                  <a:lnTo>
                    <a:pt x="130" y="679"/>
                  </a:lnTo>
                  <a:lnTo>
                    <a:pt x="127" y="753"/>
                  </a:lnTo>
                  <a:lnTo>
                    <a:pt x="122" y="827"/>
                  </a:lnTo>
                  <a:lnTo>
                    <a:pt x="113" y="902"/>
                  </a:lnTo>
                  <a:lnTo>
                    <a:pt x="102" y="973"/>
                  </a:lnTo>
                  <a:lnTo>
                    <a:pt x="83" y="1041"/>
                  </a:lnTo>
                  <a:lnTo>
                    <a:pt x="64" y="1105"/>
                  </a:lnTo>
                  <a:lnTo>
                    <a:pt x="50" y="1135"/>
                  </a:lnTo>
                  <a:lnTo>
                    <a:pt x="36" y="1165"/>
                  </a:lnTo>
                  <a:lnTo>
                    <a:pt x="20" y="1192"/>
                  </a:lnTo>
                  <a:lnTo>
                    <a:pt x="3" y="1220"/>
                  </a:lnTo>
                  <a:lnTo>
                    <a:pt x="0" y="1228"/>
                  </a:lnTo>
                  <a:lnTo>
                    <a:pt x="6" y="1233"/>
                  </a:lnTo>
                  <a:lnTo>
                    <a:pt x="20" y="1239"/>
                  </a:lnTo>
                  <a:lnTo>
                    <a:pt x="64" y="1250"/>
                  </a:lnTo>
                  <a:lnTo>
                    <a:pt x="94" y="1255"/>
                  </a:lnTo>
                  <a:lnTo>
                    <a:pt x="130" y="1258"/>
                  </a:lnTo>
                  <a:lnTo>
                    <a:pt x="171" y="1264"/>
                  </a:lnTo>
                  <a:lnTo>
                    <a:pt x="218" y="1264"/>
                  </a:lnTo>
                  <a:lnTo>
                    <a:pt x="286" y="1262"/>
                  </a:lnTo>
                  <a:lnTo>
                    <a:pt x="324" y="1258"/>
                  </a:lnTo>
                  <a:lnTo>
                    <a:pt x="363" y="1253"/>
                  </a:lnTo>
                  <a:lnTo>
                    <a:pt x="407" y="1244"/>
                  </a:lnTo>
                  <a:lnTo>
                    <a:pt x="448" y="1233"/>
                  </a:lnTo>
                  <a:lnTo>
                    <a:pt x="495" y="1220"/>
                  </a:lnTo>
                  <a:lnTo>
                    <a:pt x="542" y="1206"/>
                  </a:lnTo>
                  <a:lnTo>
                    <a:pt x="547" y="1201"/>
                  </a:lnTo>
                  <a:lnTo>
                    <a:pt x="561" y="1154"/>
                  </a:lnTo>
                  <a:lnTo>
                    <a:pt x="578" y="1097"/>
                  </a:lnTo>
                  <a:lnTo>
                    <a:pt x="597" y="1023"/>
                  </a:lnTo>
                  <a:lnTo>
                    <a:pt x="616" y="935"/>
                  </a:lnTo>
                  <a:lnTo>
                    <a:pt x="632" y="834"/>
                  </a:lnTo>
                  <a:lnTo>
                    <a:pt x="641" y="778"/>
                  </a:lnTo>
                  <a:lnTo>
                    <a:pt x="644" y="721"/>
                  </a:lnTo>
                  <a:lnTo>
                    <a:pt x="650" y="663"/>
                  </a:lnTo>
                  <a:lnTo>
                    <a:pt x="650" y="600"/>
                  </a:lnTo>
                  <a:lnTo>
                    <a:pt x="646" y="528"/>
                  </a:lnTo>
                  <a:lnTo>
                    <a:pt x="641" y="451"/>
                  </a:lnTo>
                  <a:lnTo>
                    <a:pt x="632" y="375"/>
                  </a:lnTo>
                  <a:lnTo>
                    <a:pt x="616" y="300"/>
                  </a:lnTo>
                  <a:lnTo>
                    <a:pt x="597" y="224"/>
                  </a:lnTo>
                  <a:lnTo>
                    <a:pt x="569" y="149"/>
                  </a:lnTo>
                  <a:lnTo>
                    <a:pt x="553" y="111"/>
                  </a:lnTo>
                  <a:lnTo>
                    <a:pt x="536" y="76"/>
                  </a:lnTo>
                  <a:lnTo>
                    <a:pt x="517" y="40"/>
                  </a:lnTo>
                  <a:lnTo>
                    <a:pt x="495" y="5"/>
                  </a:lnTo>
                  <a:lnTo>
                    <a:pt x="490" y="0"/>
                  </a:lnTo>
                  <a:lnTo>
                    <a:pt x="50" y="0"/>
                  </a:lnTo>
                  <a:lnTo>
                    <a:pt x="42" y="5"/>
                  </a:lnTo>
                  <a:lnTo>
                    <a:pt x="42" y="10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490" y="16"/>
                  </a:lnTo>
                  <a:lnTo>
                    <a:pt x="490" y="7"/>
                  </a:lnTo>
                  <a:lnTo>
                    <a:pt x="481" y="13"/>
                  </a:lnTo>
                  <a:lnTo>
                    <a:pt x="504" y="48"/>
                  </a:lnTo>
                  <a:lnTo>
                    <a:pt x="520" y="84"/>
                  </a:lnTo>
                  <a:lnTo>
                    <a:pt x="540" y="120"/>
                  </a:lnTo>
                  <a:lnTo>
                    <a:pt x="553" y="155"/>
                  </a:lnTo>
                  <a:lnTo>
                    <a:pt x="580" y="230"/>
                  </a:lnTo>
                  <a:lnTo>
                    <a:pt x="599" y="304"/>
                  </a:lnTo>
                  <a:lnTo>
                    <a:pt x="616" y="378"/>
                  </a:lnTo>
                  <a:lnTo>
                    <a:pt x="624" y="455"/>
                  </a:lnTo>
                  <a:lnTo>
                    <a:pt x="630" y="528"/>
                  </a:lnTo>
                  <a:lnTo>
                    <a:pt x="632" y="600"/>
                  </a:lnTo>
                  <a:lnTo>
                    <a:pt x="632" y="660"/>
                  </a:lnTo>
                  <a:lnTo>
                    <a:pt x="627" y="721"/>
                  </a:lnTo>
                  <a:lnTo>
                    <a:pt x="624" y="775"/>
                  </a:lnTo>
                  <a:lnTo>
                    <a:pt x="616" y="830"/>
                  </a:lnTo>
                  <a:lnTo>
                    <a:pt x="599" y="931"/>
                  </a:lnTo>
                  <a:lnTo>
                    <a:pt x="583" y="1019"/>
                  </a:lnTo>
                  <a:lnTo>
                    <a:pt x="564" y="1093"/>
                  </a:lnTo>
                  <a:lnTo>
                    <a:pt x="547" y="1149"/>
                  </a:lnTo>
                  <a:lnTo>
                    <a:pt x="536" y="1185"/>
                  </a:lnTo>
                  <a:lnTo>
                    <a:pt x="531" y="1195"/>
                  </a:lnTo>
                  <a:lnTo>
                    <a:pt x="540" y="1198"/>
                  </a:lnTo>
                  <a:lnTo>
                    <a:pt x="536" y="1190"/>
                  </a:lnTo>
                  <a:lnTo>
                    <a:pt x="490" y="1206"/>
                  </a:lnTo>
                  <a:lnTo>
                    <a:pt x="446" y="1217"/>
                  </a:lnTo>
                  <a:lnTo>
                    <a:pt x="402" y="1228"/>
                  </a:lnTo>
                  <a:lnTo>
                    <a:pt x="360" y="1237"/>
                  </a:lnTo>
                  <a:lnTo>
                    <a:pt x="322" y="1242"/>
                  </a:lnTo>
                  <a:lnTo>
                    <a:pt x="286" y="1244"/>
                  </a:lnTo>
                  <a:lnTo>
                    <a:pt x="218" y="1248"/>
                  </a:lnTo>
                  <a:lnTo>
                    <a:pt x="171" y="1248"/>
                  </a:lnTo>
                  <a:lnTo>
                    <a:pt x="130" y="1244"/>
                  </a:lnTo>
                  <a:lnTo>
                    <a:pt x="97" y="1239"/>
                  </a:lnTo>
                  <a:lnTo>
                    <a:pt x="67" y="1233"/>
                  </a:lnTo>
                  <a:lnTo>
                    <a:pt x="25" y="1223"/>
                  </a:lnTo>
                  <a:lnTo>
                    <a:pt x="18" y="1220"/>
                  </a:lnTo>
                  <a:lnTo>
                    <a:pt x="12" y="1217"/>
                  </a:lnTo>
                  <a:lnTo>
                    <a:pt x="9" y="1226"/>
                  </a:lnTo>
                  <a:lnTo>
                    <a:pt x="18" y="1231"/>
                  </a:lnTo>
                  <a:lnTo>
                    <a:pt x="34" y="1201"/>
                  </a:lnTo>
                  <a:lnTo>
                    <a:pt x="50" y="1174"/>
                  </a:lnTo>
                  <a:lnTo>
                    <a:pt x="64" y="1143"/>
                  </a:lnTo>
                  <a:lnTo>
                    <a:pt x="77" y="1111"/>
                  </a:lnTo>
                  <a:lnTo>
                    <a:pt x="99" y="1044"/>
                  </a:lnTo>
                  <a:lnTo>
                    <a:pt x="119" y="976"/>
                  </a:lnTo>
                  <a:lnTo>
                    <a:pt x="130" y="904"/>
                  </a:lnTo>
                  <a:lnTo>
                    <a:pt x="138" y="830"/>
                  </a:lnTo>
                  <a:lnTo>
                    <a:pt x="144" y="753"/>
                  </a:lnTo>
                  <a:lnTo>
                    <a:pt x="146" y="679"/>
                  </a:lnTo>
                  <a:lnTo>
                    <a:pt x="144" y="613"/>
                  </a:lnTo>
                  <a:lnTo>
                    <a:pt x="140" y="550"/>
                  </a:lnTo>
                  <a:lnTo>
                    <a:pt x="133" y="430"/>
                  </a:lnTo>
                  <a:lnTo>
                    <a:pt x="119" y="315"/>
                  </a:lnTo>
                  <a:lnTo>
                    <a:pt x="102" y="216"/>
                  </a:lnTo>
                  <a:lnTo>
                    <a:pt x="86" y="128"/>
                  </a:lnTo>
                  <a:lnTo>
                    <a:pt x="72" y="63"/>
                  </a:lnTo>
                  <a:lnTo>
                    <a:pt x="58" y="7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50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207"/>
            <p:cNvSpPr>
              <a:spLocks/>
            </p:cNvSpPr>
            <p:nvPr/>
          </p:nvSpPr>
          <p:spPr bwMode="auto">
            <a:xfrm>
              <a:off x="4575176" y="4108450"/>
              <a:ext cx="138113" cy="130175"/>
            </a:xfrm>
            <a:custGeom>
              <a:avLst/>
              <a:gdLst>
                <a:gd name="T0" fmla="*/ 609 w 609"/>
                <a:gd name="T1" fmla="*/ 0 h 577"/>
                <a:gd name="T2" fmla="*/ 580 w 609"/>
                <a:gd name="T3" fmla="*/ 30 h 577"/>
                <a:gd name="T4" fmla="*/ 549 w 609"/>
                <a:gd name="T5" fmla="*/ 57 h 577"/>
                <a:gd name="T6" fmla="*/ 517 w 609"/>
                <a:gd name="T7" fmla="*/ 82 h 577"/>
                <a:gd name="T8" fmla="*/ 483 w 609"/>
                <a:gd name="T9" fmla="*/ 104 h 577"/>
                <a:gd name="T10" fmla="*/ 450 w 609"/>
                <a:gd name="T11" fmla="*/ 121 h 577"/>
                <a:gd name="T12" fmla="*/ 412 w 609"/>
                <a:gd name="T13" fmla="*/ 134 h 577"/>
                <a:gd name="T14" fmla="*/ 373 w 609"/>
                <a:gd name="T15" fmla="*/ 140 h 577"/>
                <a:gd name="T16" fmla="*/ 335 w 609"/>
                <a:gd name="T17" fmla="*/ 143 h 577"/>
                <a:gd name="T18" fmla="*/ 310 w 609"/>
                <a:gd name="T19" fmla="*/ 143 h 577"/>
                <a:gd name="T20" fmla="*/ 283 w 609"/>
                <a:gd name="T21" fmla="*/ 140 h 577"/>
                <a:gd name="T22" fmla="*/ 256 w 609"/>
                <a:gd name="T23" fmla="*/ 134 h 577"/>
                <a:gd name="T24" fmla="*/ 227 w 609"/>
                <a:gd name="T25" fmla="*/ 127 h 577"/>
                <a:gd name="T26" fmla="*/ 200 w 609"/>
                <a:gd name="T27" fmla="*/ 109 h 577"/>
                <a:gd name="T28" fmla="*/ 173 w 609"/>
                <a:gd name="T29" fmla="*/ 93 h 577"/>
                <a:gd name="T30" fmla="*/ 148 w 609"/>
                <a:gd name="T31" fmla="*/ 75 h 577"/>
                <a:gd name="T32" fmla="*/ 121 w 609"/>
                <a:gd name="T33" fmla="*/ 52 h 577"/>
                <a:gd name="T34" fmla="*/ 117 w 609"/>
                <a:gd name="T35" fmla="*/ 121 h 577"/>
                <a:gd name="T36" fmla="*/ 112 w 609"/>
                <a:gd name="T37" fmla="*/ 187 h 577"/>
                <a:gd name="T38" fmla="*/ 104 w 609"/>
                <a:gd name="T39" fmla="*/ 255 h 577"/>
                <a:gd name="T40" fmla="*/ 90 w 609"/>
                <a:gd name="T41" fmla="*/ 318 h 577"/>
                <a:gd name="T42" fmla="*/ 74 w 609"/>
                <a:gd name="T43" fmla="*/ 382 h 577"/>
                <a:gd name="T44" fmla="*/ 54 w 609"/>
                <a:gd name="T45" fmla="*/ 442 h 577"/>
                <a:gd name="T46" fmla="*/ 29 w 609"/>
                <a:gd name="T47" fmla="*/ 497 h 577"/>
                <a:gd name="T48" fmla="*/ 13 w 609"/>
                <a:gd name="T49" fmla="*/ 524 h 577"/>
                <a:gd name="T50" fmla="*/ 0 w 609"/>
                <a:gd name="T51" fmla="*/ 549 h 577"/>
                <a:gd name="T52" fmla="*/ 2 w 609"/>
                <a:gd name="T53" fmla="*/ 552 h 577"/>
                <a:gd name="T54" fmla="*/ 44 w 609"/>
                <a:gd name="T55" fmla="*/ 562 h 577"/>
                <a:gd name="T56" fmla="*/ 74 w 609"/>
                <a:gd name="T57" fmla="*/ 568 h 577"/>
                <a:gd name="T58" fmla="*/ 107 w 609"/>
                <a:gd name="T59" fmla="*/ 573 h 577"/>
                <a:gd name="T60" fmla="*/ 148 w 609"/>
                <a:gd name="T61" fmla="*/ 577 h 577"/>
                <a:gd name="T62" fmla="*/ 195 w 609"/>
                <a:gd name="T63" fmla="*/ 577 h 577"/>
                <a:gd name="T64" fmla="*/ 261 w 609"/>
                <a:gd name="T65" fmla="*/ 573 h 577"/>
                <a:gd name="T66" fmla="*/ 299 w 609"/>
                <a:gd name="T67" fmla="*/ 571 h 577"/>
                <a:gd name="T68" fmla="*/ 337 w 609"/>
                <a:gd name="T69" fmla="*/ 566 h 577"/>
                <a:gd name="T70" fmla="*/ 379 w 609"/>
                <a:gd name="T71" fmla="*/ 557 h 577"/>
                <a:gd name="T72" fmla="*/ 420 w 609"/>
                <a:gd name="T73" fmla="*/ 549 h 577"/>
                <a:gd name="T74" fmla="*/ 464 w 609"/>
                <a:gd name="T75" fmla="*/ 535 h 577"/>
                <a:gd name="T76" fmla="*/ 508 w 609"/>
                <a:gd name="T77" fmla="*/ 521 h 577"/>
                <a:gd name="T78" fmla="*/ 513 w 609"/>
                <a:gd name="T79" fmla="*/ 514 h 577"/>
                <a:gd name="T80" fmla="*/ 524 w 609"/>
                <a:gd name="T81" fmla="*/ 478 h 577"/>
                <a:gd name="T82" fmla="*/ 541 w 609"/>
                <a:gd name="T83" fmla="*/ 422 h 577"/>
                <a:gd name="T84" fmla="*/ 560 w 609"/>
                <a:gd name="T85" fmla="*/ 348 h 577"/>
                <a:gd name="T86" fmla="*/ 574 w 609"/>
                <a:gd name="T87" fmla="*/ 275 h 577"/>
                <a:gd name="T88" fmla="*/ 591 w 609"/>
                <a:gd name="T89" fmla="*/ 190 h 577"/>
                <a:gd name="T90" fmla="*/ 601 w 609"/>
                <a:gd name="T91" fmla="*/ 96 h 577"/>
                <a:gd name="T92" fmla="*/ 609 w 609"/>
                <a:gd name="T93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09" h="577">
                  <a:moveTo>
                    <a:pt x="609" y="0"/>
                  </a:moveTo>
                  <a:lnTo>
                    <a:pt x="580" y="30"/>
                  </a:lnTo>
                  <a:lnTo>
                    <a:pt x="549" y="57"/>
                  </a:lnTo>
                  <a:lnTo>
                    <a:pt x="517" y="82"/>
                  </a:lnTo>
                  <a:lnTo>
                    <a:pt x="483" y="104"/>
                  </a:lnTo>
                  <a:lnTo>
                    <a:pt x="450" y="121"/>
                  </a:lnTo>
                  <a:lnTo>
                    <a:pt x="412" y="134"/>
                  </a:lnTo>
                  <a:lnTo>
                    <a:pt x="373" y="140"/>
                  </a:lnTo>
                  <a:lnTo>
                    <a:pt x="335" y="143"/>
                  </a:lnTo>
                  <a:lnTo>
                    <a:pt x="310" y="143"/>
                  </a:lnTo>
                  <a:lnTo>
                    <a:pt x="283" y="140"/>
                  </a:lnTo>
                  <a:lnTo>
                    <a:pt x="256" y="134"/>
                  </a:lnTo>
                  <a:lnTo>
                    <a:pt x="227" y="127"/>
                  </a:lnTo>
                  <a:lnTo>
                    <a:pt x="200" y="109"/>
                  </a:lnTo>
                  <a:lnTo>
                    <a:pt x="173" y="93"/>
                  </a:lnTo>
                  <a:lnTo>
                    <a:pt x="148" y="75"/>
                  </a:lnTo>
                  <a:lnTo>
                    <a:pt x="121" y="52"/>
                  </a:lnTo>
                  <a:lnTo>
                    <a:pt x="117" y="121"/>
                  </a:lnTo>
                  <a:lnTo>
                    <a:pt x="112" y="187"/>
                  </a:lnTo>
                  <a:lnTo>
                    <a:pt x="104" y="255"/>
                  </a:lnTo>
                  <a:lnTo>
                    <a:pt x="90" y="318"/>
                  </a:lnTo>
                  <a:lnTo>
                    <a:pt x="74" y="382"/>
                  </a:lnTo>
                  <a:lnTo>
                    <a:pt x="54" y="442"/>
                  </a:lnTo>
                  <a:lnTo>
                    <a:pt x="29" y="497"/>
                  </a:lnTo>
                  <a:lnTo>
                    <a:pt x="13" y="524"/>
                  </a:lnTo>
                  <a:lnTo>
                    <a:pt x="0" y="549"/>
                  </a:lnTo>
                  <a:lnTo>
                    <a:pt x="2" y="552"/>
                  </a:lnTo>
                  <a:lnTo>
                    <a:pt x="44" y="562"/>
                  </a:lnTo>
                  <a:lnTo>
                    <a:pt x="74" y="568"/>
                  </a:lnTo>
                  <a:lnTo>
                    <a:pt x="107" y="573"/>
                  </a:lnTo>
                  <a:lnTo>
                    <a:pt x="148" y="577"/>
                  </a:lnTo>
                  <a:lnTo>
                    <a:pt x="195" y="577"/>
                  </a:lnTo>
                  <a:lnTo>
                    <a:pt x="261" y="573"/>
                  </a:lnTo>
                  <a:lnTo>
                    <a:pt x="299" y="571"/>
                  </a:lnTo>
                  <a:lnTo>
                    <a:pt x="337" y="566"/>
                  </a:lnTo>
                  <a:lnTo>
                    <a:pt x="379" y="557"/>
                  </a:lnTo>
                  <a:lnTo>
                    <a:pt x="420" y="549"/>
                  </a:lnTo>
                  <a:lnTo>
                    <a:pt x="464" y="535"/>
                  </a:lnTo>
                  <a:lnTo>
                    <a:pt x="508" y="521"/>
                  </a:lnTo>
                  <a:lnTo>
                    <a:pt x="513" y="514"/>
                  </a:lnTo>
                  <a:lnTo>
                    <a:pt x="524" y="478"/>
                  </a:lnTo>
                  <a:lnTo>
                    <a:pt x="541" y="422"/>
                  </a:lnTo>
                  <a:lnTo>
                    <a:pt x="560" y="348"/>
                  </a:lnTo>
                  <a:lnTo>
                    <a:pt x="574" y="275"/>
                  </a:lnTo>
                  <a:lnTo>
                    <a:pt x="591" y="190"/>
                  </a:lnTo>
                  <a:lnTo>
                    <a:pt x="601" y="96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2E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208"/>
            <p:cNvSpPr>
              <a:spLocks/>
            </p:cNvSpPr>
            <p:nvPr/>
          </p:nvSpPr>
          <p:spPr bwMode="auto">
            <a:xfrm>
              <a:off x="4572001" y="4105275"/>
              <a:ext cx="142875" cy="134938"/>
            </a:xfrm>
            <a:custGeom>
              <a:avLst/>
              <a:gdLst>
                <a:gd name="T0" fmla="*/ 629 w 629"/>
                <a:gd name="T1" fmla="*/ 0 h 595"/>
                <a:gd name="T2" fmla="*/ 623 w 629"/>
                <a:gd name="T3" fmla="*/ 11 h 595"/>
                <a:gd name="T4" fmla="*/ 615 w 629"/>
                <a:gd name="T5" fmla="*/ 107 h 595"/>
                <a:gd name="T6" fmla="*/ 605 w 629"/>
                <a:gd name="T7" fmla="*/ 201 h 595"/>
                <a:gd name="T8" fmla="*/ 588 w 629"/>
                <a:gd name="T9" fmla="*/ 286 h 595"/>
                <a:gd name="T10" fmla="*/ 574 w 629"/>
                <a:gd name="T11" fmla="*/ 359 h 595"/>
                <a:gd name="T12" fmla="*/ 555 w 629"/>
                <a:gd name="T13" fmla="*/ 433 h 595"/>
                <a:gd name="T14" fmla="*/ 538 w 629"/>
                <a:gd name="T15" fmla="*/ 489 h 595"/>
                <a:gd name="T16" fmla="*/ 527 w 629"/>
                <a:gd name="T17" fmla="*/ 525 h 595"/>
                <a:gd name="T18" fmla="*/ 522 w 629"/>
                <a:gd name="T19" fmla="*/ 532 h 595"/>
                <a:gd name="T20" fmla="*/ 478 w 629"/>
                <a:gd name="T21" fmla="*/ 546 h 595"/>
                <a:gd name="T22" fmla="*/ 434 w 629"/>
                <a:gd name="T23" fmla="*/ 560 h 595"/>
                <a:gd name="T24" fmla="*/ 393 w 629"/>
                <a:gd name="T25" fmla="*/ 568 h 595"/>
                <a:gd name="T26" fmla="*/ 351 w 629"/>
                <a:gd name="T27" fmla="*/ 577 h 595"/>
                <a:gd name="T28" fmla="*/ 313 w 629"/>
                <a:gd name="T29" fmla="*/ 582 h 595"/>
                <a:gd name="T30" fmla="*/ 275 w 629"/>
                <a:gd name="T31" fmla="*/ 584 h 595"/>
                <a:gd name="T32" fmla="*/ 209 w 629"/>
                <a:gd name="T33" fmla="*/ 588 h 595"/>
                <a:gd name="T34" fmla="*/ 162 w 629"/>
                <a:gd name="T35" fmla="*/ 588 h 595"/>
                <a:gd name="T36" fmla="*/ 121 w 629"/>
                <a:gd name="T37" fmla="*/ 584 h 595"/>
                <a:gd name="T38" fmla="*/ 88 w 629"/>
                <a:gd name="T39" fmla="*/ 579 h 595"/>
                <a:gd name="T40" fmla="*/ 58 w 629"/>
                <a:gd name="T41" fmla="*/ 573 h 595"/>
                <a:gd name="T42" fmla="*/ 16 w 629"/>
                <a:gd name="T43" fmla="*/ 563 h 595"/>
                <a:gd name="T44" fmla="*/ 14 w 629"/>
                <a:gd name="T45" fmla="*/ 560 h 595"/>
                <a:gd name="T46" fmla="*/ 27 w 629"/>
                <a:gd name="T47" fmla="*/ 535 h 595"/>
                <a:gd name="T48" fmla="*/ 43 w 629"/>
                <a:gd name="T49" fmla="*/ 508 h 595"/>
                <a:gd name="T50" fmla="*/ 68 w 629"/>
                <a:gd name="T51" fmla="*/ 453 h 595"/>
                <a:gd name="T52" fmla="*/ 88 w 629"/>
                <a:gd name="T53" fmla="*/ 393 h 595"/>
                <a:gd name="T54" fmla="*/ 104 w 629"/>
                <a:gd name="T55" fmla="*/ 329 h 595"/>
                <a:gd name="T56" fmla="*/ 118 w 629"/>
                <a:gd name="T57" fmla="*/ 266 h 595"/>
                <a:gd name="T58" fmla="*/ 126 w 629"/>
                <a:gd name="T59" fmla="*/ 198 h 595"/>
                <a:gd name="T60" fmla="*/ 131 w 629"/>
                <a:gd name="T61" fmla="*/ 132 h 595"/>
                <a:gd name="T62" fmla="*/ 135 w 629"/>
                <a:gd name="T63" fmla="*/ 63 h 595"/>
                <a:gd name="T64" fmla="*/ 126 w 629"/>
                <a:gd name="T65" fmla="*/ 55 h 595"/>
                <a:gd name="T66" fmla="*/ 124 w 629"/>
                <a:gd name="T67" fmla="*/ 127 h 595"/>
                <a:gd name="T68" fmla="*/ 118 w 629"/>
                <a:gd name="T69" fmla="*/ 195 h 595"/>
                <a:gd name="T70" fmla="*/ 110 w 629"/>
                <a:gd name="T71" fmla="*/ 264 h 595"/>
                <a:gd name="T72" fmla="*/ 96 w 629"/>
                <a:gd name="T73" fmla="*/ 332 h 595"/>
                <a:gd name="T74" fmla="*/ 79 w 629"/>
                <a:gd name="T75" fmla="*/ 395 h 595"/>
                <a:gd name="T76" fmla="*/ 58 w 629"/>
                <a:gd name="T77" fmla="*/ 456 h 595"/>
                <a:gd name="T78" fmla="*/ 33 w 629"/>
                <a:gd name="T79" fmla="*/ 514 h 595"/>
                <a:gd name="T80" fmla="*/ 16 w 629"/>
                <a:gd name="T81" fmla="*/ 541 h 595"/>
                <a:gd name="T82" fmla="*/ 0 w 629"/>
                <a:gd name="T83" fmla="*/ 566 h 595"/>
                <a:gd name="T84" fmla="*/ 14 w 629"/>
                <a:gd name="T85" fmla="*/ 571 h 595"/>
                <a:gd name="T86" fmla="*/ 55 w 629"/>
                <a:gd name="T87" fmla="*/ 582 h 595"/>
                <a:gd name="T88" fmla="*/ 85 w 629"/>
                <a:gd name="T89" fmla="*/ 588 h 595"/>
                <a:gd name="T90" fmla="*/ 121 w 629"/>
                <a:gd name="T91" fmla="*/ 593 h 595"/>
                <a:gd name="T92" fmla="*/ 162 w 629"/>
                <a:gd name="T93" fmla="*/ 595 h 595"/>
                <a:gd name="T94" fmla="*/ 209 w 629"/>
                <a:gd name="T95" fmla="*/ 595 h 595"/>
                <a:gd name="T96" fmla="*/ 277 w 629"/>
                <a:gd name="T97" fmla="*/ 593 h 595"/>
                <a:gd name="T98" fmla="*/ 315 w 629"/>
                <a:gd name="T99" fmla="*/ 590 h 595"/>
                <a:gd name="T100" fmla="*/ 354 w 629"/>
                <a:gd name="T101" fmla="*/ 584 h 595"/>
                <a:gd name="T102" fmla="*/ 396 w 629"/>
                <a:gd name="T103" fmla="*/ 577 h 595"/>
                <a:gd name="T104" fmla="*/ 439 w 629"/>
                <a:gd name="T105" fmla="*/ 566 h 595"/>
                <a:gd name="T106" fmla="*/ 484 w 629"/>
                <a:gd name="T107" fmla="*/ 555 h 595"/>
                <a:gd name="T108" fmla="*/ 531 w 629"/>
                <a:gd name="T109" fmla="*/ 538 h 595"/>
                <a:gd name="T110" fmla="*/ 544 w 629"/>
                <a:gd name="T111" fmla="*/ 497 h 595"/>
                <a:gd name="T112" fmla="*/ 558 w 629"/>
                <a:gd name="T113" fmla="*/ 447 h 595"/>
                <a:gd name="T114" fmla="*/ 576 w 629"/>
                <a:gd name="T115" fmla="*/ 381 h 595"/>
                <a:gd name="T116" fmla="*/ 594 w 629"/>
                <a:gd name="T117" fmla="*/ 302 h 595"/>
                <a:gd name="T118" fmla="*/ 610 w 629"/>
                <a:gd name="T119" fmla="*/ 212 h 595"/>
                <a:gd name="T120" fmla="*/ 623 w 629"/>
                <a:gd name="T121" fmla="*/ 110 h 595"/>
                <a:gd name="T122" fmla="*/ 626 w 629"/>
                <a:gd name="T123" fmla="*/ 55 h 595"/>
                <a:gd name="T124" fmla="*/ 629 w 629"/>
                <a:gd name="T125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29" h="595">
                  <a:moveTo>
                    <a:pt x="629" y="0"/>
                  </a:moveTo>
                  <a:lnTo>
                    <a:pt x="623" y="11"/>
                  </a:lnTo>
                  <a:lnTo>
                    <a:pt x="615" y="107"/>
                  </a:lnTo>
                  <a:lnTo>
                    <a:pt x="605" y="201"/>
                  </a:lnTo>
                  <a:lnTo>
                    <a:pt x="588" y="286"/>
                  </a:lnTo>
                  <a:lnTo>
                    <a:pt x="574" y="359"/>
                  </a:lnTo>
                  <a:lnTo>
                    <a:pt x="555" y="433"/>
                  </a:lnTo>
                  <a:lnTo>
                    <a:pt x="538" y="489"/>
                  </a:lnTo>
                  <a:lnTo>
                    <a:pt x="527" y="525"/>
                  </a:lnTo>
                  <a:lnTo>
                    <a:pt x="522" y="532"/>
                  </a:lnTo>
                  <a:lnTo>
                    <a:pt x="478" y="546"/>
                  </a:lnTo>
                  <a:lnTo>
                    <a:pt x="434" y="560"/>
                  </a:lnTo>
                  <a:lnTo>
                    <a:pt x="393" y="568"/>
                  </a:lnTo>
                  <a:lnTo>
                    <a:pt x="351" y="577"/>
                  </a:lnTo>
                  <a:lnTo>
                    <a:pt x="313" y="582"/>
                  </a:lnTo>
                  <a:lnTo>
                    <a:pt x="275" y="584"/>
                  </a:lnTo>
                  <a:lnTo>
                    <a:pt x="209" y="588"/>
                  </a:lnTo>
                  <a:lnTo>
                    <a:pt x="162" y="588"/>
                  </a:lnTo>
                  <a:lnTo>
                    <a:pt x="121" y="584"/>
                  </a:lnTo>
                  <a:lnTo>
                    <a:pt x="88" y="579"/>
                  </a:lnTo>
                  <a:lnTo>
                    <a:pt x="58" y="573"/>
                  </a:lnTo>
                  <a:lnTo>
                    <a:pt x="16" y="563"/>
                  </a:lnTo>
                  <a:lnTo>
                    <a:pt x="14" y="560"/>
                  </a:lnTo>
                  <a:lnTo>
                    <a:pt x="27" y="535"/>
                  </a:lnTo>
                  <a:lnTo>
                    <a:pt x="43" y="508"/>
                  </a:lnTo>
                  <a:lnTo>
                    <a:pt x="68" y="453"/>
                  </a:lnTo>
                  <a:lnTo>
                    <a:pt x="88" y="393"/>
                  </a:lnTo>
                  <a:lnTo>
                    <a:pt x="104" y="329"/>
                  </a:lnTo>
                  <a:lnTo>
                    <a:pt x="118" y="266"/>
                  </a:lnTo>
                  <a:lnTo>
                    <a:pt x="126" y="198"/>
                  </a:lnTo>
                  <a:lnTo>
                    <a:pt x="131" y="132"/>
                  </a:lnTo>
                  <a:lnTo>
                    <a:pt x="135" y="63"/>
                  </a:lnTo>
                  <a:lnTo>
                    <a:pt x="126" y="55"/>
                  </a:lnTo>
                  <a:lnTo>
                    <a:pt x="124" y="127"/>
                  </a:lnTo>
                  <a:lnTo>
                    <a:pt x="118" y="195"/>
                  </a:lnTo>
                  <a:lnTo>
                    <a:pt x="110" y="264"/>
                  </a:lnTo>
                  <a:lnTo>
                    <a:pt x="96" y="332"/>
                  </a:lnTo>
                  <a:lnTo>
                    <a:pt x="79" y="395"/>
                  </a:lnTo>
                  <a:lnTo>
                    <a:pt x="58" y="456"/>
                  </a:lnTo>
                  <a:lnTo>
                    <a:pt x="33" y="514"/>
                  </a:lnTo>
                  <a:lnTo>
                    <a:pt x="16" y="541"/>
                  </a:lnTo>
                  <a:lnTo>
                    <a:pt x="0" y="566"/>
                  </a:lnTo>
                  <a:lnTo>
                    <a:pt x="14" y="571"/>
                  </a:lnTo>
                  <a:lnTo>
                    <a:pt x="55" y="582"/>
                  </a:lnTo>
                  <a:lnTo>
                    <a:pt x="85" y="588"/>
                  </a:lnTo>
                  <a:lnTo>
                    <a:pt x="121" y="593"/>
                  </a:lnTo>
                  <a:lnTo>
                    <a:pt x="162" y="595"/>
                  </a:lnTo>
                  <a:lnTo>
                    <a:pt x="209" y="595"/>
                  </a:lnTo>
                  <a:lnTo>
                    <a:pt x="277" y="593"/>
                  </a:lnTo>
                  <a:lnTo>
                    <a:pt x="315" y="590"/>
                  </a:lnTo>
                  <a:lnTo>
                    <a:pt x="354" y="584"/>
                  </a:lnTo>
                  <a:lnTo>
                    <a:pt x="396" y="577"/>
                  </a:lnTo>
                  <a:lnTo>
                    <a:pt x="439" y="566"/>
                  </a:lnTo>
                  <a:lnTo>
                    <a:pt x="484" y="555"/>
                  </a:lnTo>
                  <a:lnTo>
                    <a:pt x="531" y="538"/>
                  </a:lnTo>
                  <a:lnTo>
                    <a:pt x="544" y="497"/>
                  </a:lnTo>
                  <a:lnTo>
                    <a:pt x="558" y="447"/>
                  </a:lnTo>
                  <a:lnTo>
                    <a:pt x="576" y="381"/>
                  </a:lnTo>
                  <a:lnTo>
                    <a:pt x="594" y="302"/>
                  </a:lnTo>
                  <a:lnTo>
                    <a:pt x="610" y="212"/>
                  </a:lnTo>
                  <a:lnTo>
                    <a:pt x="623" y="110"/>
                  </a:lnTo>
                  <a:lnTo>
                    <a:pt x="626" y="55"/>
                  </a:lnTo>
                  <a:lnTo>
                    <a:pt x="629" y="0"/>
                  </a:lnTo>
                  <a:close/>
                </a:path>
              </a:pathLst>
            </a:custGeom>
            <a:solidFill>
              <a:srgbClr val="753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943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36"/>
    </mc:Choice>
    <mc:Fallback xmlns="">
      <p:transition spd="slow" advTm="47236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381387" y="6182601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837881" y="6249526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258F481-B2F4-4EF5-954A-E5E3224E9B49}"/>
              </a:ext>
            </a:extLst>
          </p:cNvPr>
          <p:cNvSpPr txBox="1"/>
          <p:nvPr/>
        </p:nvSpPr>
        <p:spPr>
          <a:xfrm>
            <a:off x="-324544" y="908720"/>
            <a:ext cx="37391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latin typeface="210 맨발의청춘 B" panose="02020603020101020101" pitchFamily="18" charset="-127"/>
                <a:ea typeface="210 맨발의청춘 B" panose="02020603020101020101" pitchFamily="18" charset="-127"/>
              </a:rPr>
              <a:t>▶평가 계획</a:t>
            </a:r>
            <a:r>
              <a:rPr lang="en-US" altLang="ko-KR" sz="3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latin typeface="210 맨발의청춘 B" panose="02020603020101020101" pitchFamily="18" charset="-127"/>
                <a:ea typeface="210 맨발의청춘 B" panose="02020603020101020101" pitchFamily="18" charset="-127"/>
              </a:rPr>
              <a:t>!</a:t>
            </a:r>
            <a:endParaRPr lang="ko-KR" altLang="en-US" sz="3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C000"/>
              </a:solidFill>
              <a:latin typeface="210 맨발의청춘 B" panose="02020603020101020101" pitchFamily="18" charset="-127"/>
              <a:ea typeface="210 맨발의청춘 B" panose="02020603020101020101" pitchFamily="18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CBDEEEE-2F71-4870-A19A-15A7D5848C95}"/>
              </a:ext>
            </a:extLst>
          </p:cNvPr>
          <p:cNvSpPr txBox="1"/>
          <p:nvPr/>
        </p:nvSpPr>
        <p:spPr>
          <a:xfrm>
            <a:off x="678100" y="1617868"/>
            <a:ext cx="57093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열심히 계획하고 있는 중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입니다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.;;;</a:t>
            </a:r>
          </a:p>
          <a:p>
            <a:pPr algn="just"/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완성되는 대로 바로 </a:t>
            </a:r>
            <a:r>
              <a:rPr lang="ko-KR" altLang="en-US" sz="28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공지해드릴게요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.</a:t>
            </a:r>
            <a:endParaRPr lang="ko-KR" altLang="en-US" sz="2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</p:txBody>
      </p:sp>
      <p:pic>
        <p:nvPicPr>
          <p:cNvPr id="48" name="그림 23" descr="veve.png">
            <a:extLst>
              <a:ext uri="{FF2B5EF4-FFF2-40B4-BE49-F238E27FC236}">
                <a16:creationId xmlns:a16="http://schemas.microsoft.com/office/drawing/2014/main" id="{2502E8D5-DCDB-494D-8160-F5C2589948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358268" y="1579423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C61F401-4DF6-4EE6-9F71-F67B474662DC}"/>
              </a:ext>
            </a:extLst>
          </p:cNvPr>
          <p:cNvSpPr txBox="1"/>
          <p:nvPr/>
        </p:nvSpPr>
        <p:spPr>
          <a:xfrm>
            <a:off x="679561" y="2784095"/>
            <a:ext cx="57093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참고로 저희 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1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학년 한국사는 </a:t>
            </a:r>
            <a:endParaRPr lang="en-US" altLang="ko-KR" sz="2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  <a:p>
            <a:pPr algn="just"/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세 분의 선생님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이 계십니다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.</a:t>
            </a:r>
            <a:endParaRPr lang="ko-KR" altLang="en-US" sz="2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</p:txBody>
      </p:sp>
      <p:pic>
        <p:nvPicPr>
          <p:cNvPr id="50" name="그림 23" descr="veve.png">
            <a:extLst>
              <a:ext uri="{FF2B5EF4-FFF2-40B4-BE49-F238E27FC236}">
                <a16:creationId xmlns:a16="http://schemas.microsoft.com/office/drawing/2014/main" id="{E279B86A-65EB-4889-80F9-2CDD85B96A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359729" y="2745650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CD1CA9AD-DFD8-4379-9325-788235542D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68" b="94616" l="5059" r="95412">
                        <a14:foregroundMark x1="5059" y1="81023" x2="11882" y2="74024"/>
                        <a14:foregroundMark x1="16471" y1="93271" x2="10235" y2="91252"/>
                        <a14:foregroundMark x1="29176" y1="81561" x2="39765" y2="76043"/>
                        <a14:foregroundMark x1="39765" y1="76043" x2="40118" y2="76043"/>
                        <a14:foregroundMark x1="26353" y1="41992" x2="28118" y2="53567"/>
                        <a14:foregroundMark x1="30941" y1="37685" x2="37882" y2="39569"/>
                        <a14:foregroundMark x1="40471" y1="45760" x2="28471" y2="61911"/>
                        <a14:foregroundMark x1="42471" y1="57470" x2="63176" y2="64603"/>
                        <a14:foregroundMark x1="28353" y1="9556" x2="35294" y2="7537"/>
                        <a14:foregroundMark x1="82588" y1="14266" x2="80824" y2="43876"/>
                        <a14:foregroundMark x1="80824" y1="43876" x2="87765" y2="55316"/>
                        <a14:foregroundMark x1="87765" y1="55316" x2="91294" y2="69852"/>
                        <a14:foregroundMark x1="91294" y1="69852" x2="90471" y2="75101"/>
                        <a14:foregroundMark x1="78118" y1="34320" x2="78941" y2="40242"/>
                        <a14:foregroundMark x1="26235" y1="39435" x2="28706" y2="39973"/>
                        <a14:foregroundMark x1="51882" y1="54105" x2="59412" y2="60162"/>
                        <a14:foregroundMark x1="66824" y1="57604" x2="74824" y2="51009"/>
                        <a14:foregroundMark x1="90000" y1="49664" x2="92118" y2="64065"/>
                        <a14:foregroundMark x1="92118" y1="64065" x2="90353" y2="78197"/>
                        <a14:foregroundMark x1="90353" y1="78197" x2="87765" y2="85195"/>
                        <a14:foregroundMark x1="95412" y1="73620" x2="93882" y2="62853"/>
                        <a14:foregroundMark x1="60353" y1="94616" x2="53176" y2="94347"/>
                        <a14:backgroundMark x1="96235" y1="82638" x2="96235" y2="85330"/>
                        <a14:backgroundMark x1="79765" y1="83311" x2="81176" y2="895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118" y="3784184"/>
            <a:ext cx="3328899" cy="2909848"/>
          </a:xfrm>
          <a:prstGeom prst="rect">
            <a:avLst/>
          </a:prstGeom>
        </p:spPr>
      </p:pic>
      <p:pic>
        <p:nvPicPr>
          <p:cNvPr id="3" name="그림 2" descr="사람, 의류이(가) 표시된 사진&#10;&#10;자동 생성된 설명">
            <a:extLst>
              <a:ext uri="{FF2B5EF4-FFF2-40B4-BE49-F238E27FC236}">
                <a16:creationId xmlns:a16="http://schemas.microsoft.com/office/drawing/2014/main" id="{DFBE0883-C21D-400D-935E-5050BA791E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812480"/>
            <a:ext cx="2242908" cy="5589123"/>
          </a:xfrm>
          <a:prstGeom prst="rect">
            <a:avLst/>
          </a:prstGeom>
        </p:spPr>
      </p:pic>
      <p:grpSp>
        <p:nvGrpSpPr>
          <p:cNvPr id="20" name="그룹 19"/>
          <p:cNvGrpSpPr/>
          <p:nvPr/>
        </p:nvGrpSpPr>
        <p:grpSpPr>
          <a:xfrm>
            <a:off x="6742371" y="6153520"/>
            <a:ext cx="1052193" cy="503120"/>
            <a:chOff x="4330701" y="3897313"/>
            <a:chExt cx="493713" cy="344487"/>
          </a:xfrm>
        </p:grpSpPr>
        <p:sp>
          <p:nvSpPr>
            <p:cNvPr id="21" name="Freeform 187"/>
            <p:cNvSpPr>
              <a:spLocks/>
            </p:cNvSpPr>
            <p:nvPr/>
          </p:nvSpPr>
          <p:spPr bwMode="auto">
            <a:xfrm>
              <a:off x="4332288" y="3898900"/>
              <a:ext cx="458788" cy="296863"/>
            </a:xfrm>
            <a:custGeom>
              <a:avLst/>
              <a:gdLst>
                <a:gd name="T0" fmla="*/ 2025 w 2028"/>
                <a:gd name="T1" fmla="*/ 688 h 1311"/>
                <a:gd name="T2" fmla="*/ 2014 w 2028"/>
                <a:gd name="T3" fmla="*/ 787 h 1311"/>
                <a:gd name="T4" fmla="*/ 1978 w 2028"/>
                <a:gd name="T5" fmla="*/ 910 h 1311"/>
                <a:gd name="T6" fmla="*/ 1918 w 2028"/>
                <a:gd name="T7" fmla="*/ 1023 h 1311"/>
                <a:gd name="T8" fmla="*/ 1841 w 2028"/>
                <a:gd name="T9" fmla="*/ 1118 h 1311"/>
                <a:gd name="T10" fmla="*/ 1745 w 2028"/>
                <a:gd name="T11" fmla="*/ 1201 h 1311"/>
                <a:gd name="T12" fmla="*/ 1638 w 2028"/>
                <a:gd name="T13" fmla="*/ 1262 h 1311"/>
                <a:gd name="T14" fmla="*/ 1517 w 2028"/>
                <a:gd name="T15" fmla="*/ 1300 h 1311"/>
                <a:gd name="T16" fmla="*/ 1454 w 2028"/>
                <a:gd name="T17" fmla="*/ 1309 h 1311"/>
                <a:gd name="T18" fmla="*/ 1387 w 2028"/>
                <a:gd name="T19" fmla="*/ 1311 h 1311"/>
                <a:gd name="T20" fmla="*/ 604 w 2028"/>
                <a:gd name="T21" fmla="*/ 1311 h 1311"/>
                <a:gd name="T22" fmla="*/ 541 w 2028"/>
                <a:gd name="T23" fmla="*/ 1305 h 1311"/>
                <a:gd name="T24" fmla="*/ 448 w 2028"/>
                <a:gd name="T25" fmla="*/ 1284 h 1311"/>
                <a:gd name="T26" fmla="*/ 332 w 2028"/>
                <a:gd name="T27" fmla="*/ 1231 h 1311"/>
                <a:gd name="T28" fmla="*/ 231 w 2028"/>
                <a:gd name="T29" fmla="*/ 1163 h 1311"/>
                <a:gd name="T30" fmla="*/ 145 w 2028"/>
                <a:gd name="T31" fmla="*/ 1072 h 1311"/>
                <a:gd name="T32" fmla="*/ 77 w 2028"/>
                <a:gd name="T33" fmla="*/ 967 h 1311"/>
                <a:gd name="T34" fmla="*/ 28 w 2028"/>
                <a:gd name="T35" fmla="*/ 850 h 1311"/>
                <a:gd name="T36" fmla="*/ 3 w 2028"/>
                <a:gd name="T37" fmla="*/ 724 h 1311"/>
                <a:gd name="T38" fmla="*/ 0 w 2028"/>
                <a:gd name="T39" fmla="*/ 655 h 1311"/>
                <a:gd name="T40" fmla="*/ 3 w 2028"/>
                <a:gd name="T41" fmla="*/ 590 h 1311"/>
                <a:gd name="T42" fmla="*/ 28 w 2028"/>
                <a:gd name="T43" fmla="*/ 460 h 1311"/>
                <a:gd name="T44" fmla="*/ 77 w 2028"/>
                <a:gd name="T45" fmla="*/ 342 h 1311"/>
                <a:gd name="T46" fmla="*/ 145 w 2028"/>
                <a:gd name="T47" fmla="*/ 238 h 1311"/>
                <a:gd name="T48" fmla="*/ 231 w 2028"/>
                <a:gd name="T49" fmla="*/ 147 h 1311"/>
                <a:gd name="T50" fmla="*/ 332 w 2028"/>
                <a:gd name="T51" fmla="*/ 79 h 1311"/>
                <a:gd name="T52" fmla="*/ 448 w 2028"/>
                <a:gd name="T53" fmla="*/ 29 h 1311"/>
                <a:gd name="T54" fmla="*/ 541 w 2028"/>
                <a:gd name="T55" fmla="*/ 7 h 1311"/>
                <a:gd name="T56" fmla="*/ 604 w 2028"/>
                <a:gd name="T57" fmla="*/ 0 h 1311"/>
                <a:gd name="T58" fmla="*/ 1387 w 2028"/>
                <a:gd name="T59" fmla="*/ 0 h 1311"/>
                <a:gd name="T60" fmla="*/ 1454 w 2028"/>
                <a:gd name="T61" fmla="*/ 2 h 1311"/>
                <a:gd name="T62" fmla="*/ 1517 w 2028"/>
                <a:gd name="T63" fmla="*/ 13 h 1311"/>
                <a:gd name="T64" fmla="*/ 1638 w 2028"/>
                <a:gd name="T65" fmla="*/ 52 h 1311"/>
                <a:gd name="T66" fmla="*/ 1745 w 2028"/>
                <a:gd name="T67" fmla="*/ 112 h 1311"/>
                <a:gd name="T68" fmla="*/ 1841 w 2028"/>
                <a:gd name="T69" fmla="*/ 191 h 1311"/>
                <a:gd name="T70" fmla="*/ 1918 w 2028"/>
                <a:gd name="T71" fmla="*/ 288 h 1311"/>
                <a:gd name="T72" fmla="*/ 1978 w 2028"/>
                <a:gd name="T73" fmla="*/ 399 h 1311"/>
                <a:gd name="T74" fmla="*/ 2014 w 2028"/>
                <a:gd name="T75" fmla="*/ 523 h 1311"/>
                <a:gd name="T76" fmla="*/ 2025 w 2028"/>
                <a:gd name="T77" fmla="*/ 622 h 1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1">
                  <a:moveTo>
                    <a:pt x="2028" y="655"/>
                  </a:moveTo>
                  <a:lnTo>
                    <a:pt x="2025" y="688"/>
                  </a:lnTo>
                  <a:lnTo>
                    <a:pt x="2025" y="724"/>
                  </a:lnTo>
                  <a:lnTo>
                    <a:pt x="2014" y="787"/>
                  </a:lnTo>
                  <a:lnTo>
                    <a:pt x="1998" y="850"/>
                  </a:lnTo>
                  <a:lnTo>
                    <a:pt x="1978" y="910"/>
                  </a:lnTo>
                  <a:lnTo>
                    <a:pt x="1951" y="967"/>
                  </a:lnTo>
                  <a:lnTo>
                    <a:pt x="1918" y="1023"/>
                  </a:lnTo>
                  <a:lnTo>
                    <a:pt x="1882" y="1072"/>
                  </a:lnTo>
                  <a:lnTo>
                    <a:pt x="1841" y="1118"/>
                  </a:lnTo>
                  <a:lnTo>
                    <a:pt x="1794" y="1163"/>
                  </a:lnTo>
                  <a:lnTo>
                    <a:pt x="1745" y="1201"/>
                  </a:lnTo>
                  <a:lnTo>
                    <a:pt x="1693" y="1231"/>
                  </a:lnTo>
                  <a:lnTo>
                    <a:pt x="1638" y="1262"/>
                  </a:lnTo>
                  <a:lnTo>
                    <a:pt x="1577" y="1284"/>
                  </a:lnTo>
                  <a:lnTo>
                    <a:pt x="1517" y="1300"/>
                  </a:lnTo>
                  <a:lnTo>
                    <a:pt x="1486" y="1305"/>
                  </a:lnTo>
                  <a:lnTo>
                    <a:pt x="1454" y="1309"/>
                  </a:lnTo>
                  <a:lnTo>
                    <a:pt x="1420" y="1311"/>
                  </a:lnTo>
                  <a:lnTo>
                    <a:pt x="1387" y="1311"/>
                  </a:lnTo>
                  <a:lnTo>
                    <a:pt x="638" y="1311"/>
                  </a:lnTo>
                  <a:lnTo>
                    <a:pt x="604" y="1311"/>
                  </a:lnTo>
                  <a:lnTo>
                    <a:pt x="572" y="1309"/>
                  </a:lnTo>
                  <a:lnTo>
                    <a:pt x="541" y="1305"/>
                  </a:lnTo>
                  <a:lnTo>
                    <a:pt x="509" y="1300"/>
                  </a:lnTo>
                  <a:lnTo>
                    <a:pt x="448" y="1284"/>
                  </a:lnTo>
                  <a:lnTo>
                    <a:pt x="388" y="1262"/>
                  </a:lnTo>
                  <a:lnTo>
                    <a:pt x="332" y="1231"/>
                  </a:lnTo>
                  <a:lnTo>
                    <a:pt x="280" y="1201"/>
                  </a:lnTo>
                  <a:lnTo>
                    <a:pt x="231" y="1163"/>
                  </a:lnTo>
                  <a:lnTo>
                    <a:pt x="187" y="1118"/>
                  </a:lnTo>
                  <a:lnTo>
                    <a:pt x="145" y="1072"/>
                  </a:lnTo>
                  <a:lnTo>
                    <a:pt x="107" y="1023"/>
                  </a:lnTo>
                  <a:lnTo>
                    <a:pt x="77" y="967"/>
                  </a:lnTo>
                  <a:lnTo>
                    <a:pt x="50" y="910"/>
                  </a:lnTo>
                  <a:lnTo>
                    <a:pt x="28" y="850"/>
                  </a:lnTo>
                  <a:lnTo>
                    <a:pt x="12" y="787"/>
                  </a:lnTo>
                  <a:lnTo>
                    <a:pt x="3" y="724"/>
                  </a:lnTo>
                  <a:lnTo>
                    <a:pt x="0" y="688"/>
                  </a:lnTo>
                  <a:lnTo>
                    <a:pt x="0" y="655"/>
                  </a:lnTo>
                  <a:lnTo>
                    <a:pt x="0" y="622"/>
                  </a:lnTo>
                  <a:lnTo>
                    <a:pt x="3" y="590"/>
                  </a:lnTo>
                  <a:lnTo>
                    <a:pt x="12" y="523"/>
                  </a:lnTo>
                  <a:lnTo>
                    <a:pt x="28" y="460"/>
                  </a:lnTo>
                  <a:lnTo>
                    <a:pt x="50" y="399"/>
                  </a:lnTo>
                  <a:lnTo>
                    <a:pt x="77" y="342"/>
                  </a:lnTo>
                  <a:lnTo>
                    <a:pt x="107" y="288"/>
                  </a:lnTo>
                  <a:lnTo>
                    <a:pt x="145" y="238"/>
                  </a:lnTo>
                  <a:lnTo>
                    <a:pt x="187" y="191"/>
                  </a:lnTo>
                  <a:lnTo>
                    <a:pt x="231" y="147"/>
                  </a:lnTo>
                  <a:lnTo>
                    <a:pt x="280" y="112"/>
                  </a:lnTo>
                  <a:lnTo>
                    <a:pt x="332" y="79"/>
                  </a:lnTo>
                  <a:lnTo>
                    <a:pt x="388" y="52"/>
                  </a:lnTo>
                  <a:lnTo>
                    <a:pt x="448" y="29"/>
                  </a:lnTo>
                  <a:lnTo>
                    <a:pt x="509" y="13"/>
                  </a:lnTo>
                  <a:lnTo>
                    <a:pt x="541" y="7"/>
                  </a:lnTo>
                  <a:lnTo>
                    <a:pt x="572" y="2"/>
                  </a:lnTo>
                  <a:lnTo>
                    <a:pt x="604" y="0"/>
                  </a:lnTo>
                  <a:lnTo>
                    <a:pt x="638" y="0"/>
                  </a:lnTo>
                  <a:lnTo>
                    <a:pt x="1387" y="0"/>
                  </a:lnTo>
                  <a:lnTo>
                    <a:pt x="1420" y="0"/>
                  </a:lnTo>
                  <a:lnTo>
                    <a:pt x="1454" y="2"/>
                  </a:lnTo>
                  <a:lnTo>
                    <a:pt x="1486" y="7"/>
                  </a:lnTo>
                  <a:lnTo>
                    <a:pt x="1517" y="13"/>
                  </a:lnTo>
                  <a:lnTo>
                    <a:pt x="1577" y="29"/>
                  </a:lnTo>
                  <a:lnTo>
                    <a:pt x="1638" y="52"/>
                  </a:lnTo>
                  <a:lnTo>
                    <a:pt x="1693" y="79"/>
                  </a:lnTo>
                  <a:lnTo>
                    <a:pt x="1745" y="112"/>
                  </a:lnTo>
                  <a:lnTo>
                    <a:pt x="1794" y="147"/>
                  </a:lnTo>
                  <a:lnTo>
                    <a:pt x="1841" y="191"/>
                  </a:lnTo>
                  <a:lnTo>
                    <a:pt x="1882" y="238"/>
                  </a:lnTo>
                  <a:lnTo>
                    <a:pt x="1918" y="288"/>
                  </a:lnTo>
                  <a:lnTo>
                    <a:pt x="1951" y="342"/>
                  </a:lnTo>
                  <a:lnTo>
                    <a:pt x="1978" y="399"/>
                  </a:lnTo>
                  <a:lnTo>
                    <a:pt x="1998" y="460"/>
                  </a:lnTo>
                  <a:lnTo>
                    <a:pt x="2014" y="523"/>
                  </a:lnTo>
                  <a:lnTo>
                    <a:pt x="2025" y="590"/>
                  </a:lnTo>
                  <a:lnTo>
                    <a:pt x="2025" y="622"/>
                  </a:lnTo>
                  <a:lnTo>
                    <a:pt x="2028" y="655"/>
                  </a:lnTo>
                  <a:close/>
                </a:path>
              </a:pathLst>
            </a:custGeom>
            <a:solidFill>
              <a:srgbClr val="F3F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88"/>
            <p:cNvSpPr>
              <a:spLocks/>
            </p:cNvSpPr>
            <p:nvPr/>
          </p:nvSpPr>
          <p:spPr bwMode="auto">
            <a:xfrm>
              <a:off x="4330701" y="3897313"/>
              <a:ext cx="463550" cy="301625"/>
            </a:xfrm>
            <a:custGeom>
              <a:avLst/>
              <a:gdLst>
                <a:gd name="T0" fmla="*/ 2025 w 2044"/>
                <a:gd name="T1" fmla="*/ 730 h 1328"/>
                <a:gd name="T2" fmla="*/ 1978 w 2044"/>
                <a:gd name="T3" fmla="*/ 917 h 1328"/>
                <a:gd name="T4" fmla="*/ 1882 w 2044"/>
                <a:gd name="T5" fmla="*/ 1075 h 1328"/>
                <a:gd name="T6" fmla="*/ 1750 w 2044"/>
                <a:gd name="T7" fmla="*/ 1202 h 1328"/>
                <a:gd name="T8" fmla="*/ 1585 w 2044"/>
                <a:gd name="T9" fmla="*/ 1284 h 1328"/>
                <a:gd name="T10" fmla="*/ 1462 w 2044"/>
                <a:gd name="T11" fmla="*/ 1309 h 1328"/>
                <a:gd name="T12" fmla="*/ 646 w 2044"/>
                <a:gd name="T13" fmla="*/ 1312 h 1328"/>
                <a:gd name="T14" fmla="*/ 549 w 2044"/>
                <a:gd name="T15" fmla="*/ 1307 h 1328"/>
                <a:gd name="T16" fmla="*/ 401 w 2044"/>
                <a:gd name="T17" fmla="*/ 1262 h 1328"/>
                <a:gd name="T18" fmla="*/ 245 w 2044"/>
                <a:gd name="T19" fmla="*/ 1163 h 1328"/>
                <a:gd name="T20" fmla="*/ 124 w 2044"/>
                <a:gd name="T21" fmla="*/ 1026 h 1328"/>
                <a:gd name="T22" fmla="*/ 44 w 2044"/>
                <a:gd name="T23" fmla="*/ 856 h 1328"/>
                <a:gd name="T24" fmla="*/ 16 w 2044"/>
                <a:gd name="T25" fmla="*/ 664 h 1328"/>
                <a:gd name="T26" fmla="*/ 44 w 2044"/>
                <a:gd name="T27" fmla="*/ 473 h 1328"/>
                <a:gd name="T28" fmla="*/ 124 w 2044"/>
                <a:gd name="T29" fmla="*/ 302 h 1328"/>
                <a:gd name="T30" fmla="*/ 245 w 2044"/>
                <a:gd name="T31" fmla="*/ 165 h 1328"/>
                <a:gd name="T32" fmla="*/ 401 w 2044"/>
                <a:gd name="T33" fmla="*/ 66 h 1328"/>
                <a:gd name="T34" fmla="*/ 580 w 2044"/>
                <a:gd name="T35" fmla="*/ 20 h 1328"/>
                <a:gd name="T36" fmla="*/ 1395 w 2044"/>
                <a:gd name="T37" fmla="*/ 16 h 1328"/>
                <a:gd name="T38" fmla="*/ 1525 w 2044"/>
                <a:gd name="T39" fmla="*/ 30 h 1328"/>
                <a:gd name="T40" fmla="*/ 1698 w 2044"/>
                <a:gd name="T41" fmla="*/ 93 h 1328"/>
                <a:gd name="T42" fmla="*/ 1844 w 2044"/>
                <a:gd name="T43" fmla="*/ 206 h 1328"/>
                <a:gd name="T44" fmla="*/ 1950 w 2044"/>
                <a:gd name="T45" fmla="*/ 354 h 1328"/>
                <a:gd name="T46" fmla="*/ 2013 w 2044"/>
                <a:gd name="T47" fmla="*/ 532 h 1328"/>
                <a:gd name="T48" fmla="*/ 2036 w 2044"/>
                <a:gd name="T49" fmla="*/ 664 h 1328"/>
                <a:gd name="T50" fmla="*/ 2041 w 2044"/>
                <a:gd name="T51" fmla="*/ 595 h 1328"/>
                <a:gd name="T52" fmla="*/ 1991 w 2044"/>
                <a:gd name="T53" fmla="*/ 406 h 1328"/>
                <a:gd name="T54" fmla="*/ 1896 w 2044"/>
                <a:gd name="T55" fmla="*/ 241 h 1328"/>
                <a:gd name="T56" fmla="*/ 1759 w 2044"/>
                <a:gd name="T57" fmla="*/ 113 h 1328"/>
                <a:gd name="T58" fmla="*/ 1588 w 2044"/>
                <a:gd name="T59" fmla="*/ 30 h 1328"/>
                <a:gd name="T60" fmla="*/ 1494 w 2044"/>
                <a:gd name="T61" fmla="*/ 9 h 1328"/>
                <a:gd name="T62" fmla="*/ 1395 w 2044"/>
                <a:gd name="T63" fmla="*/ 0 h 1328"/>
                <a:gd name="T64" fmla="*/ 580 w 2044"/>
                <a:gd name="T65" fmla="*/ 3 h 1328"/>
                <a:gd name="T66" fmla="*/ 483 w 2044"/>
                <a:gd name="T67" fmla="*/ 20 h 1328"/>
                <a:gd name="T68" fmla="*/ 338 w 2044"/>
                <a:gd name="T69" fmla="*/ 79 h 1328"/>
                <a:gd name="T70" fmla="*/ 187 w 2044"/>
                <a:gd name="T71" fmla="*/ 194 h 1328"/>
                <a:gd name="T72" fmla="*/ 77 w 2044"/>
                <a:gd name="T73" fmla="*/ 349 h 1328"/>
                <a:gd name="T74" fmla="*/ 11 w 2044"/>
                <a:gd name="T75" fmla="*/ 530 h 1328"/>
                <a:gd name="T76" fmla="*/ 0 w 2044"/>
                <a:gd name="T77" fmla="*/ 664 h 1328"/>
                <a:gd name="T78" fmla="*/ 11 w 2044"/>
                <a:gd name="T79" fmla="*/ 798 h 1328"/>
                <a:gd name="T80" fmla="*/ 77 w 2044"/>
                <a:gd name="T81" fmla="*/ 982 h 1328"/>
                <a:gd name="T82" fmla="*/ 187 w 2044"/>
                <a:gd name="T83" fmla="*/ 1133 h 1328"/>
                <a:gd name="T84" fmla="*/ 338 w 2044"/>
                <a:gd name="T85" fmla="*/ 1248 h 1328"/>
                <a:gd name="T86" fmla="*/ 483 w 2044"/>
                <a:gd name="T87" fmla="*/ 1309 h 1328"/>
                <a:gd name="T88" fmla="*/ 580 w 2044"/>
                <a:gd name="T89" fmla="*/ 1325 h 1328"/>
                <a:gd name="T90" fmla="*/ 1395 w 2044"/>
                <a:gd name="T91" fmla="*/ 1328 h 1328"/>
                <a:gd name="T92" fmla="*/ 1494 w 2044"/>
                <a:gd name="T93" fmla="*/ 1323 h 1328"/>
                <a:gd name="T94" fmla="*/ 1588 w 2044"/>
                <a:gd name="T95" fmla="*/ 1298 h 1328"/>
                <a:gd name="T96" fmla="*/ 1759 w 2044"/>
                <a:gd name="T97" fmla="*/ 1215 h 1328"/>
                <a:gd name="T98" fmla="*/ 1896 w 2044"/>
                <a:gd name="T99" fmla="*/ 1086 h 1328"/>
                <a:gd name="T100" fmla="*/ 1991 w 2044"/>
                <a:gd name="T101" fmla="*/ 922 h 1328"/>
                <a:gd name="T102" fmla="*/ 2041 w 2044"/>
                <a:gd name="T103" fmla="*/ 733 h 1328"/>
                <a:gd name="T104" fmla="*/ 2036 w 2044"/>
                <a:gd name="T105" fmla="*/ 664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28">
                  <a:moveTo>
                    <a:pt x="2036" y="664"/>
                  </a:moveTo>
                  <a:lnTo>
                    <a:pt x="2027" y="664"/>
                  </a:lnTo>
                  <a:lnTo>
                    <a:pt x="2025" y="730"/>
                  </a:lnTo>
                  <a:lnTo>
                    <a:pt x="2013" y="796"/>
                  </a:lnTo>
                  <a:lnTo>
                    <a:pt x="1997" y="856"/>
                  </a:lnTo>
                  <a:lnTo>
                    <a:pt x="1978" y="917"/>
                  </a:lnTo>
                  <a:lnTo>
                    <a:pt x="1950" y="974"/>
                  </a:lnTo>
                  <a:lnTo>
                    <a:pt x="1921" y="1026"/>
                  </a:lnTo>
                  <a:lnTo>
                    <a:pt x="1882" y="1075"/>
                  </a:lnTo>
                  <a:lnTo>
                    <a:pt x="1844" y="1122"/>
                  </a:lnTo>
                  <a:lnTo>
                    <a:pt x="1797" y="1163"/>
                  </a:lnTo>
                  <a:lnTo>
                    <a:pt x="1750" y="1202"/>
                  </a:lnTo>
                  <a:lnTo>
                    <a:pt x="1698" y="1235"/>
                  </a:lnTo>
                  <a:lnTo>
                    <a:pt x="1642" y="1262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92" y="1307"/>
                  </a:lnTo>
                  <a:lnTo>
                    <a:pt x="1462" y="1309"/>
                  </a:lnTo>
                  <a:lnTo>
                    <a:pt x="1428" y="1312"/>
                  </a:lnTo>
                  <a:lnTo>
                    <a:pt x="1395" y="1312"/>
                  </a:lnTo>
                  <a:lnTo>
                    <a:pt x="646" y="1312"/>
                  </a:lnTo>
                  <a:lnTo>
                    <a:pt x="612" y="1312"/>
                  </a:lnTo>
                  <a:lnTo>
                    <a:pt x="580" y="1309"/>
                  </a:lnTo>
                  <a:lnTo>
                    <a:pt x="549" y="1307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1" y="1262"/>
                  </a:lnTo>
                  <a:lnTo>
                    <a:pt x="346" y="1235"/>
                  </a:lnTo>
                  <a:lnTo>
                    <a:pt x="294" y="1202"/>
                  </a:lnTo>
                  <a:lnTo>
                    <a:pt x="245" y="1163"/>
                  </a:lnTo>
                  <a:lnTo>
                    <a:pt x="200" y="1122"/>
                  </a:lnTo>
                  <a:lnTo>
                    <a:pt x="159" y="1075"/>
                  </a:lnTo>
                  <a:lnTo>
                    <a:pt x="124" y="1026"/>
                  </a:lnTo>
                  <a:lnTo>
                    <a:pt x="90" y="974"/>
                  </a:lnTo>
                  <a:lnTo>
                    <a:pt x="66" y="917"/>
                  </a:lnTo>
                  <a:lnTo>
                    <a:pt x="44" y="856"/>
                  </a:lnTo>
                  <a:lnTo>
                    <a:pt x="27" y="796"/>
                  </a:lnTo>
                  <a:lnTo>
                    <a:pt x="20" y="730"/>
                  </a:lnTo>
                  <a:lnTo>
                    <a:pt x="16" y="664"/>
                  </a:lnTo>
                  <a:lnTo>
                    <a:pt x="20" y="599"/>
                  </a:lnTo>
                  <a:lnTo>
                    <a:pt x="27" y="532"/>
                  </a:lnTo>
                  <a:lnTo>
                    <a:pt x="44" y="473"/>
                  </a:lnTo>
                  <a:lnTo>
                    <a:pt x="66" y="412"/>
                  </a:lnTo>
                  <a:lnTo>
                    <a:pt x="90" y="354"/>
                  </a:lnTo>
                  <a:lnTo>
                    <a:pt x="124" y="302"/>
                  </a:lnTo>
                  <a:lnTo>
                    <a:pt x="159" y="252"/>
                  </a:lnTo>
                  <a:lnTo>
                    <a:pt x="200" y="206"/>
                  </a:lnTo>
                  <a:lnTo>
                    <a:pt x="245" y="165"/>
                  </a:lnTo>
                  <a:lnTo>
                    <a:pt x="294" y="126"/>
                  </a:lnTo>
                  <a:lnTo>
                    <a:pt x="346" y="93"/>
                  </a:lnTo>
                  <a:lnTo>
                    <a:pt x="401" y="66"/>
                  </a:lnTo>
                  <a:lnTo>
                    <a:pt x="459" y="43"/>
                  </a:lnTo>
                  <a:lnTo>
                    <a:pt x="519" y="30"/>
                  </a:lnTo>
                  <a:lnTo>
                    <a:pt x="580" y="20"/>
                  </a:lnTo>
                  <a:lnTo>
                    <a:pt x="612" y="16"/>
                  </a:lnTo>
                  <a:lnTo>
                    <a:pt x="646" y="16"/>
                  </a:lnTo>
                  <a:lnTo>
                    <a:pt x="1395" y="16"/>
                  </a:lnTo>
                  <a:lnTo>
                    <a:pt x="1428" y="16"/>
                  </a:lnTo>
                  <a:lnTo>
                    <a:pt x="1462" y="20"/>
                  </a:lnTo>
                  <a:lnTo>
                    <a:pt x="1525" y="30"/>
                  </a:lnTo>
                  <a:lnTo>
                    <a:pt x="1585" y="43"/>
                  </a:lnTo>
                  <a:lnTo>
                    <a:pt x="1642" y="66"/>
                  </a:lnTo>
                  <a:lnTo>
                    <a:pt x="1698" y="93"/>
                  </a:lnTo>
                  <a:lnTo>
                    <a:pt x="1750" y="126"/>
                  </a:lnTo>
                  <a:lnTo>
                    <a:pt x="1797" y="165"/>
                  </a:lnTo>
                  <a:lnTo>
                    <a:pt x="1844" y="206"/>
                  </a:lnTo>
                  <a:lnTo>
                    <a:pt x="1882" y="252"/>
                  </a:lnTo>
                  <a:lnTo>
                    <a:pt x="1921" y="302"/>
                  </a:lnTo>
                  <a:lnTo>
                    <a:pt x="1950" y="354"/>
                  </a:lnTo>
                  <a:lnTo>
                    <a:pt x="1978" y="412"/>
                  </a:lnTo>
                  <a:lnTo>
                    <a:pt x="1997" y="473"/>
                  </a:lnTo>
                  <a:lnTo>
                    <a:pt x="2013" y="532"/>
                  </a:lnTo>
                  <a:lnTo>
                    <a:pt x="2025" y="599"/>
                  </a:lnTo>
                  <a:lnTo>
                    <a:pt x="2027" y="664"/>
                  </a:lnTo>
                  <a:lnTo>
                    <a:pt x="2036" y="664"/>
                  </a:lnTo>
                  <a:lnTo>
                    <a:pt x="2044" y="664"/>
                  </a:lnTo>
                  <a:lnTo>
                    <a:pt x="2044" y="631"/>
                  </a:lnTo>
                  <a:lnTo>
                    <a:pt x="2041" y="595"/>
                  </a:lnTo>
                  <a:lnTo>
                    <a:pt x="2031" y="530"/>
                  </a:lnTo>
                  <a:lnTo>
                    <a:pt x="2013" y="467"/>
                  </a:lnTo>
                  <a:lnTo>
                    <a:pt x="1991" y="406"/>
                  </a:lnTo>
                  <a:lnTo>
                    <a:pt x="1964" y="349"/>
                  </a:lnTo>
                  <a:lnTo>
                    <a:pt x="1934" y="293"/>
                  </a:lnTo>
                  <a:lnTo>
                    <a:pt x="1896" y="241"/>
                  </a:lnTo>
                  <a:lnTo>
                    <a:pt x="1854" y="194"/>
                  </a:lnTo>
                  <a:lnTo>
                    <a:pt x="1808" y="151"/>
                  </a:lnTo>
                  <a:lnTo>
                    <a:pt x="1759" y="113"/>
                  </a:lnTo>
                  <a:lnTo>
                    <a:pt x="1707" y="79"/>
                  </a:lnTo>
                  <a:lnTo>
                    <a:pt x="1649" y="52"/>
                  </a:lnTo>
                  <a:lnTo>
                    <a:pt x="1588" y="30"/>
                  </a:lnTo>
                  <a:lnTo>
                    <a:pt x="1557" y="20"/>
                  </a:lnTo>
                  <a:lnTo>
                    <a:pt x="1527" y="14"/>
                  </a:lnTo>
                  <a:lnTo>
                    <a:pt x="1494" y="9"/>
                  </a:lnTo>
                  <a:lnTo>
                    <a:pt x="1462" y="3"/>
                  </a:lnTo>
                  <a:lnTo>
                    <a:pt x="1428" y="0"/>
                  </a:lnTo>
                  <a:lnTo>
                    <a:pt x="1395" y="0"/>
                  </a:lnTo>
                  <a:lnTo>
                    <a:pt x="646" y="0"/>
                  </a:lnTo>
                  <a:lnTo>
                    <a:pt x="612" y="0"/>
                  </a:lnTo>
                  <a:lnTo>
                    <a:pt x="580" y="3"/>
                  </a:lnTo>
                  <a:lnTo>
                    <a:pt x="547" y="9"/>
                  </a:lnTo>
                  <a:lnTo>
                    <a:pt x="513" y="14"/>
                  </a:lnTo>
                  <a:lnTo>
                    <a:pt x="483" y="20"/>
                  </a:lnTo>
                  <a:lnTo>
                    <a:pt x="454" y="30"/>
                  </a:lnTo>
                  <a:lnTo>
                    <a:pt x="393" y="52"/>
                  </a:lnTo>
                  <a:lnTo>
                    <a:pt x="338" y="79"/>
                  </a:lnTo>
                  <a:lnTo>
                    <a:pt x="283" y="113"/>
                  </a:lnTo>
                  <a:lnTo>
                    <a:pt x="234" y="151"/>
                  </a:lnTo>
                  <a:lnTo>
                    <a:pt x="187" y="194"/>
                  </a:lnTo>
                  <a:lnTo>
                    <a:pt x="146" y="241"/>
                  </a:lnTo>
                  <a:lnTo>
                    <a:pt x="110" y="293"/>
                  </a:lnTo>
                  <a:lnTo>
                    <a:pt x="77" y="349"/>
                  </a:lnTo>
                  <a:lnTo>
                    <a:pt x="49" y="406"/>
                  </a:lnTo>
                  <a:lnTo>
                    <a:pt x="27" y="467"/>
                  </a:lnTo>
                  <a:lnTo>
                    <a:pt x="11" y="530"/>
                  </a:lnTo>
                  <a:lnTo>
                    <a:pt x="2" y="595"/>
                  </a:lnTo>
                  <a:lnTo>
                    <a:pt x="0" y="631"/>
                  </a:lnTo>
                  <a:lnTo>
                    <a:pt x="0" y="664"/>
                  </a:lnTo>
                  <a:lnTo>
                    <a:pt x="0" y="700"/>
                  </a:lnTo>
                  <a:lnTo>
                    <a:pt x="2" y="733"/>
                  </a:lnTo>
                  <a:lnTo>
                    <a:pt x="11" y="798"/>
                  </a:lnTo>
                  <a:lnTo>
                    <a:pt x="27" y="861"/>
                  </a:lnTo>
                  <a:lnTo>
                    <a:pt x="49" y="922"/>
                  </a:lnTo>
                  <a:lnTo>
                    <a:pt x="77" y="982"/>
                  </a:lnTo>
                  <a:lnTo>
                    <a:pt x="110" y="1037"/>
                  </a:lnTo>
                  <a:lnTo>
                    <a:pt x="146" y="1086"/>
                  </a:lnTo>
                  <a:lnTo>
                    <a:pt x="187" y="1133"/>
                  </a:lnTo>
                  <a:lnTo>
                    <a:pt x="234" y="1177"/>
                  </a:lnTo>
                  <a:lnTo>
                    <a:pt x="283" y="1215"/>
                  </a:lnTo>
                  <a:lnTo>
                    <a:pt x="338" y="1248"/>
                  </a:lnTo>
                  <a:lnTo>
                    <a:pt x="393" y="1276"/>
                  </a:lnTo>
                  <a:lnTo>
                    <a:pt x="454" y="1298"/>
                  </a:lnTo>
                  <a:lnTo>
                    <a:pt x="483" y="1309"/>
                  </a:lnTo>
                  <a:lnTo>
                    <a:pt x="513" y="1314"/>
                  </a:lnTo>
                  <a:lnTo>
                    <a:pt x="547" y="1323"/>
                  </a:lnTo>
                  <a:lnTo>
                    <a:pt x="580" y="1325"/>
                  </a:lnTo>
                  <a:lnTo>
                    <a:pt x="612" y="1328"/>
                  </a:lnTo>
                  <a:lnTo>
                    <a:pt x="646" y="1328"/>
                  </a:lnTo>
                  <a:lnTo>
                    <a:pt x="1395" y="1328"/>
                  </a:lnTo>
                  <a:lnTo>
                    <a:pt x="1428" y="1328"/>
                  </a:lnTo>
                  <a:lnTo>
                    <a:pt x="1462" y="1325"/>
                  </a:lnTo>
                  <a:lnTo>
                    <a:pt x="1494" y="1323"/>
                  </a:lnTo>
                  <a:lnTo>
                    <a:pt x="1527" y="1314"/>
                  </a:lnTo>
                  <a:lnTo>
                    <a:pt x="1557" y="1309"/>
                  </a:lnTo>
                  <a:lnTo>
                    <a:pt x="1588" y="1298"/>
                  </a:lnTo>
                  <a:lnTo>
                    <a:pt x="1649" y="1276"/>
                  </a:lnTo>
                  <a:lnTo>
                    <a:pt x="1707" y="1248"/>
                  </a:lnTo>
                  <a:lnTo>
                    <a:pt x="1759" y="1215"/>
                  </a:lnTo>
                  <a:lnTo>
                    <a:pt x="1808" y="1177"/>
                  </a:lnTo>
                  <a:lnTo>
                    <a:pt x="1854" y="1133"/>
                  </a:lnTo>
                  <a:lnTo>
                    <a:pt x="1896" y="1086"/>
                  </a:lnTo>
                  <a:lnTo>
                    <a:pt x="1934" y="1037"/>
                  </a:lnTo>
                  <a:lnTo>
                    <a:pt x="1964" y="982"/>
                  </a:lnTo>
                  <a:lnTo>
                    <a:pt x="1991" y="922"/>
                  </a:lnTo>
                  <a:lnTo>
                    <a:pt x="2013" y="861"/>
                  </a:lnTo>
                  <a:lnTo>
                    <a:pt x="2031" y="798"/>
                  </a:lnTo>
                  <a:lnTo>
                    <a:pt x="2041" y="733"/>
                  </a:lnTo>
                  <a:lnTo>
                    <a:pt x="2044" y="700"/>
                  </a:lnTo>
                  <a:lnTo>
                    <a:pt x="2044" y="664"/>
                  </a:lnTo>
                  <a:lnTo>
                    <a:pt x="2036" y="664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89"/>
            <p:cNvSpPr>
              <a:spLocks/>
            </p:cNvSpPr>
            <p:nvPr/>
          </p:nvSpPr>
          <p:spPr bwMode="auto">
            <a:xfrm>
              <a:off x="4333876" y="3917950"/>
              <a:ext cx="379413" cy="241300"/>
            </a:xfrm>
            <a:custGeom>
              <a:avLst/>
              <a:gdLst>
                <a:gd name="T0" fmla="*/ 682 w 1676"/>
                <a:gd name="T1" fmla="*/ 0 h 1065"/>
                <a:gd name="T2" fmla="*/ 585 w 1676"/>
                <a:gd name="T3" fmla="*/ 6 h 1065"/>
                <a:gd name="T4" fmla="*/ 497 w 1676"/>
                <a:gd name="T5" fmla="*/ 25 h 1065"/>
                <a:gd name="T6" fmla="*/ 415 w 1676"/>
                <a:gd name="T7" fmla="*/ 58 h 1065"/>
                <a:gd name="T8" fmla="*/ 339 w 1676"/>
                <a:gd name="T9" fmla="*/ 107 h 1065"/>
                <a:gd name="T10" fmla="*/ 305 w 1676"/>
                <a:gd name="T11" fmla="*/ 119 h 1065"/>
                <a:gd name="T12" fmla="*/ 286 w 1676"/>
                <a:gd name="T13" fmla="*/ 110 h 1065"/>
                <a:gd name="T14" fmla="*/ 276 w 1676"/>
                <a:gd name="T15" fmla="*/ 91 h 1065"/>
                <a:gd name="T16" fmla="*/ 286 w 1676"/>
                <a:gd name="T17" fmla="*/ 55 h 1065"/>
                <a:gd name="T18" fmla="*/ 319 w 1676"/>
                <a:gd name="T19" fmla="*/ 6 h 1065"/>
                <a:gd name="T20" fmla="*/ 247 w 1676"/>
                <a:gd name="T21" fmla="*/ 55 h 1065"/>
                <a:gd name="T22" fmla="*/ 184 w 1676"/>
                <a:gd name="T23" fmla="*/ 113 h 1065"/>
                <a:gd name="T24" fmla="*/ 108 w 1676"/>
                <a:gd name="T25" fmla="*/ 209 h 1065"/>
                <a:gd name="T26" fmla="*/ 50 w 1676"/>
                <a:gd name="T27" fmla="*/ 319 h 1065"/>
                <a:gd name="T28" fmla="*/ 11 w 1676"/>
                <a:gd name="T29" fmla="*/ 439 h 1065"/>
                <a:gd name="T30" fmla="*/ 0 w 1676"/>
                <a:gd name="T31" fmla="*/ 571 h 1065"/>
                <a:gd name="T32" fmla="*/ 11 w 1676"/>
                <a:gd name="T33" fmla="*/ 703 h 1065"/>
                <a:gd name="T34" fmla="*/ 50 w 1676"/>
                <a:gd name="T35" fmla="*/ 824 h 1065"/>
                <a:gd name="T36" fmla="*/ 108 w 1676"/>
                <a:gd name="T37" fmla="*/ 933 h 1065"/>
                <a:gd name="T38" fmla="*/ 184 w 1676"/>
                <a:gd name="T39" fmla="*/ 1029 h 1065"/>
                <a:gd name="T40" fmla="*/ 198 w 1676"/>
                <a:gd name="T41" fmla="*/ 1024 h 1065"/>
                <a:gd name="T42" fmla="*/ 160 w 1676"/>
                <a:gd name="T43" fmla="*/ 941 h 1065"/>
                <a:gd name="T44" fmla="*/ 135 w 1676"/>
                <a:gd name="T45" fmla="*/ 851 h 1065"/>
                <a:gd name="T46" fmla="*/ 121 w 1676"/>
                <a:gd name="T47" fmla="*/ 757 h 1065"/>
                <a:gd name="T48" fmla="*/ 121 w 1676"/>
                <a:gd name="T49" fmla="*/ 673 h 1065"/>
                <a:gd name="T50" fmla="*/ 132 w 1676"/>
                <a:gd name="T51" fmla="*/ 574 h 1065"/>
                <a:gd name="T52" fmla="*/ 171 w 1676"/>
                <a:gd name="T53" fmla="*/ 448 h 1065"/>
                <a:gd name="T54" fmla="*/ 229 w 1676"/>
                <a:gd name="T55" fmla="*/ 335 h 1065"/>
                <a:gd name="T56" fmla="*/ 308 w 1676"/>
                <a:gd name="T57" fmla="*/ 236 h 1065"/>
                <a:gd name="T58" fmla="*/ 404 w 1676"/>
                <a:gd name="T59" fmla="*/ 157 h 1065"/>
                <a:gd name="T60" fmla="*/ 514 w 1676"/>
                <a:gd name="T61" fmla="*/ 96 h 1065"/>
                <a:gd name="T62" fmla="*/ 605 w 1676"/>
                <a:gd name="T63" fmla="*/ 63 h 1065"/>
                <a:gd name="T64" fmla="*/ 668 w 1676"/>
                <a:gd name="T65" fmla="*/ 49 h 1065"/>
                <a:gd name="T66" fmla="*/ 731 w 1676"/>
                <a:gd name="T67" fmla="*/ 44 h 1065"/>
                <a:gd name="T68" fmla="*/ 1516 w 1676"/>
                <a:gd name="T69" fmla="*/ 42 h 1065"/>
                <a:gd name="T70" fmla="*/ 1597 w 1676"/>
                <a:gd name="T71" fmla="*/ 47 h 1065"/>
                <a:gd name="T72" fmla="*/ 1676 w 1676"/>
                <a:gd name="T73" fmla="*/ 63 h 1065"/>
                <a:gd name="T74" fmla="*/ 1613 w 1676"/>
                <a:gd name="T75" fmla="*/ 36 h 1065"/>
                <a:gd name="T76" fmla="*/ 1547 w 1676"/>
                <a:gd name="T77" fmla="*/ 17 h 1065"/>
                <a:gd name="T78" fmla="*/ 1476 w 1676"/>
                <a:gd name="T79" fmla="*/ 3 h 1065"/>
                <a:gd name="T80" fmla="*/ 1404 w 1676"/>
                <a:gd name="T81" fmla="*/ 0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76" h="1065">
                  <a:moveTo>
                    <a:pt x="1404" y="0"/>
                  </a:moveTo>
                  <a:lnTo>
                    <a:pt x="682" y="0"/>
                  </a:lnTo>
                  <a:lnTo>
                    <a:pt x="632" y="0"/>
                  </a:lnTo>
                  <a:lnTo>
                    <a:pt x="585" y="6"/>
                  </a:lnTo>
                  <a:lnTo>
                    <a:pt x="542" y="15"/>
                  </a:lnTo>
                  <a:lnTo>
                    <a:pt x="497" y="25"/>
                  </a:lnTo>
                  <a:lnTo>
                    <a:pt x="456" y="42"/>
                  </a:lnTo>
                  <a:lnTo>
                    <a:pt x="415" y="58"/>
                  </a:lnTo>
                  <a:lnTo>
                    <a:pt x="377" y="83"/>
                  </a:lnTo>
                  <a:lnTo>
                    <a:pt x="339" y="107"/>
                  </a:lnTo>
                  <a:lnTo>
                    <a:pt x="322" y="116"/>
                  </a:lnTo>
                  <a:lnTo>
                    <a:pt x="305" y="119"/>
                  </a:lnTo>
                  <a:lnTo>
                    <a:pt x="294" y="116"/>
                  </a:lnTo>
                  <a:lnTo>
                    <a:pt x="286" y="110"/>
                  </a:lnTo>
                  <a:lnTo>
                    <a:pt x="278" y="101"/>
                  </a:lnTo>
                  <a:lnTo>
                    <a:pt x="276" y="91"/>
                  </a:lnTo>
                  <a:lnTo>
                    <a:pt x="278" y="74"/>
                  </a:lnTo>
                  <a:lnTo>
                    <a:pt x="286" y="55"/>
                  </a:lnTo>
                  <a:lnTo>
                    <a:pt x="299" y="33"/>
                  </a:lnTo>
                  <a:lnTo>
                    <a:pt x="319" y="6"/>
                  </a:lnTo>
                  <a:lnTo>
                    <a:pt x="283" y="31"/>
                  </a:lnTo>
                  <a:lnTo>
                    <a:pt x="247" y="55"/>
                  </a:lnTo>
                  <a:lnTo>
                    <a:pt x="215" y="83"/>
                  </a:lnTo>
                  <a:lnTo>
                    <a:pt x="184" y="113"/>
                  </a:lnTo>
                  <a:lnTo>
                    <a:pt x="143" y="159"/>
                  </a:lnTo>
                  <a:lnTo>
                    <a:pt x="108" y="209"/>
                  </a:lnTo>
                  <a:lnTo>
                    <a:pt x="74" y="261"/>
                  </a:lnTo>
                  <a:lnTo>
                    <a:pt x="50" y="319"/>
                  </a:lnTo>
                  <a:lnTo>
                    <a:pt x="28" y="380"/>
                  </a:lnTo>
                  <a:lnTo>
                    <a:pt x="11" y="439"/>
                  </a:lnTo>
                  <a:lnTo>
                    <a:pt x="4" y="506"/>
                  </a:lnTo>
                  <a:lnTo>
                    <a:pt x="0" y="571"/>
                  </a:lnTo>
                  <a:lnTo>
                    <a:pt x="4" y="637"/>
                  </a:lnTo>
                  <a:lnTo>
                    <a:pt x="11" y="703"/>
                  </a:lnTo>
                  <a:lnTo>
                    <a:pt x="28" y="763"/>
                  </a:lnTo>
                  <a:lnTo>
                    <a:pt x="50" y="824"/>
                  </a:lnTo>
                  <a:lnTo>
                    <a:pt x="74" y="881"/>
                  </a:lnTo>
                  <a:lnTo>
                    <a:pt x="108" y="933"/>
                  </a:lnTo>
                  <a:lnTo>
                    <a:pt x="143" y="982"/>
                  </a:lnTo>
                  <a:lnTo>
                    <a:pt x="184" y="1029"/>
                  </a:lnTo>
                  <a:lnTo>
                    <a:pt x="220" y="1065"/>
                  </a:lnTo>
                  <a:lnTo>
                    <a:pt x="198" y="1024"/>
                  </a:lnTo>
                  <a:lnTo>
                    <a:pt x="177" y="982"/>
                  </a:lnTo>
                  <a:lnTo>
                    <a:pt x="160" y="941"/>
                  </a:lnTo>
                  <a:lnTo>
                    <a:pt x="146" y="898"/>
                  </a:lnTo>
                  <a:lnTo>
                    <a:pt x="135" y="851"/>
                  </a:lnTo>
                  <a:lnTo>
                    <a:pt x="126" y="804"/>
                  </a:lnTo>
                  <a:lnTo>
                    <a:pt x="121" y="757"/>
                  </a:lnTo>
                  <a:lnTo>
                    <a:pt x="119" y="709"/>
                  </a:lnTo>
                  <a:lnTo>
                    <a:pt x="121" y="673"/>
                  </a:lnTo>
                  <a:lnTo>
                    <a:pt x="121" y="640"/>
                  </a:lnTo>
                  <a:lnTo>
                    <a:pt x="132" y="574"/>
                  </a:lnTo>
                  <a:lnTo>
                    <a:pt x="148" y="511"/>
                  </a:lnTo>
                  <a:lnTo>
                    <a:pt x="171" y="448"/>
                  </a:lnTo>
                  <a:lnTo>
                    <a:pt x="198" y="390"/>
                  </a:lnTo>
                  <a:lnTo>
                    <a:pt x="229" y="335"/>
                  </a:lnTo>
                  <a:lnTo>
                    <a:pt x="267" y="286"/>
                  </a:lnTo>
                  <a:lnTo>
                    <a:pt x="308" y="236"/>
                  </a:lnTo>
                  <a:lnTo>
                    <a:pt x="355" y="195"/>
                  </a:lnTo>
                  <a:lnTo>
                    <a:pt x="404" y="157"/>
                  </a:lnTo>
                  <a:lnTo>
                    <a:pt x="456" y="124"/>
                  </a:lnTo>
                  <a:lnTo>
                    <a:pt x="514" y="96"/>
                  </a:lnTo>
                  <a:lnTo>
                    <a:pt x="575" y="72"/>
                  </a:lnTo>
                  <a:lnTo>
                    <a:pt x="605" y="63"/>
                  </a:lnTo>
                  <a:lnTo>
                    <a:pt x="636" y="55"/>
                  </a:lnTo>
                  <a:lnTo>
                    <a:pt x="668" y="49"/>
                  </a:lnTo>
                  <a:lnTo>
                    <a:pt x="701" y="47"/>
                  </a:lnTo>
                  <a:lnTo>
                    <a:pt x="731" y="44"/>
                  </a:lnTo>
                  <a:lnTo>
                    <a:pt x="767" y="42"/>
                  </a:lnTo>
                  <a:lnTo>
                    <a:pt x="1516" y="42"/>
                  </a:lnTo>
                  <a:lnTo>
                    <a:pt x="1558" y="44"/>
                  </a:lnTo>
                  <a:lnTo>
                    <a:pt x="1597" y="47"/>
                  </a:lnTo>
                  <a:lnTo>
                    <a:pt x="1638" y="55"/>
                  </a:lnTo>
                  <a:lnTo>
                    <a:pt x="1676" y="63"/>
                  </a:lnTo>
                  <a:lnTo>
                    <a:pt x="1644" y="49"/>
                  </a:lnTo>
                  <a:lnTo>
                    <a:pt x="1613" y="36"/>
                  </a:lnTo>
                  <a:lnTo>
                    <a:pt x="1581" y="25"/>
                  </a:lnTo>
                  <a:lnTo>
                    <a:pt x="1547" y="17"/>
                  </a:lnTo>
                  <a:lnTo>
                    <a:pt x="1511" y="9"/>
                  </a:lnTo>
                  <a:lnTo>
                    <a:pt x="1476" y="3"/>
                  </a:lnTo>
                  <a:lnTo>
                    <a:pt x="1440" y="0"/>
                  </a:lnTo>
                  <a:lnTo>
                    <a:pt x="1404" y="0"/>
                  </a:lnTo>
                  <a:close/>
                </a:path>
              </a:pathLst>
            </a:custGeom>
            <a:solidFill>
              <a:srgbClr val="C9CA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90"/>
            <p:cNvSpPr>
              <a:spLocks/>
            </p:cNvSpPr>
            <p:nvPr/>
          </p:nvSpPr>
          <p:spPr bwMode="auto">
            <a:xfrm>
              <a:off x="4332288" y="3914775"/>
              <a:ext cx="77788" cy="249238"/>
            </a:xfrm>
            <a:custGeom>
              <a:avLst/>
              <a:gdLst>
                <a:gd name="T0" fmla="*/ 347 w 347"/>
                <a:gd name="T1" fmla="*/ 0 h 1101"/>
                <a:gd name="T2" fmla="*/ 307 w 347"/>
                <a:gd name="T3" fmla="*/ 23 h 1101"/>
                <a:gd name="T4" fmla="*/ 273 w 347"/>
                <a:gd name="T5" fmla="*/ 47 h 1101"/>
                <a:gd name="T6" fmla="*/ 237 w 347"/>
                <a:gd name="T7" fmla="*/ 75 h 1101"/>
                <a:gd name="T8" fmla="*/ 203 w 347"/>
                <a:gd name="T9" fmla="*/ 102 h 1101"/>
                <a:gd name="T10" fmla="*/ 174 w 347"/>
                <a:gd name="T11" fmla="*/ 135 h 1101"/>
                <a:gd name="T12" fmla="*/ 145 w 347"/>
                <a:gd name="T13" fmla="*/ 168 h 1101"/>
                <a:gd name="T14" fmla="*/ 118 w 347"/>
                <a:gd name="T15" fmla="*/ 203 h 1101"/>
                <a:gd name="T16" fmla="*/ 96 w 347"/>
                <a:gd name="T17" fmla="*/ 239 h 1101"/>
                <a:gd name="T18" fmla="*/ 75 w 347"/>
                <a:gd name="T19" fmla="*/ 277 h 1101"/>
                <a:gd name="T20" fmla="*/ 55 w 347"/>
                <a:gd name="T21" fmla="*/ 319 h 1101"/>
                <a:gd name="T22" fmla="*/ 39 w 347"/>
                <a:gd name="T23" fmla="*/ 360 h 1101"/>
                <a:gd name="T24" fmla="*/ 25 w 347"/>
                <a:gd name="T25" fmla="*/ 401 h 1101"/>
                <a:gd name="T26" fmla="*/ 14 w 347"/>
                <a:gd name="T27" fmla="*/ 448 h 1101"/>
                <a:gd name="T28" fmla="*/ 6 w 347"/>
                <a:gd name="T29" fmla="*/ 492 h 1101"/>
                <a:gd name="T30" fmla="*/ 0 w 347"/>
                <a:gd name="T31" fmla="*/ 538 h 1101"/>
                <a:gd name="T32" fmla="*/ 0 w 347"/>
                <a:gd name="T33" fmla="*/ 585 h 1101"/>
                <a:gd name="T34" fmla="*/ 0 w 347"/>
                <a:gd name="T35" fmla="*/ 624 h 1101"/>
                <a:gd name="T36" fmla="*/ 3 w 347"/>
                <a:gd name="T37" fmla="*/ 662 h 1101"/>
                <a:gd name="T38" fmla="*/ 8 w 347"/>
                <a:gd name="T39" fmla="*/ 700 h 1101"/>
                <a:gd name="T40" fmla="*/ 17 w 347"/>
                <a:gd name="T41" fmla="*/ 739 h 1101"/>
                <a:gd name="T42" fmla="*/ 25 w 347"/>
                <a:gd name="T43" fmla="*/ 775 h 1101"/>
                <a:gd name="T44" fmla="*/ 36 w 347"/>
                <a:gd name="T45" fmla="*/ 811 h 1101"/>
                <a:gd name="T46" fmla="*/ 50 w 347"/>
                <a:gd name="T47" fmla="*/ 843 h 1101"/>
                <a:gd name="T48" fmla="*/ 66 w 347"/>
                <a:gd name="T49" fmla="*/ 879 h 1101"/>
                <a:gd name="T50" fmla="*/ 82 w 347"/>
                <a:gd name="T51" fmla="*/ 908 h 1101"/>
                <a:gd name="T52" fmla="*/ 102 w 347"/>
                <a:gd name="T53" fmla="*/ 942 h 1101"/>
                <a:gd name="T54" fmla="*/ 121 w 347"/>
                <a:gd name="T55" fmla="*/ 972 h 1101"/>
                <a:gd name="T56" fmla="*/ 143 w 347"/>
                <a:gd name="T57" fmla="*/ 1000 h 1101"/>
                <a:gd name="T58" fmla="*/ 165 w 347"/>
                <a:gd name="T59" fmla="*/ 1027 h 1101"/>
                <a:gd name="T60" fmla="*/ 190 w 347"/>
                <a:gd name="T61" fmla="*/ 1054 h 1101"/>
                <a:gd name="T62" fmla="*/ 217 w 347"/>
                <a:gd name="T63" fmla="*/ 1079 h 1101"/>
                <a:gd name="T64" fmla="*/ 244 w 347"/>
                <a:gd name="T65" fmla="*/ 1101 h 1101"/>
                <a:gd name="T66" fmla="*/ 228 w 347"/>
                <a:gd name="T67" fmla="*/ 1079 h 1101"/>
                <a:gd name="T68" fmla="*/ 192 w 347"/>
                <a:gd name="T69" fmla="*/ 1043 h 1101"/>
                <a:gd name="T70" fmla="*/ 151 w 347"/>
                <a:gd name="T71" fmla="*/ 996 h 1101"/>
                <a:gd name="T72" fmla="*/ 116 w 347"/>
                <a:gd name="T73" fmla="*/ 947 h 1101"/>
                <a:gd name="T74" fmla="*/ 82 w 347"/>
                <a:gd name="T75" fmla="*/ 895 h 1101"/>
                <a:gd name="T76" fmla="*/ 58 w 347"/>
                <a:gd name="T77" fmla="*/ 838 h 1101"/>
                <a:gd name="T78" fmla="*/ 36 w 347"/>
                <a:gd name="T79" fmla="*/ 777 h 1101"/>
                <a:gd name="T80" fmla="*/ 19 w 347"/>
                <a:gd name="T81" fmla="*/ 717 h 1101"/>
                <a:gd name="T82" fmla="*/ 12 w 347"/>
                <a:gd name="T83" fmla="*/ 651 h 1101"/>
                <a:gd name="T84" fmla="*/ 8 w 347"/>
                <a:gd name="T85" fmla="*/ 585 h 1101"/>
                <a:gd name="T86" fmla="*/ 12 w 347"/>
                <a:gd name="T87" fmla="*/ 520 h 1101"/>
                <a:gd name="T88" fmla="*/ 19 w 347"/>
                <a:gd name="T89" fmla="*/ 453 h 1101"/>
                <a:gd name="T90" fmla="*/ 36 w 347"/>
                <a:gd name="T91" fmla="*/ 394 h 1101"/>
                <a:gd name="T92" fmla="*/ 58 w 347"/>
                <a:gd name="T93" fmla="*/ 333 h 1101"/>
                <a:gd name="T94" fmla="*/ 82 w 347"/>
                <a:gd name="T95" fmla="*/ 275 h 1101"/>
                <a:gd name="T96" fmla="*/ 116 w 347"/>
                <a:gd name="T97" fmla="*/ 223 h 1101"/>
                <a:gd name="T98" fmla="*/ 151 w 347"/>
                <a:gd name="T99" fmla="*/ 173 h 1101"/>
                <a:gd name="T100" fmla="*/ 192 w 347"/>
                <a:gd name="T101" fmla="*/ 127 h 1101"/>
                <a:gd name="T102" fmla="*/ 223 w 347"/>
                <a:gd name="T103" fmla="*/ 97 h 1101"/>
                <a:gd name="T104" fmla="*/ 255 w 347"/>
                <a:gd name="T105" fmla="*/ 69 h 1101"/>
                <a:gd name="T106" fmla="*/ 291 w 347"/>
                <a:gd name="T107" fmla="*/ 45 h 1101"/>
                <a:gd name="T108" fmla="*/ 327 w 347"/>
                <a:gd name="T109" fmla="*/ 20 h 1101"/>
                <a:gd name="T110" fmla="*/ 347 w 347"/>
                <a:gd name="T111" fmla="*/ 0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7" h="1101">
                  <a:moveTo>
                    <a:pt x="347" y="0"/>
                  </a:moveTo>
                  <a:lnTo>
                    <a:pt x="307" y="23"/>
                  </a:lnTo>
                  <a:lnTo>
                    <a:pt x="273" y="47"/>
                  </a:lnTo>
                  <a:lnTo>
                    <a:pt x="237" y="75"/>
                  </a:lnTo>
                  <a:lnTo>
                    <a:pt x="203" y="102"/>
                  </a:lnTo>
                  <a:lnTo>
                    <a:pt x="174" y="135"/>
                  </a:lnTo>
                  <a:lnTo>
                    <a:pt x="145" y="168"/>
                  </a:lnTo>
                  <a:lnTo>
                    <a:pt x="118" y="203"/>
                  </a:lnTo>
                  <a:lnTo>
                    <a:pt x="96" y="239"/>
                  </a:lnTo>
                  <a:lnTo>
                    <a:pt x="75" y="277"/>
                  </a:lnTo>
                  <a:lnTo>
                    <a:pt x="55" y="319"/>
                  </a:lnTo>
                  <a:lnTo>
                    <a:pt x="39" y="360"/>
                  </a:lnTo>
                  <a:lnTo>
                    <a:pt x="25" y="401"/>
                  </a:lnTo>
                  <a:lnTo>
                    <a:pt x="14" y="448"/>
                  </a:lnTo>
                  <a:lnTo>
                    <a:pt x="6" y="492"/>
                  </a:lnTo>
                  <a:lnTo>
                    <a:pt x="0" y="538"/>
                  </a:lnTo>
                  <a:lnTo>
                    <a:pt x="0" y="585"/>
                  </a:lnTo>
                  <a:lnTo>
                    <a:pt x="0" y="624"/>
                  </a:lnTo>
                  <a:lnTo>
                    <a:pt x="3" y="662"/>
                  </a:lnTo>
                  <a:lnTo>
                    <a:pt x="8" y="700"/>
                  </a:lnTo>
                  <a:lnTo>
                    <a:pt x="17" y="739"/>
                  </a:lnTo>
                  <a:lnTo>
                    <a:pt x="25" y="775"/>
                  </a:lnTo>
                  <a:lnTo>
                    <a:pt x="36" y="811"/>
                  </a:lnTo>
                  <a:lnTo>
                    <a:pt x="50" y="843"/>
                  </a:lnTo>
                  <a:lnTo>
                    <a:pt x="66" y="879"/>
                  </a:lnTo>
                  <a:lnTo>
                    <a:pt x="82" y="908"/>
                  </a:lnTo>
                  <a:lnTo>
                    <a:pt x="102" y="942"/>
                  </a:lnTo>
                  <a:lnTo>
                    <a:pt x="121" y="972"/>
                  </a:lnTo>
                  <a:lnTo>
                    <a:pt x="143" y="1000"/>
                  </a:lnTo>
                  <a:lnTo>
                    <a:pt x="165" y="1027"/>
                  </a:lnTo>
                  <a:lnTo>
                    <a:pt x="190" y="1054"/>
                  </a:lnTo>
                  <a:lnTo>
                    <a:pt x="217" y="1079"/>
                  </a:lnTo>
                  <a:lnTo>
                    <a:pt x="244" y="1101"/>
                  </a:lnTo>
                  <a:lnTo>
                    <a:pt x="228" y="1079"/>
                  </a:lnTo>
                  <a:lnTo>
                    <a:pt x="192" y="1043"/>
                  </a:lnTo>
                  <a:lnTo>
                    <a:pt x="151" y="996"/>
                  </a:lnTo>
                  <a:lnTo>
                    <a:pt x="116" y="947"/>
                  </a:lnTo>
                  <a:lnTo>
                    <a:pt x="82" y="895"/>
                  </a:lnTo>
                  <a:lnTo>
                    <a:pt x="58" y="838"/>
                  </a:lnTo>
                  <a:lnTo>
                    <a:pt x="36" y="777"/>
                  </a:lnTo>
                  <a:lnTo>
                    <a:pt x="19" y="717"/>
                  </a:lnTo>
                  <a:lnTo>
                    <a:pt x="12" y="651"/>
                  </a:lnTo>
                  <a:lnTo>
                    <a:pt x="8" y="585"/>
                  </a:lnTo>
                  <a:lnTo>
                    <a:pt x="12" y="520"/>
                  </a:lnTo>
                  <a:lnTo>
                    <a:pt x="19" y="453"/>
                  </a:lnTo>
                  <a:lnTo>
                    <a:pt x="36" y="394"/>
                  </a:lnTo>
                  <a:lnTo>
                    <a:pt x="58" y="333"/>
                  </a:lnTo>
                  <a:lnTo>
                    <a:pt x="82" y="275"/>
                  </a:lnTo>
                  <a:lnTo>
                    <a:pt x="116" y="223"/>
                  </a:lnTo>
                  <a:lnTo>
                    <a:pt x="151" y="173"/>
                  </a:lnTo>
                  <a:lnTo>
                    <a:pt x="192" y="127"/>
                  </a:lnTo>
                  <a:lnTo>
                    <a:pt x="223" y="97"/>
                  </a:lnTo>
                  <a:lnTo>
                    <a:pt x="255" y="69"/>
                  </a:lnTo>
                  <a:lnTo>
                    <a:pt x="291" y="45"/>
                  </a:lnTo>
                  <a:lnTo>
                    <a:pt x="327" y="20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6437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191"/>
            <p:cNvSpPr>
              <a:spLocks/>
            </p:cNvSpPr>
            <p:nvPr/>
          </p:nvSpPr>
          <p:spPr bwMode="auto">
            <a:xfrm>
              <a:off x="4362451" y="3929063"/>
              <a:ext cx="460375" cy="298450"/>
            </a:xfrm>
            <a:custGeom>
              <a:avLst/>
              <a:gdLst>
                <a:gd name="T0" fmla="*/ 2028 w 2028"/>
                <a:gd name="T1" fmla="*/ 692 h 1315"/>
                <a:gd name="T2" fmla="*/ 2017 w 2028"/>
                <a:gd name="T3" fmla="*/ 791 h 1315"/>
                <a:gd name="T4" fmla="*/ 1979 w 2028"/>
                <a:gd name="T5" fmla="*/ 915 h 1315"/>
                <a:gd name="T6" fmla="*/ 1921 w 2028"/>
                <a:gd name="T7" fmla="*/ 1027 h 1315"/>
                <a:gd name="T8" fmla="*/ 1842 w 2028"/>
                <a:gd name="T9" fmla="*/ 1123 h 1315"/>
                <a:gd name="T10" fmla="*/ 1748 w 2028"/>
                <a:gd name="T11" fmla="*/ 1203 h 1315"/>
                <a:gd name="T12" fmla="*/ 1638 w 2028"/>
                <a:gd name="T13" fmla="*/ 1262 h 1315"/>
                <a:gd name="T14" fmla="*/ 1520 w 2028"/>
                <a:gd name="T15" fmla="*/ 1302 h 1315"/>
                <a:gd name="T16" fmla="*/ 1457 w 2028"/>
                <a:gd name="T17" fmla="*/ 1312 h 1315"/>
                <a:gd name="T18" fmla="*/ 1390 w 2028"/>
                <a:gd name="T19" fmla="*/ 1315 h 1315"/>
                <a:gd name="T20" fmla="*/ 608 w 2028"/>
                <a:gd name="T21" fmla="*/ 1315 h 1315"/>
                <a:gd name="T22" fmla="*/ 542 w 2028"/>
                <a:gd name="T23" fmla="*/ 1307 h 1315"/>
                <a:gd name="T24" fmla="*/ 452 w 2028"/>
                <a:gd name="T25" fmla="*/ 1285 h 1315"/>
                <a:gd name="T26" fmla="*/ 335 w 2028"/>
                <a:gd name="T27" fmla="*/ 1235 h 1315"/>
                <a:gd name="T28" fmla="*/ 234 w 2028"/>
                <a:gd name="T29" fmla="*/ 1165 h 1315"/>
                <a:gd name="T30" fmla="*/ 146 w 2028"/>
                <a:gd name="T31" fmla="*/ 1077 h 1315"/>
                <a:gd name="T32" fmla="*/ 78 w 2028"/>
                <a:gd name="T33" fmla="*/ 972 h 1315"/>
                <a:gd name="T34" fmla="*/ 31 w 2028"/>
                <a:gd name="T35" fmla="*/ 854 h 1315"/>
                <a:gd name="T36" fmla="*/ 4 w 2028"/>
                <a:gd name="T37" fmla="*/ 725 h 1315"/>
                <a:gd name="T38" fmla="*/ 0 w 2028"/>
                <a:gd name="T39" fmla="*/ 660 h 1315"/>
                <a:gd name="T40" fmla="*/ 4 w 2028"/>
                <a:gd name="T41" fmla="*/ 591 h 1315"/>
                <a:gd name="T42" fmla="*/ 31 w 2028"/>
                <a:gd name="T43" fmla="*/ 464 h 1315"/>
                <a:gd name="T44" fmla="*/ 78 w 2028"/>
                <a:gd name="T45" fmla="*/ 347 h 1315"/>
                <a:gd name="T46" fmla="*/ 146 w 2028"/>
                <a:gd name="T47" fmla="*/ 243 h 1315"/>
                <a:gd name="T48" fmla="*/ 234 w 2028"/>
                <a:gd name="T49" fmla="*/ 151 h 1315"/>
                <a:gd name="T50" fmla="*/ 335 w 2028"/>
                <a:gd name="T51" fmla="*/ 81 h 1315"/>
                <a:gd name="T52" fmla="*/ 452 w 2028"/>
                <a:gd name="T53" fmla="*/ 31 h 1315"/>
                <a:gd name="T54" fmla="*/ 542 w 2028"/>
                <a:gd name="T55" fmla="*/ 9 h 1315"/>
                <a:gd name="T56" fmla="*/ 608 w 2028"/>
                <a:gd name="T57" fmla="*/ 4 h 1315"/>
                <a:gd name="T58" fmla="*/ 1390 w 2028"/>
                <a:gd name="T59" fmla="*/ 0 h 1315"/>
                <a:gd name="T60" fmla="*/ 1457 w 2028"/>
                <a:gd name="T61" fmla="*/ 6 h 1315"/>
                <a:gd name="T62" fmla="*/ 1520 w 2028"/>
                <a:gd name="T63" fmla="*/ 14 h 1315"/>
                <a:gd name="T64" fmla="*/ 1638 w 2028"/>
                <a:gd name="T65" fmla="*/ 52 h 1315"/>
                <a:gd name="T66" fmla="*/ 1748 w 2028"/>
                <a:gd name="T67" fmla="*/ 113 h 1315"/>
                <a:gd name="T68" fmla="*/ 1842 w 2028"/>
                <a:gd name="T69" fmla="*/ 196 h 1315"/>
                <a:gd name="T70" fmla="*/ 1921 w 2028"/>
                <a:gd name="T71" fmla="*/ 291 h 1315"/>
                <a:gd name="T72" fmla="*/ 1979 w 2028"/>
                <a:gd name="T73" fmla="*/ 404 h 1315"/>
                <a:gd name="T74" fmla="*/ 2017 w 2028"/>
                <a:gd name="T75" fmla="*/ 527 h 1315"/>
                <a:gd name="T76" fmla="*/ 2028 w 2028"/>
                <a:gd name="T77" fmla="*/ 626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5">
                  <a:moveTo>
                    <a:pt x="2028" y="660"/>
                  </a:moveTo>
                  <a:lnTo>
                    <a:pt x="2028" y="692"/>
                  </a:lnTo>
                  <a:lnTo>
                    <a:pt x="2026" y="725"/>
                  </a:lnTo>
                  <a:lnTo>
                    <a:pt x="2017" y="791"/>
                  </a:lnTo>
                  <a:lnTo>
                    <a:pt x="2001" y="854"/>
                  </a:lnTo>
                  <a:lnTo>
                    <a:pt x="1979" y="915"/>
                  </a:lnTo>
                  <a:lnTo>
                    <a:pt x="1952" y="972"/>
                  </a:lnTo>
                  <a:lnTo>
                    <a:pt x="1921" y="1027"/>
                  </a:lnTo>
                  <a:lnTo>
                    <a:pt x="1883" y="1077"/>
                  </a:lnTo>
                  <a:lnTo>
                    <a:pt x="1842" y="1123"/>
                  </a:lnTo>
                  <a:lnTo>
                    <a:pt x="1797" y="1165"/>
                  </a:lnTo>
                  <a:lnTo>
                    <a:pt x="1748" y="1203"/>
                  </a:lnTo>
                  <a:lnTo>
                    <a:pt x="1696" y="1235"/>
                  </a:lnTo>
                  <a:lnTo>
                    <a:pt x="1638" y="1262"/>
                  </a:lnTo>
                  <a:lnTo>
                    <a:pt x="1581" y="1285"/>
                  </a:lnTo>
                  <a:lnTo>
                    <a:pt x="1520" y="1302"/>
                  </a:lnTo>
                  <a:lnTo>
                    <a:pt x="1487" y="1307"/>
                  </a:lnTo>
                  <a:lnTo>
                    <a:pt x="1457" y="1312"/>
                  </a:lnTo>
                  <a:lnTo>
                    <a:pt x="1424" y="1315"/>
                  </a:lnTo>
                  <a:lnTo>
                    <a:pt x="1390" y="1315"/>
                  </a:lnTo>
                  <a:lnTo>
                    <a:pt x="641" y="1315"/>
                  </a:lnTo>
                  <a:lnTo>
                    <a:pt x="608" y="1315"/>
                  </a:lnTo>
                  <a:lnTo>
                    <a:pt x="575" y="1312"/>
                  </a:lnTo>
                  <a:lnTo>
                    <a:pt x="542" y="1307"/>
                  </a:lnTo>
                  <a:lnTo>
                    <a:pt x="512" y="1302"/>
                  </a:lnTo>
                  <a:lnTo>
                    <a:pt x="452" y="1285"/>
                  </a:lnTo>
                  <a:lnTo>
                    <a:pt x="391" y="1262"/>
                  </a:lnTo>
                  <a:lnTo>
                    <a:pt x="335" y="1235"/>
                  </a:lnTo>
                  <a:lnTo>
                    <a:pt x="283" y="1203"/>
                  </a:lnTo>
                  <a:lnTo>
                    <a:pt x="234" y="1165"/>
                  </a:lnTo>
                  <a:lnTo>
                    <a:pt x="188" y="1123"/>
                  </a:lnTo>
                  <a:lnTo>
                    <a:pt x="146" y="1077"/>
                  </a:lnTo>
                  <a:lnTo>
                    <a:pt x="110" y="1027"/>
                  </a:lnTo>
                  <a:lnTo>
                    <a:pt x="78" y="972"/>
                  </a:lnTo>
                  <a:lnTo>
                    <a:pt x="53" y="915"/>
                  </a:lnTo>
                  <a:lnTo>
                    <a:pt x="31" y="854"/>
                  </a:lnTo>
                  <a:lnTo>
                    <a:pt x="15" y="791"/>
                  </a:lnTo>
                  <a:lnTo>
                    <a:pt x="4" y="725"/>
                  </a:lnTo>
                  <a:lnTo>
                    <a:pt x="4" y="692"/>
                  </a:lnTo>
                  <a:lnTo>
                    <a:pt x="0" y="660"/>
                  </a:lnTo>
                  <a:lnTo>
                    <a:pt x="4" y="626"/>
                  </a:lnTo>
                  <a:lnTo>
                    <a:pt x="4" y="591"/>
                  </a:lnTo>
                  <a:lnTo>
                    <a:pt x="15" y="527"/>
                  </a:lnTo>
                  <a:lnTo>
                    <a:pt x="31" y="464"/>
                  </a:lnTo>
                  <a:lnTo>
                    <a:pt x="53" y="404"/>
                  </a:lnTo>
                  <a:lnTo>
                    <a:pt x="78" y="347"/>
                  </a:lnTo>
                  <a:lnTo>
                    <a:pt x="110" y="291"/>
                  </a:lnTo>
                  <a:lnTo>
                    <a:pt x="146" y="243"/>
                  </a:lnTo>
                  <a:lnTo>
                    <a:pt x="188" y="196"/>
                  </a:lnTo>
                  <a:lnTo>
                    <a:pt x="234" y="151"/>
                  </a:lnTo>
                  <a:lnTo>
                    <a:pt x="283" y="113"/>
                  </a:lnTo>
                  <a:lnTo>
                    <a:pt x="335" y="81"/>
                  </a:lnTo>
                  <a:lnTo>
                    <a:pt x="391" y="52"/>
                  </a:lnTo>
                  <a:lnTo>
                    <a:pt x="452" y="31"/>
                  </a:lnTo>
                  <a:lnTo>
                    <a:pt x="512" y="14"/>
                  </a:lnTo>
                  <a:lnTo>
                    <a:pt x="542" y="9"/>
                  </a:lnTo>
                  <a:lnTo>
                    <a:pt x="575" y="6"/>
                  </a:lnTo>
                  <a:lnTo>
                    <a:pt x="608" y="4"/>
                  </a:lnTo>
                  <a:lnTo>
                    <a:pt x="641" y="0"/>
                  </a:lnTo>
                  <a:lnTo>
                    <a:pt x="1390" y="0"/>
                  </a:lnTo>
                  <a:lnTo>
                    <a:pt x="1424" y="4"/>
                  </a:lnTo>
                  <a:lnTo>
                    <a:pt x="1457" y="6"/>
                  </a:lnTo>
                  <a:lnTo>
                    <a:pt x="1487" y="9"/>
                  </a:lnTo>
                  <a:lnTo>
                    <a:pt x="1520" y="14"/>
                  </a:lnTo>
                  <a:lnTo>
                    <a:pt x="1581" y="31"/>
                  </a:lnTo>
                  <a:lnTo>
                    <a:pt x="1638" y="52"/>
                  </a:lnTo>
                  <a:lnTo>
                    <a:pt x="1696" y="81"/>
                  </a:lnTo>
                  <a:lnTo>
                    <a:pt x="1748" y="113"/>
                  </a:lnTo>
                  <a:lnTo>
                    <a:pt x="1797" y="151"/>
                  </a:lnTo>
                  <a:lnTo>
                    <a:pt x="1842" y="196"/>
                  </a:lnTo>
                  <a:lnTo>
                    <a:pt x="1883" y="243"/>
                  </a:lnTo>
                  <a:lnTo>
                    <a:pt x="1921" y="291"/>
                  </a:lnTo>
                  <a:lnTo>
                    <a:pt x="1952" y="347"/>
                  </a:lnTo>
                  <a:lnTo>
                    <a:pt x="1979" y="404"/>
                  </a:lnTo>
                  <a:lnTo>
                    <a:pt x="2001" y="464"/>
                  </a:lnTo>
                  <a:lnTo>
                    <a:pt x="2017" y="527"/>
                  </a:lnTo>
                  <a:lnTo>
                    <a:pt x="2026" y="591"/>
                  </a:lnTo>
                  <a:lnTo>
                    <a:pt x="2028" y="626"/>
                  </a:lnTo>
                  <a:lnTo>
                    <a:pt x="2028" y="660"/>
                  </a:lnTo>
                  <a:close/>
                </a:path>
              </a:pathLst>
            </a:custGeom>
            <a:solidFill>
              <a:srgbClr val="D9E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192"/>
            <p:cNvSpPr>
              <a:spLocks/>
            </p:cNvSpPr>
            <p:nvPr/>
          </p:nvSpPr>
          <p:spPr bwMode="auto">
            <a:xfrm>
              <a:off x="4360863" y="3927475"/>
              <a:ext cx="463550" cy="301625"/>
            </a:xfrm>
            <a:custGeom>
              <a:avLst/>
              <a:gdLst>
                <a:gd name="T0" fmla="*/ 2024 w 2044"/>
                <a:gd name="T1" fmla="*/ 732 h 1330"/>
                <a:gd name="T2" fmla="*/ 1977 w 2044"/>
                <a:gd name="T3" fmla="*/ 919 h 1330"/>
                <a:gd name="T4" fmla="*/ 1885 w 2044"/>
                <a:gd name="T5" fmla="*/ 1078 h 1330"/>
                <a:gd name="T6" fmla="*/ 1750 w 2044"/>
                <a:gd name="T7" fmla="*/ 1204 h 1330"/>
                <a:gd name="T8" fmla="*/ 1585 w 2044"/>
                <a:gd name="T9" fmla="*/ 1284 h 1330"/>
                <a:gd name="T10" fmla="*/ 1431 w 2044"/>
                <a:gd name="T11" fmla="*/ 1314 h 1330"/>
                <a:gd name="T12" fmla="*/ 615 w 2044"/>
                <a:gd name="T13" fmla="*/ 1314 h 1330"/>
                <a:gd name="T14" fmla="*/ 459 w 2044"/>
                <a:gd name="T15" fmla="*/ 1284 h 1330"/>
                <a:gd name="T16" fmla="*/ 294 w 2044"/>
                <a:gd name="T17" fmla="*/ 1204 h 1330"/>
                <a:gd name="T18" fmla="*/ 162 w 2044"/>
                <a:gd name="T19" fmla="*/ 1078 h 1330"/>
                <a:gd name="T20" fmla="*/ 65 w 2044"/>
                <a:gd name="T21" fmla="*/ 919 h 1330"/>
                <a:gd name="T22" fmla="*/ 18 w 2044"/>
                <a:gd name="T23" fmla="*/ 732 h 1330"/>
                <a:gd name="T24" fmla="*/ 29 w 2044"/>
                <a:gd name="T25" fmla="*/ 534 h 1330"/>
                <a:gd name="T26" fmla="*/ 93 w 2044"/>
                <a:gd name="T27" fmla="*/ 356 h 1330"/>
                <a:gd name="T28" fmla="*/ 200 w 2044"/>
                <a:gd name="T29" fmla="*/ 208 h 1330"/>
                <a:gd name="T30" fmla="*/ 346 w 2044"/>
                <a:gd name="T31" fmla="*/ 95 h 1330"/>
                <a:gd name="T32" fmla="*/ 519 w 2044"/>
                <a:gd name="T33" fmla="*/ 30 h 1330"/>
                <a:gd name="T34" fmla="*/ 615 w 2044"/>
                <a:gd name="T35" fmla="*/ 19 h 1330"/>
                <a:gd name="T36" fmla="*/ 1431 w 2044"/>
                <a:gd name="T37" fmla="*/ 19 h 1330"/>
                <a:gd name="T38" fmla="*/ 1525 w 2044"/>
                <a:gd name="T39" fmla="*/ 30 h 1330"/>
                <a:gd name="T40" fmla="*/ 1698 w 2044"/>
                <a:gd name="T41" fmla="*/ 95 h 1330"/>
                <a:gd name="T42" fmla="*/ 1843 w 2044"/>
                <a:gd name="T43" fmla="*/ 208 h 1330"/>
                <a:gd name="T44" fmla="*/ 1953 w 2044"/>
                <a:gd name="T45" fmla="*/ 356 h 1330"/>
                <a:gd name="T46" fmla="*/ 2016 w 2044"/>
                <a:gd name="T47" fmla="*/ 534 h 1330"/>
                <a:gd name="T48" fmla="*/ 2035 w 2044"/>
                <a:gd name="T49" fmla="*/ 667 h 1330"/>
                <a:gd name="T50" fmla="*/ 2041 w 2044"/>
                <a:gd name="T51" fmla="*/ 598 h 1330"/>
                <a:gd name="T52" fmla="*/ 1995 w 2044"/>
                <a:gd name="T53" fmla="*/ 406 h 1330"/>
                <a:gd name="T54" fmla="*/ 1898 w 2044"/>
                <a:gd name="T55" fmla="*/ 244 h 1330"/>
                <a:gd name="T56" fmla="*/ 1761 w 2044"/>
                <a:gd name="T57" fmla="*/ 115 h 1330"/>
                <a:gd name="T58" fmla="*/ 1590 w 2044"/>
                <a:gd name="T59" fmla="*/ 30 h 1330"/>
                <a:gd name="T60" fmla="*/ 1496 w 2044"/>
                <a:gd name="T61" fmla="*/ 7 h 1330"/>
                <a:gd name="T62" fmla="*/ 1397 w 2044"/>
                <a:gd name="T63" fmla="*/ 0 h 1330"/>
                <a:gd name="T64" fmla="*/ 582 w 2044"/>
                <a:gd name="T65" fmla="*/ 5 h 1330"/>
                <a:gd name="T66" fmla="*/ 486 w 2044"/>
                <a:gd name="T67" fmla="*/ 21 h 1330"/>
                <a:gd name="T68" fmla="*/ 337 w 2044"/>
                <a:gd name="T69" fmla="*/ 82 h 1330"/>
                <a:gd name="T70" fmla="*/ 189 w 2044"/>
                <a:gd name="T71" fmla="*/ 194 h 1330"/>
                <a:gd name="T72" fmla="*/ 79 w 2044"/>
                <a:gd name="T73" fmla="*/ 348 h 1330"/>
                <a:gd name="T74" fmla="*/ 13 w 2044"/>
                <a:gd name="T75" fmla="*/ 532 h 1330"/>
                <a:gd name="T76" fmla="*/ 0 w 2044"/>
                <a:gd name="T77" fmla="*/ 667 h 1330"/>
                <a:gd name="T78" fmla="*/ 13 w 2044"/>
                <a:gd name="T79" fmla="*/ 800 h 1330"/>
                <a:gd name="T80" fmla="*/ 79 w 2044"/>
                <a:gd name="T81" fmla="*/ 982 h 1330"/>
                <a:gd name="T82" fmla="*/ 189 w 2044"/>
                <a:gd name="T83" fmla="*/ 1136 h 1330"/>
                <a:gd name="T84" fmla="*/ 337 w 2044"/>
                <a:gd name="T85" fmla="*/ 1251 h 1330"/>
                <a:gd name="T86" fmla="*/ 486 w 2044"/>
                <a:gd name="T87" fmla="*/ 1309 h 1330"/>
                <a:gd name="T88" fmla="*/ 582 w 2044"/>
                <a:gd name="T89" fmla="*/ 1328 h 1330"/>
                <a:gd name="T90" fmla="*/ 1397 w 2044"/>
                <a:gd name="T91" fmla="*/ 1330 h 1330"/>
                <a:gd name="T92" fmla="*/ 1496 w 2044"/>
                <a:gd name="T93" fmla="*/ 1322 h 1330"/>
                <a:gd name="T94" fmla="*/ 1590 w 2044"/>
                <a:gd name="T95" fmla="*/ 1300 h 1330"/>
                <a:gd name="T96" fmla="*/ 1761 w 2044"/>
                <a:gd name="T97" fmla="*/ 1217 h 1330"/>
                <a:gd name="T98" fmla="*/ 1898 w 2044"/>
                <a:gd name="T99" fmla="*/ 1089 h 1330"/>
                <a:gd name="T100" fmla="*/ 1995 w 2044"/>
                <a:gd name="T101" fmla="*/ 924 h 1330"/>
                <a:gd name="T102" fmla="*/ 2041 w 2044"/>
                <a:gd name="T103" fmla="*/ 735 h 1330"/>
                <a:gd name="T104" fmla="*/ 2035 w 2044"/>
                <a:gd name="T105" fmla="*/ 667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30">
                  <a:moveTo>
                    <a:pt x="2035" y="667"/>
                  </a:moveTo>
                  <a:lnTo>
                    <a:pt x="2027" y="667"/>
                  </a:lnTo>
                  <a:lnTo>
                    <a:pt x="2024" y="732"/>
                  </a:lnTo>
                  <a:lnTo>
                    <a:pt x="2016" y="795"/>
                  </a:lnTo>
                  <a:lnTo>
                    <a:pt x="2000" y="859"/>
                  </a:lnTo>
                  <a:lnTo>
                    <a:pt x="1977" y="919"/>
                  </a:lnTo>
                  <a:lnTo>
                    <a:pt x="1953" y="974"/>
                  </a:lnTo>
                  <a:lnTo>
                    <a:pt x="1920" y="1028"/>
                  </a:lnTo>
                  <a:lnTo>
                    <a:pt x="1885" y="1078"/>
                  </a:lnTo>
                  <a:lnTo>
                    <a:pt x="1843" y="1125"/>
                  </a:lnTo>
                  <a:lnTo>
                    <a:pt x="1799" y="1165"/>
                  </a:lnTo>
                  <a:lnTo>
                    <a:pt x="1750" y="1204"/>
                  </a:lnTo>
                  <a:lnTo>
                    <a:pt x="1698" y="1237"/>
                  </a:lnTo>
                  <a:lnTo>
                    <a:pt x="1642" y="1264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64" y="1311"/>
                  </a:lnTo>
                  <a:lnTo>
                    <a:pt x="1431" y="1314"/>
                  </a:lnTo>
                  <a:lnTo>
                    <a:pt x="1397" y="1314"/>
                  </a:lnTo>
                  <a:lnTo>
                    <a:pt x="648" y="1314"/>
                  </a:lnTo>
                  <a:lnTo>
                    <a:pt x="615" y="1314"/>
                  </a:lnTo>
                  <a:lnTo>
                    <a:pt x="582" y="1311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0" y="1264"/>
                  </a:lnTo>
                  <a:lnTo>
                    <a:pt x="346" y="1237"/>
                  </a:lnTo>
                  <a:lnTo>
                    <a:pt x="294" y="1204"/>
                  </a:lnTo>
                  <a:lnTo>
                    <a:pt x="247" y="1165"/>
                  </a:lnTo>
                  <a:lnTo>
                    <a:pt x="200" y="1125"/>
                  </a:lnTo>
                  <a:lnTo>
                    <a:pt x="162" y="1078"/>
                  </a:lnTo>
                  <a:lnTo>
                    <a:pt x="123" y="1028"/>
                  </a:lnTo>
                  <a:lnTo>
                    <a:pt x="93" y="974"/>
                  </a:lnTo>
                  <a:lnTo>
                    <a:pt x="65" y="919"/>
                  </a:lnTo>
                  <a:lnTo>
                    <a:pt x="47" y="859"/>
                  </a:lnTo>
                  <a:lnTo>
                    <a:pt x="29" y="795"/>
                  </a:lnTo>
                  <a:lnTo>
                    <a:pt x="18" y="732"/>
                  </a:lnTo>
                  <a:lnTo>
                    <a:pt x="16" y="667"/>
                  </a:lnTo>
                  <a:lnTo>
                    <a:pt x="18" y="600"/>
                  </a:lnTo>
                  <a:lnTo>
                    <a:pt x="29" y="534"/>
                  </a:lnTo>
                  <a:lnTo>
                    <a:pt x="47" y="471"/>
                  </a:lnTo>
                  <a:lnTo>
                    <a:pt x="65" y="414"/>
                  </a:lnTo>
                  <a:lnTo>
                    <a:pt x="93" y="356"/>
                  </a:lnTo>
                  <a:lnTo>
                    <a:pt x="123" y="304"/>
                  </a:lnTo>
                  <a:lnTo>
                    <a:pt x="162" y="252"/>
                  </a:lnTo>
                  <a:lnTo>
                    <a:pt x="200" y="208"/>
                  </a:lnTo>
                  <a:lnTo>
                    <a:pt x="247" y="164"/>
                  </a:lnTo>
                  <a:lnTo>
                    <a:pt x="294" y="129"/>
                  </a:lnTo>
                  <a:lnTo>
                    <a:pt x="346" y="95"/>
                  </a:lnTo>
                  <a:lnTo>
                    <a:pt x="400" y="68"/>
                  </a:lnTo>
                  <a:lnTo>
                    <a:pt x="459" y="46"/>
                  </a:lnTo>
                  <a:lnTo>
                    <a:pt x="519" y="30"/>
                  </a:lnTo>
                  <a:lnTo>
                    <a:pt x="551" y="25"/>
                  </a:lnTo>
                  <a:lnTo>
                    <a:pt x="582" y="21"/>
                  </a:lnTo>
                  <a:lnTo>
                    <a:pt x="615" y="19"/>
                  </a:lnTo>
                  <a:lnTo>
                    <a:pt x="648" y="16"/>
                  </a:lnTo>
                  <a:lnTo>
                    <a:pt x="1397" y="16"/>
                  </a:lnTo>
                  <a:lnTo>
                    <a:pt x="1431" y="19"/>
                  </a:lnTo>
                  <a:lnTo>
                    <a:pt x="1464" y="21"/>
                  </a:lnTo>
                  <a:lnTo>
                    <a:pt x="1494" y="25"/>
                  </a:lnTo>
                  <a:lnTo>
                    <a:pt x="1525" y="30"/>
                  </a:lnTo>
                  <a:lnTo>
                    <a:pt x="1585" y="46"/>
                  </a:lnTo>
                  <a:lnTo>
                    <a:pt x="1642" y="68"/>
                  </a:lnTo>
                  <a:lnTo>
                    <a:pt x="1698" y="95"/>
                  </a:lnTo>
                  <a:lnTo>
                    <a:pt x="1750" y="129"/>
                  </a:lnTo>
                  <a:lnTo>
                    <a:pt x="1799" y="164"/>
                  </a:lnTo>
                  <a:lnTo>
                    <a:pt x="1843" y="208"/>
                  </a:lnTo>
                  <a:lnTo>
                    <a:pt x="1885" y="252"/>
                  </a:lnTo>
                  <a:lnTo>
                    <a:pt x="1920" y="304"/>
                  </a:lnTo>
                  <a:lnTo>
                    <a:pt x="1953" y="356"/>
                  </a:lnTo>
                  <a:lnTo>
                    <a:pt x="1977" y="414"/>
                  </a:lnTo>
                  <a:lnTo>
                    <a:pt x="2000" y="471"/>
                  </a:lnTo>
                  <a:lnTo>
                    <a:pt x="2016" y="534"/>
                  </a:lnTo>
                  <a:lnTo>
                    <a:pt x="2024" y="600"/>
                  </a:lnTo>
                  <a:lnTo>
                    <a:pt x="2027" y="667"/>
                  </a:lnTo>
                  <a:lnTo>
                    <a:pt x="2035" y="667"/>
                  </a:lnTo>
                  <a:lnTo>
                    <a:pt x="2044" y="667"/>
                  </a:lnTo>
                  <a:lnTo>
                    <a:pt x="2044" y="631"/>
                  </a:lnTo>
                  <a:lnTo>
                    <a:pt x="2041" y="598"/>
                  </a:lnTo>
                  <a:lnTo>
                    <a:pt x="2033" y="532"/>
                  </a:lnTo>
                  <a:lnTo>
                    <a:pt x="2016" y="469"/>
                  </a:lnTo>
                  <a:lnTo>
                    <a:pt x="1995" y="406"/>
                  </a:lnTo>
                  <a:lnTo>
                    <a:pt x="1966" y="348"/>
                  </a:lnTo>
                  <a:lnTo>
                    <a:pt x="1934" y="293"/>
                  </a:lnTo>
                  <a:lnTo>
                    <a:pt x="1898" y="244"/>
                  </a:lnTo>
                  <a:lnTo>
                    <a:pt x="1856" y="194"/>
                  </a:lnTo>
                  <a:lnTo>
                    <a:pt x="1810" y="153"/>
                  </a:lnTo>
                  <a:lnTo>
                    <a:pt x="1761" y="115"/>
                  </a:lnTo>
                  <a:lnTo>
                    <a:pt x="1705" y="82"/>
                  </a:lnTo>
                  <a:lnTo>
                    <a:pt x="1651" y="54"/>
                  </a:lnTo>
                  <a:lnTo>
                    <a:pt x="1590" y="30"/>
                  </a:lnTo>
                  <a:lnTo>
                    <a:pt x="1560" y="21"/>
                  </a:lnTo>
                  <a:lnTo>
                    <a:pt x="1527" y="13"/>
                  </a:lnTo>
                  <a:lnTo>
                    <a:pt x="1496" y="7"/>
                  </a:lnTo>
                  <a:lnTo>
                    <a:pt x="1464" y="5"/>
                  </a:lnTo>
                  <a:lnTo>
                    <a:pt x="1431" y="2"/>
                  </a:lnTo>
                  <a:lnTo>
                    <a:pt x="1397" y="0"/>
                  </a:lnTo>
                  <a:lnTo>
                    <a:pt x="648" y="0"/>
                  </a:lnTo>
                  <a:lnTo>
                    <a:pt x="612" y="2"/>
                  </a:lnTo>
                  <a:lnTo>
                    <a:pt x="582" y="5"/>
                  </a:lnTo>
                  <a:lnTo>
                    <a:pt x="549" y="7"/>
                  </a:lnTo>
                  <a:lnTo>
                    <a:pt x="517" y="13"/>
                  </a:lnTo>
                  <a:lnTo>
                    <a:pt x="486" y="21"/>
                  </a:lnTo>
                  <a:lnTo>
                    <a:pt x="456" y="30"/>
                  </a:lnTo>
                  <a:lnTo>
                    <a:pt x="395" y="54"/>
                  </a:lnTo>
                  <a:lnTo>
                    <a:pt x="337" y="82"/>
                  </a:lnTo>
                  <a:lnTo>
                    <a:pt x="285" y="115"/>
                  </a:lnTo>
                  <a:lnTo>
                    <a:pt x="236" y="153"/>
                  </a:lnTo>
                  <a:lnTo>
                    <a:pt x="189" y="194"/>
                  </a:lnTo>
                  <a:lnTo>
                    <a:pt x="148" y="244"/>
                  </a:lnTo>
                  <a:lnTo>
                    <a:pt x="110" y="293"/>
                  </a:lnTo>
                  <a:lnTo>
                    <a:pt x="79" y="348"/>
                  </a:lnTo>
                  <a:lnTo>
                    <a:pt x="52" y="406"/>
                  </a:lnTo>
                  <a:lnTo>
                    <a:pt x="29" y="469"/>
                  </a:lnTo>
                  <a:lnTo>
                    <a:pt x="13" y="532"/>
                  </a:lnTo>
                  <a:lnTo>
                    <a:pt x="2" y="598"/>
                  </a:lnTo>
                  <a:lnTo>
                    <a:pt x="2" y="631"/>
                  </a:lnTo>
                  <a:lnTo>
                    <a:pt x="0" y="667"/>
                  </a:lnTo>
                  <a:lnTo>
                    <a:pt x="2" y="699"/>
                  </a:lnTo>
                  <a:lnTo>
                    <a:pt x="2" y="735"/>
                  </a:lnTo>
                  <a:lnTo>
                    <a:pt x="13" y="800"/>
                  </a:lnTo>
                  <a:lnTo>
                    <a:pt x="29" y="864"/>
                  </a:lnTo>
                  <a:lnTo>
                    <a:pt x="52" y="924"/>
                  </a:lnTo>
                  <a:lnTo>
                    <a:pt x="79" y="982"/>
                  </a:lnTo>
                  <a:lnTo>
                    <a:pt x="110" y="1037"/>
                  </a:lnTo>
                  <a:lnTo>
                    <a:pt x="148" y="1089"/>
                  </a:lnTo>
                  <a:lnTo>
                    <a:pt x="189" y="1136"/>
                  </a:lnTo>
                  <a:lnTo>
                    <a:pt x="236" y="1179"/>
                  </a:lnTo>
                  <a:lnTo>
                    <a:pt x="285" y="1217"/>
                  </a:lnTo>
                  <a:lnTo>
                    <a:pt x="337" y="1251"/>
                  </a:lnTo>
                  <a:lnTo>
                    <a:pt x="395" y="1278"/>
                  </a:lnTo>
                  <a:lnTo>
                    <a:pt x="456" y="1300"/>
                  </a:lnTo>
                  <a:lnTo>
                    <a:pt x="486" y="1309"/>
                  </a:lnTo>
                  <a:lnTo>
                    <a:pt x="517" y="1316"/>
                  </a:lnTo>
                  <a:lnTo>
                    <a:pt x="549" y="1322"/>
                  </a:lnTo>
                  <a:lnTo>
                    <a:pt x="582" y="1328"/>
                  </a:lnTo>
                  <a:lnTo>
                    <a:pt x="612" y="1330"/>
                  </a:lnTo>
                  <a:lnTo>
                    <a:pt x="648" y="1330"/>
                  </a:lnTo>
                  <a:lnTo>
                    <a:pt x="1397" y="1330"/>
                  </a:lnTo>
                  <a:lnTo>
                    <a:pt x="1431" y="1330"/>
                  </a:lnTo>
                  <a:lnTo>
                    <a:pt x="1464" y="1328"/>
                  </a:lnTo>
                  <a:lnTo>
                    <a:pt x="1496" y="1322"/>
                  </a:lnTo>
                  <a:lnTo>
                    <a:pt x="1527" y="1316"/>
                  </a:lnTo>
                  <a:lnTo>
                    <a:pt x="1560" y="1309"/>
                  </a:lnTo>
                  <a:lnTo>
                    <a:pt x="1590" y="1300"/>
                  </a:lnTo>
                  <a:lnTo>
                    <a:pt x="1651" y="1278"/>
                  </a:lnTo>
                  <a:lnTo>
                    <a:pt x="1705" y="1251"/>
                  </a:lnTo>
                  <a:lnTo>
                    <a:pt x="1761" y="1217"/>
                  </a:lnTo>
                  <a:lnTo>
                    <a:pt x="1810" y="1179"/>
                  </a:lnTo>
                  <a:lnTo>
                    <a:pt x="1856" y="1136"/>
                  </a:lnTo>
                  <a:lnTo>
                    <a:pt x="1898" y="1089"/>
                  </a:lnTo>
                  <a:lnTo>
                    <a:pt x="1934" y="1037"/>
                  </a:lnTo>
                  <a:lnTo>
                    <a:pt x="1966" y="982"/>
                  </a:lnTo>
                  <a:lnTo>
                    <a:pt x="1995" y="924"/>
                  </a:lnTo>
                  <a:lnTo>
                    <a:pt x="2016" y="864"/>
                  </a:lnTo>
                  <a:lnTo>
                    <a:pt x="2033" y="800"/>
                  </a:lnTo>
                  <a:lnTo>
                    <a:pt x="2041" y="735"/>
                  </a:lnTo>
                  <a:lnTo>
                    <a:pt x="2044" y="699"/>
                  </a:lnTo>
                  <a:lnTo>
                    <a:pt x="2044" y="667"/>
                  </a:lnTo>
                  <a:lnTo>
                    <a:pt x="2035" y="66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193"/>
            <p:cNvSpPr>
              <a:spLocks/>
            </p:cNvSpPr>
            <p:nvPr/>
          </p:nvSpPr>
          <p:spPr bwMode="auto">
            <a:xfrm>
              <a:off x="4364038" y="3989388"/>
              <a:ext cx="130175" cy="234950"/>
            </a:xfrm>
            <a:custGeom>
              <a:avLst/>
              <a:gdLst>
                <a:gd name="T0" fmla="*/ 132 w 571"/>
                <a:gd name="T1" fmla="*/ 0 h 1040"/>
                <a:gd name="T2" fmla="*/ 101 w 571"/>
                <a:gd name="T3" fmla="*/ 42 h 1040"/>
                <a:gd name="T4" fmla="*/ 77 w 571"/>
                <a:gd name="T5" fmla="*/ 85 h 1040"/>
                <a:gd name="T6" fmla="*/ 55 w 571"/>
                <a:gd name="T7" fmla="*/ 135 h 1040"/>
                <a:gd name="T8" fmla="*/ 36 w 571"/>
                <a:gd name="T9" fmla="*/ 182 h 1040"/>
                <a:gd name="T10" fmla="*/ 19 w 571"/>
                <a:gd name="T11" fmla="*/ 234 h 1040"/>
                <a:gd name="T12" fmla="*/ 8 w 571"/>
                <a:gd name="T13" fmla="*/ 286 h 1040"/>
                <a:gd name="T14" fmla="*/ 2 w 571"/>
                <a:gd name="T15" fmla="*/ 340 h 1040"/>
                <a:gd name="T16" fmla="*/ 0 w 571"/>
                <a:gd name="T17" fmla="*/ 396 h 1040"/>
                <a:gd name="T18" fmla="*/ 2 w 571"/>
                <a:gd name="T19" fmla="*/ 461 h 1040"/>
                <a:gd name="T20" fmla="*/ 13 w 571"/>
                <a:gd name="T21" fmla="*/ 524 h 1040"/>
                <a:gd name="T22" fmla="*/ 31 w 571"/>
                <a:gd name="T23" fmla="*/ 588 h 1040"/>
                <a:gd name="T24" fmla="*/ 49 w 571"/>
                <a:gd name="T25" fmla="*/ 648 h 1040"/>
                <a:gd name="T26" fmla="*/ 77 w 571"/>
                <a:gd name="T27" fmla="*/ 703 h 1040"/>
                <a:gd name="T28" fmla="*/ 107 w 571"/>
                <a:gd name="T29" fmla="*/ 757 h 1040"/>
                <a:gd name="T30" fmla="*/ 146 w 571"/>
                <a:gd name="T31" fmla="*/ 807 h 1040"/>
                <a:gd name="T32" fmla="*/ 184 w 571"/>
                <a:gd name="T33" fmla="*/ 854 h 1040"/>
                <a:gd name="T34" fmla="*/ 225 w 571"/>
                <a:gd name="T35" fmla="*/ 889 h 1040"/>
                <a:gd name="T36" fmla="*/ 267 w 571"/>
                <a:gd name="T37" fmla="*/ 925 h 1040"/>
                <a:gd name="T38" fmla="*/ 313 w 571"/>
                <a:gd name="T39" fmla="*/ 955 h 1040"/>
                <a:gd name="T40" fmla="*/ 360 w 571"/>
                <a:gd name="T41" fmla="*/ 980 h 1040"/>
                <a:gd name="T42" fmla="*/ 409 w 571"/>
                <a:gd name="T43" fmla="*/ 1002 h 1040"/>
                <a:gd name="T44" fmla="*/ 461 w 571"/>
                <a:gd name="T45" fmla="*/ 1018 h 1040"/>
                <a:gd name="T46" fmla="*/ 517 w 571"/>
                <a:gd name="T47" fmla="*/ 1032 h 1040"/>
                <a:gd name="T48" fmla="*/ 571 w 571"/>
                <a:gd name="T49" fmla="*/ 1040 h 1040"/>
                <a:gd name="T50" fmla="*/ 522 w 571"/>
                <a:gd name="T51" fmla="*/ 1027 h 1040"/>
                <a:gd name="T52" fmla="*/ 478 w 571"/>
                <a:gd name="T53" fmla="*/ 1007 h 1040"/>
                <a:gd name="T54" fmla="*/ 434 w 571"/>
                <a:gd name="T55" fmla="*/ 985 h 1040"/>
                <a:gd name="T56" fmla="*/ 391 w 571"/>
                <a:gd name="T57" fmla="*/ 960 h 1040"/>
                <a:gd name="T58" fmla="*/ 352 w 571"/>
                <a:gd name="T59" fmla="*/ 930 h 1040"/>
                <a:gd name="T60" fmla="*/ 313 w 571"/>
                <a:gd name="T61" fmla="*/ 901 h 1040"/>
                <a:gd name="T62" fmla="*/ 280 w 571"/>
                <a:gd name="T63" fmla="*/ 865 h 1040"/>
                <a:gd name="T64" fmla="*/ 247 w 571"/>
                <a:gd name="T65" fmla="*/ 829 h 1040"/>
                <a:gd name="T66" fmla="*/ 220 w 571"/>
                <a:gd name="T67" fmla="*/ 788 h 1040"/>
                <a:gd name="T68" fmla="*/ 195 w 571"/>
                <a:gd name="T69" fmla="*/ 746 h 1040"/>
                <a:gd name="T70" fmla="*/ 173 w 571"/>
                <a:gd name="T71" fmla="*/ 703 h 1040"/>
                <a:gd name="T72" fmla="*/ 154 w 571"/>
                <a:gd name="T73" fmla="*/ 656 h 1040"/>
                <a:gd name="T74" fmla="*/ 141 w 571"/>
                <a:gd name="T75" fmla="*/ 610 h 1040"/>
                <a:gd name="T76" fmla="*/ 130 w 571"/>
                <a:gd name="T77" fmla="*/ 560 h 1040"/>
                <a:gd name="T78" fmla="*/ 121 w 571"/>
                <a:gd name="T79" fmla="*/ 507 h 1040"/>
                <a:gd name="T80" fmla="*/ 121 w 571"/>
                <a:gd name="T81" fmla="*/ 455 h 1040"/>
                <a:gd name="T82" fmla="*/ 121 w 571"/>
                <a:gd name="T83" fmla="*/ 403 h 1040"/>
                <a:gd name="T84" fmla="*/ 130 w 571"/>
                <a:gd name="T85" fmla="*/ 354 h 1040"/>
                <a:gd name="T86" fmla="*/ 137 w 571"/>
                <a:gd name="T87" fmla="*/ 304 h 1040"/>
                <a:gd name="T88" fmla="*/ 154 w 571"/>
                <a:gd name="T89" fmla="*/ 258 h 1040"/>
                <a:gd name="T90" fmla="*/ 170 w 571"/>
                <a:gd name="T91" fmla="*/ 214 h 1040"/>
                <a:gd name="T92" fmla="*/ 193 w 571"/>
                <a:gd name="T93" fmla="*/ 171 h 1040"/>
                <a:gd name="T94" fmla="*/ 217 w 571"/>
                <a:gd name="T95" fmla="*/ 130 h 1040"/>
                <a:gd name="T96" fmla="*/ 245 w 571"/>
                <a:gd name="T97" fmla="*/ 88 h 1040"/>
                <a:gd name="T98" fmla="*/ 187 w 571"/>
                <a:gd name="T99" fmla="*/ 47 h 1040"/>
                <a:gd name="T100" fmla="*/ 132 w 571"/>
                <a:gd name="T101" fmla="*/ 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71" h="1040">
                  <a:moveTo>
                    <a:pt x="132" y="0"/>
                  </a:moveTo>
                  <a:lnTo>
                    <a:pt x="101" y="42"/>
                  </a:lnTo>
                  <a:lnTo>
                    <a:pt x="77" y="85"/>
                  </a:lnTo>
                  <a:lnTo>
                    <a:pt x="55" y="135"/>
                  </a:lnTo>
                  <a:lnTo>
                    <a:pt x="36" y="182"/>
                  </a:lnTo>
                  <a:lnTo>
                    <a:pt x="19" y="234"/>
                  </a:lnTo>
                  <a:lnTo>
                    <a:pt x="8" y="286"/>
                  </a:lnTo>
                  <a:lnTo>
                    <a:pt x="2" y="340"/>
                  </a:lnTo>
                  <a:lnTo>
                    <a:pt x="0" y="396"/>
                  </a:lnTo>
                  <a:lnTo>
                    <a:pt x="2" y="461"/>
                  </a:lnTo>
                  <a:lnTo>
                    <a:pt x="13" y="524"/>
                  </a:lnTo>
                  <a:lnTo>
                    <a:pt x="31" y="588"/>
                  </a:lnTo>
                  <a:lnTo>
                    <a:pt x="49" y="648"/>
                  </a:lnTo>
                  <a:lnTo>
                    <a:pt x="77" y="703"/>
                  </a:lnTo>
                  <a:lnTo>
                    <a:pt x="107" y="757"/>
                  </a:lnTo>
                  <a:lnTo>
                    <a:pt x="146" y="807"/>
                  </a:lnTo>
                  <a:lnTo>
                    <a:pt x="184" y="854"/>
                  </a:lnTo>
                  <a:lnTo>
                    <a:pt x="225" y="889"/>
                  </a:lnTo>
                  <a:lnTo>
                    <a:pt x="267" y="925"/>
                  </a:lnTo>
                  <a:lnTo>
                    <a:pt x="313" y="955"/>
                  </a:lnTo>
                  <a:lnTo>
                    <a:pt x="360" y="980"/>
                  </a:lnTo>
                  <a:lnTo>
                    <a:pt x="409" y="1002"/>
                  </a:lnTo>
                  <a:lnTo>
                    <a:pt x="461" y="1018"/>
                  </a:lnTo>
                  <a:lnTo>
                    <a:pt x="517" y="1032"/>
                  </a:lnTo>
                  <a:lnTo>
                    <a:pt x="571" y="1040"/>
                  </a:lnTo>
                  <a:lnTo>
                    <a:pt x="522" y="1027"/>
                  </a:lnTo>
                  <a:lnTo>
                    <a:pt x="478" y="1007"/>
                  </a:lnTo>
                  <a:lnTo>
                    <a:pt x="434" y="985"/>
                  </a:lnTo>
                  <a:lnTo>
                    <a:pt x="391" y="960"/>
                  </a:lnTo>
                  <a:lnTo>
                    <a:pt x="352" y="930"/>
                  </a:lnTo>
                  <a:lnTo>
                    <a:pt x="313" y="901"/>
                  </a:lnTo>
                  <a:lnTo>
                    <a:pt x="280" y="865"/>
                  </a:lnTo>
                  <a:lnTo>
                    <a:pt x="247" y="829"/>
                  </a:lnTo>
                  <a:lnTo>
                    <a:pt x="220" y="788"/>
                  </a:lnTo>
                  <a:lnTo>
                    <a:pt x="195" y="746"/>
                  </a:lnTo>
                  <a:lnTo>
                    <a:pt x="173" y="703"/>
                  </a:lnTo>
                  <a:lnTo>
                    <a:pt x="154" y="656"/>
                  </a:lnTo>
                  <a:lnTo>
                    <a:pt x="141" y="610"/>
                  </a:lnTo>
                  <a:lnTo>
                    <a:pt x="130" y="560"/>
                  </a:lnTo>
                  <a:lnTo>
                    <a:pt x="121" y="507"/>
                  </a:lnTo>
                  <a:lnTo>
                    <a:pt x="121" y="455"/>
                  </a:lnTo>
                  <a:lnTo>
                    <a:pt x="121" y="403"/>
                  </a:lnTo>
                  <a:lnTo>
                    <a:pt x="130" y="354"/>
                  </a:lnTo>
                  <a:lnTo>
                    <a:pt x="137" y="304"/>
                  </a:lnTo>
                  <a:lnTo>
                    <a:pt x="154" y="258"/>
                  </a:lnTo>
                  <a:lnTo>
                    <a:pt x="170" y="214"/>
                  </a:lnTo>
                  <a:lnTo>
                    <a:pt x="193" y="171"/>
                  </a:lnTo>
                  <a:lnTo>
                    <a:pt x="217" y="130"/>
                  </a:lnTo>
                  <a:lnTo>
                    <a:pt x="245" y="88"/>
                  </a:lnTo>
                  <a:lnTo>
                    <a:pt x="187" y="47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194"/>
            <p:cNvSpPr>
              <a:spLocks/>
            </p:cNvSpPr>
            <p:nvPr/>
          </p:nvSpPr>
          <p:spPr bwMode="auto">
            <a:xfrm>
              <a:off x="4362451" y="3987800"/>
              <a:ext cx="142875" cy="239713"/>
            </a:xfrm>
            <a:custGeom>
              <a:avLst/>
              <a:gdLst>
                <a:gd name="T0" fmla="*/ 135 w 632"/>
                <a:gd name="T1" fmla="*/ 0 h 1059"/>
                <a:gd name="T2" fmla="*/ 105 w 632"/>
                <a:gd name="T3" fmla="*/ 44 h 1059"/>
                <a:gd name="T4" fmla="*/ 81 w 632"/>
                <a:gd name="T5" fmla="*/ 91 h 1059"/>
                <a:gd name="T6" fmla="*/ 56 w 632"/>
                <a:gd name="T7" fmla="*/ 138 h 1059"/>
                <a:gd name="T8" fmla="*/ 36 w 632"/>
                <a:gd name="T9" fmla="*/ 186 h 1059"/>
                <a:gd name="T10" fmla="*/ 22 w 632"/>
                <a:gd name="T11" fmla="*/ 239 h 1059"/>
                <a:gd name="T12" fmla="*/ 11 w 632"/>
                <a:gd name="T13" fmla="*/ 291 h 1059"/>
                <a:gd name="T14" fmla="*/ 4 w 632"/>
                <a:gd name="T15" fmla="*/ 346 h 1059"/>
                <a:gd name="T16" fmla="*/ 0 w 632"/>
                <a:gd name="T17" fmla="*/ 404 h 1059"/>
                <a:gd name="T18" fmla="*/ 4 w 632"/>
                <a:gd name="T19" fmla="*/ 469 h 1059"/>
                <a:gd name="T20" fmla="*/ 15 w 632"/>
                <a:gd name="T21" fmla="*/ 535 h 1059"/>
                <a:gd name="T22" fmla="*/ 31 w 632"/>
                <a:gd name="T23" fmla="*/ 596 h 1059"/>
                <a:gd name="T24" fmla="*/ 51 w 632"/>
                <a:gd name="T25" fmla="*/ 656 h 1059"/>
                <a:gd name="T26" fmla="*/ 78 w 632"/>
                <a:gd name="T27" fmla="*/ 713 h 1059"/>
                <a:gd name="T28" fmla="*/ 108 w 632"/>
                <a:gd name="T29" fmla="*/ 769 h 1059"/>
                <a:gd name="T30" fmla="*/ 146 w 632"/>
                <a:gd name="T31" fmla="*/ 817 h 1059"/>
                <a:gd name="T32" fmla="*/ 184 w 632"/>
                <a:gd name="T33" fmla="*/ 864 h 1059"/>
                <a:gd name="T34" fmla="*/ 231 w 632"/>
                <a:gd name="T35" fmla="*/ 905 h 1059"/>
                <a:gd name="T36" fmla="*/ 278 w 632"/>
                <a:gd name="T37" fmla="*/ 943 h 1059"/>
                <a:gd name="T38" fmla="*/ 330 w 632"/>
                <a:gd name="T39" fmla="*/ 977 h 1059"/>
                <a:gd name="T40" fmla="*/ 386 w 632"/>
                <a:gd name="T41" fmla="*/ 1004 h 1059"/>
                <a:gd name="T42" fmla="*/ 443 w 632"/>
                <a:gd name="T43" fmla="*/ 1029 h 1059"/>
                <a:gd name="T44" fmla="*/ 506 w 632"/>
                <a:gd name="T45" fmla="*/ 1046 h 1059"/>
                <a:gd name="T46" fmla="*/ 567 w 632"/>
                <a:gd name="T47" fmla="*/ 1056 h 1059"/>
                <a:gd name="T48" fmla="*/ 600 w 632"/>
                <a:gd name="T49" fmla="*/ 1059 h 1059"/>
                <a:gd name="T50" fmla="*/ 632 w 632"/>
                <a:gd name="T51" fmla="*/ 1059 h 1059"/>
                <a:gd name="T52" fmla="*/ 580 w 632"/>
                <a:gd name="T53" fmla="*/ 1048 h 1059"/>
                <a:gd name="T54" fmla="*/ 526 w 632"/>
                <a:gd name="T55" fmla="*/ 1040 h 1059"/>
                <a:gd name="T56" fmla="*/ 470 w 632"/>
                <a:gd name="T57" fmla="*/ 1026 h 1059"/>
                <a:gd name="T58" fmla="*/ 418 w 632"/>
                <a:gd name="T59" fmla="*/ 1010 h 1059"/>
                <a:gd name="T60" fmla="*/ 369 w 632"/>
                <a:gd name="T61" fmla="*/ 988 h 1059"/>
                <a:gd name="T62" fmla="*/ 322 w 632"/>
                <a:gd name="T63" fmla="*/ 963 h 1059"/>
                <a:gd name="T64" fmla="*/ 276 w 632"/>
                <a:gd name="T65" fmla="*/ 933 h 1059"/>
                <a:gd name="T66" fmla="*/ 234 w 632"/>
                <a:gd name="T67" fmla="*/ 897 h 1059"/>
                <a:gd name="T68" fmla="*/ 193 w 632"/>
                <a:gd name="T69" fmla="*/ 862 h 1059"/>
                <a:gd name="T70" fmla="*/ 155 w 632"/>
                <a:gd name="T71" fmla="*/ 815 h 1059"/>
                <a:gd name="T72" fmla="*/ 116 w 632"/>
                <a:gd name="T73" fmla="*/ 765 h 1059"/>
                <a:gd name="T74" fmla="*/ 86 w 632"/>
                <a:gd name="T75" fmla="*/ 711 h 1059"/>
                <a:gd name="T76" fmla="*/ 58 w 632"/>
                <a:gd name="T77" fmla="*/ 656 h 1059"/>
                <a:gd name="T78" fmla="*/ 40 w 632"/>
                <a:gd name="T79" fmla="*/ 596 h 1059"/>
                <a:gd name="T80" fmla="*/ 22 w 632"/>
                <a:gd name="T81" fmla="*/ 532 h 1059"/>
                <a:gd name="T82" fmla="*/ 11 w 632"/>
                <a:gd name="T83" fmla="*/ 469 h 1059"/>
                <a:gd name="T84" fmla="*/ 9 w 632"/>
                <a:gd name="T85" fmla="*/ 404 h 1059"/>
                <a:gd name="T86" fmla="*/ 11 w 632"/>
                <a:gd name="T87" fmla="*/ 348 h 1059"/>
                <a:gd name="T88" fmla="*/ 17 w 632"/>
                <a:gd name="T89" fmla="*/ 294 h 1059"/>
                <a:gd name="T90" fmla="*/ 28 w 632"/>
                <a:gd name="T91" fmla="*/ 242 h 1059"/>
                <a:gd name="T92" fmla="*/ 45 w 632"/>
                <a:gd name="T93" fmla="*/ 190 h 1059"/>
                <a:gd name="T94" fmla="*/ 64 w 632"/>
                <a:gd name="T95" fmla="*/ 143 h 1059"/>
                <a:gd name="T96" fmla="*/ 86 w 632"/>
                <a:gd name="T97" fmla="*/ 93 h 1059"/>
                <a:gd name="T98" fmla="*/ 110 w 632"/>
                <a:gd name="T99" fmla="*/ 50 h 1059"/>
                <a:gd name="T100" fmla="*/ 141 w 632"/>
                <a:gd name="T101" fmla="*/ 8 h 1059"/>
                <a:gd name="T102" fmla="*/ 139 w 632"/>
                <a:gd name="T103" fmla="*/ 5 h 1059"/>
                <a:gd name="T104" fmla="*/ 135 w 632"/>
                <a:gd name="T105" fmla="*/ 0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059">
                  <a:moveTo>
                    <a:pt x="135" y="0"/>
                  </a:moveTo>
                  <a:lnTo>
                    <a:pt x="105" y="44"/>
                  </a:lnTo>
                  <a:lnTo>
                    <a:pt x="81" y="91"/>
                  </a:lnTo>
                  <a:lnTo>
                    <a:pt x="56" y="138"/>
                  </a:lnTo>
                  <a:lnTo>
                    <a:pt x="36" y="186"/>
                  </a:lnTo>
                  <a:lnTo>
                    <a:pt x="22" y="239"/>
                  </a:lnTo>
                  <a:lnTo>
                    <a:pt x="11" y="291"/>
                  </a:lnTo>
                  <a:lnTo>
                    <a:pt x="4" y="346"/>
                  </a:lnTo>
                  <a:lnTo>
                    <a:pt x="0" y="404"/>
                  </a:lnTo>
                  <a:lnTo>
                    <a:pt x="4" y="469"/>
                  </a:lnTo>
                  <a:lnTo>
                    <a:pt x="15" y="535"/>
                  </a:lnTo>
                  <a:lnTo>
                    <a:pt x="31" y="596"/>
                  </a:lnTo>
                  <a:lnTo>
                    <a:pt x="51" y="656"/>
                  </a:lnTo>
                  <a:lnTo>
                    <a:pt x="78" y="713"/>
                  </a:lnTo>
                  <a:lnTo>
                    <a:pt x="108" y="769"/>
                  </a:lnTo>
                  <a:lnTo>
                    <a:pt x="146" y="817"/>
                  </a:lnTo>
                  <a:lnTo>
                    <a:pt x="184" y="864"/>
                  </a:lnTo>
                  <a:lnTo>
                    <a:pt x="231" y="905"/>
                  </a:lnTo>
                  <a:lnTo>
                    <a:pt x="278" y="943"/>
                  </a:lnTo>
                  <a:lnTo>
                    <a:pt x="330" y="977"/>
                  </a:lnTo>
                  <a:lnTo>
                    <a:pt x="386" y="1004"/>
                  </a:lnTo>
                  <a:lnTo>
                    <a:pt x="443" y="1029"/>
                  </a:lnTo>
                  <a:lnTo>
                    <a:pt x="506" y="1046"/>
                  </a:lnTo>
                  <a:lnTo>
                    <a:pt x="567" y="1056"/>
                  </a:lnTo>
                  <a:lnTo>
                    <a:pt x="600" y="1059"/>
                  </a:lnTo>
                  <a:lnTo>
                    <a:pt x="632" y="1059"/>
                  </a:lnTo>
                  <a:lnTo>
                    <a:pt x="580" y="1048"/>
                  </a:lnTo>
                  <a:lnTo>
                    <a:pt x="526" y="1040"/>
                  </a:lnTo>
                  <a:lnTo>
                    <a:pt x="470" y="1026"/>
                  </a:lnTo>
                  <a:lnTo>
                    <a:pt x="418" y="1010"/>
                  </a:lnTo>
                  <a:lnTo>
                    <a:pt x="369" y="988"/>
                  </a:lnTo>
                  <a:lnTo>
                    <a:pt x="322" y="963"/>
                  </a:lnTo>
                  <a:lnTo>
                    <a:pt x="276" y="933"/>
                  </a:lnTo>
                  <a:lnTo>
                    <a:pt x="234" y="897"/>
                  </a:lnTo>
                  <a:lnTo>
                    <a:pt x="193" y="862"/>
                  </a:lnTo>
                  <a:lnTo>
                    <a:pt x="155" y="815"/>
                  </a:lnTo>
                  <a:lnTo>
                    <a:pt x="116" y="765"/>
                  </a:lnTo>
                  <a:lnTo>
                    <a:pt x="86" y="711"/>
                  </a:lnTo>
                  <a:lnTo>
                    <a:pt x="58" y="656"/>
                  </a:lnTo>
                  <a:lnTo>
                    <a:pt x="40" y="596"/>
                  </a:lnTo>
                  <a:lnTo>
                    <a:pt x="22" y="532"/>
                  </a:lnTo>
                  <a:lnTo>
                    <a:pt x="11" y="469"/>
                  </a:lnTo>
                  <a:lnTo>
                    <a:pt x="9" y="404"/>
                  </a:lnTo>
                  <a:lnTo>
                    <a:pt x="11" y="348"/>
                  </a:lnTo>
                  <a:lnTo>
                    <a:pt x="17" y="294"/>
                  </a:lnTo>
                  <a:lnTo>
                    <a:pt x="28" y="242"/>
                  </a:lnTo>
                  <a:lnTo>
                    <a:pt x="45" y="190"/>
                  </a:lnTo>
                  <a:lnTo>
                    <a:pt x="64" y="143"/>
                  </a:lnTo>
                  <a:lnTo>
                    <a:pt x="86" y="93"/>
                  </a:lnTo>
                  <a:lnTo>
                    <a:pt x="110" y="50"/>
                  </a:lnTo>
                  <a:lnTo>
                    <a:pt x="141" y="8"/>
                  </a:lnTo>
                  <a:lnTo>
                    <a:pt x="139" y="5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195"/>
            <p:cNvSpPr>
              <a:spLocks/>
            </p:cNvSpPr>
            <p:nvPr/>
          </p:nvSpPr>
          <p:spPr bwMode="auto">
            <a:xfrm>
              <a:off x="4800601" y="4011613"/>
              <a:ext cx="17463" cy="39688"/>
            </a:xfrm>
            <a:custGeom>
              <a:avLst/>
              <a:gdLst>
                <a:gd name="T0" fmla="*/ 24 w 82"/>
                <a:gd name="T1" fmla="*/ 0 h 176"/>
                <a:gd name="T2" fmla="*/ 0 w 82"/>
                <a:gd name="T3" fmla="*/ 11 h 176"/>
                <a:gd name="T4" fmla="*/ 24 w 82"/>
                <a:gd name="T5" fmla="*/ 50 h 176"/>
                <a:gd name="T6" fmla="*/ 46 w 82"/>
                <a:gd name="T7" fmla="*/ 92 h 176"/>
                <a:gd name="T8" fmla="*/ 65 w 82"/>
                <a:gd name="T9" fmla="*/ 133 h 176"/>
                <a:gd name="T10" fmla="*/ 82 w 82"/>
                <a:gd name="T11" fmla="*/ 176 h 176"/>
                <a:gd name="T12" fmla="*/ 71 w 82"/>
                <a:gd name="T13" fmla="*/ 130 h 176"/>
                <a:gd name="T14" fmla="*/ 58 w 82"/>
                <a:gd name="T15" fmla="*/ 86 h 176"/>
                <a:gd name="T16" fmla="*/ 43 w 82"/>
                <a:gd name="T17" fmla="*/ 42 h 176"/>
                <a:gd name="T18" fmla="*/ 24 w 82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176">
                  <a:moveTo>
                    <a:pt x="24" y="0"/>
                  </a:moveTo>
                  <a:lnTo>
                    <a:pt x="0" y="11"/>
                  </a:lnTo>
                  <a:lnTo>
                    <a:pt x="24" y="50"/>
                  </a:lnTo>
                  <a:lnTo>
                    <a:pt x="46" y="92"/>
                  </a:lnTo>
                  <a:lnTo>
                    <a:pt x="65" y="133"/>
                  </a:lnTo>
                  <a:lnTo>
                    <a:pt x="82" y="176"/>
                  </a:lnTo>
                  <a:lnTo>
                    <a:pt x="71" y="130"/>
                  </a:lnTo>
                  <a:lnTo>
                    <a:pt x="58" y="86"/>
                  </a:lnTo>
                  <a:lnTo>
                    <a:pt x="43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196"/>
            <p:cNvSpPr>
              <a:spLocks/>
            </p:cNvSpPr>
            <p:nvPr/>
          </p:nvSpPr>
          <p:spPr bwMode="auto">
            <a:xfrm>
              <a:off x="4805363" y="4011613"/>
              <a:ext cx="17463" cy="55563"/>
            </a:xfrm>
            <a:custGeom>
              <a:avLst/>
              <a:gdLst>
                <a:gd name="T0" fmla="*/ 5 w 74"/>
                <a:gd name="T1" fmla="*/ 0 h 250"/>
                <a:gd name="T2" fmla="*/ 0 w 74"/>
                <a:gd name="T3" fmla="*/ 5 h 250"/>
                <a:gd name="T4" fmla="*/ 19 w 74"/>
                <a:gd name="T5" fmla="*/ 47 h 250"/>
                <a:gd name="T6" fmla="*/ 34 w 74"/>
                <a:gd name="T7" fmla="*/ 91 h 250"/>
                <a:gd name="T8" fmla="*/ 47 w 74"/>
                <a:gd name="T9" fmla="*/ 135 h 250"/>
                <a:gd name="T10" fmla="*/ 58 w 74"/>
                <a:gd name="T11" fmla="*/ 181 h 250"/>
                <a:gd name="T12" fmla="*/ 66 w 74"/>
                <a:gd name="T13" fmla="*/ 214 h 250"/>
                <a:gd name="T14" fmla="*/ 74 w 74"/>
                <a:gd name="T15" fmla="*/ 250 h 250"/>
                <a:gd name="T16" fmla="*/ 72 w 74"/>
                <a:gd name="T17" fmla="*/ 217 h 250"/>
                <a:gd name="T18" fmla="*/ 66 w 74"/>
                <a:gd name="T19" fmla="*/ 184 h 250"/>
                <a:gd name="T20" fmla="*/ 52 w 74"/>
                <a:gd name="T21" fmla="*/ 121 h 250"/>
                <a:gd name="T22" fmla="*/ 30 w 74"/>
                <a:gd name="T23" fmla="*/ 61 h 250"/>
                <a:gd name="T24" fmla="*/ 5 w 74"/>
                <a:gd name="T2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250">
                  <a:moveTo>
                    <a:pt x="5" y="0"/>
                  </a:moveTo>
                  <a:lnTo>
                    <a:pt x="0" y="5"/>
                  </a:lnTo>
                  <a:lnTo>
                    <a:pt x="19" y="47"/>
                  </a:lnTo>
                  <a:lnTo>
                    <a:pt x="34" y="91"/>
                  </a:lnTo>
                  <a:lnTo>
                    <a:pt x="47" y="135"/>
                  </a:lnTo>
                  <a:lnTo>
                    <a:pt x="58" y="181"/>
                  </a:lnTo>
                  <a:lnTo>
                    <a:pt x="66" y="214"/>
                  </a:lnTo>
                  <a:lnTo>
                    <a:pt x="74" y="250"/>
                  </a:lnTo>
                  <a:lnTo>
                    <a:pt x="72" y="217"/>
                  </a:lnTo>
                  <a:lnTo>
                    <a:pt x="66" y="184"/>
                  </a:lnTo>
                  <a:lnTo>
                    <a:pt x="52" y="121"/>
                  </a:lnTo>
                  <a:lnTo>
                    <a:pt x="30" y="6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197"/>
            <p:cNvSpPr>
              <a:spLocks/>
            </p:cNvSpPr>
            <p:nvPr/>
          </p:nvSpPr>
          <p:spPr bwMode="auto">
            <a:xfrm>
              <a:off x="4394201" y="3957638"/>
              <a:ext cx="428625" cy="269875"/>
            </a:xfrm>
            <a:custGeom>
              <a:avLst/>
              <a:gdLst>
                <a:gd name="T0" fmla="*/ 1887 w 1889"/>
                <a:gd name="T1" fmla="*/ 656 h 1191"/>
                <a:gd name="T2" fmla="*/ 1865 w 1889"/>
                <a:gd name="T3" fmla="*/ 773 h 1191"/>
                <a:gd name="T4" fmla="*/ 1818 w 1889"/>
                <a:gd name="T5" fmla="*/ 881 h 1191"/>
                <a:gd name="T6" fmla="*/ 1755 w 1889"/>
                <a:gd name="T7" fmla="*/ 974 h 1191"/>
                <a:gd name="T8" fmla="*/ 1675 w 1889"/>
                <a:gd name="T9" fmla="*/ 1057 h 1191"/>
                <a:gd name="T10" fmla="*/ 1579 w 1889"/>
                <a:gd name="T11" fmla="*/ 1120 h 1191"/>
                <a:gd name="T12" fmla="*/ 1472 w 1889"/>
                <a:gd name="T13" fmla="*/ 1163 h 1191"/>
                <a:gd name="T14" fmla="*/ 1356 w 1889"/>
                <a:gd name="T15" fmla="*/ 1188 h 1191"/>
                <a:gd name="T16" fmla="*/ 596 w 1889"/>
                <a:gd name="T17" fmla="*/ 1191 h 1191"/>
                <a:gd name="T18" fmla="*/ 475 w 1889"/>
                <a:gd name="T19" fmla="*/ 1180 h 1191"/>
                <a:gd name="T20" fmla="*/ 362 w 1889"/>
                <a:gd name="T21" fmla="*/ 1145 h 1191"/>
                <a:gd name="T22" fmla="*/ 261 w 1889"/>
                <a:gd name="T23" fmla="*/ 1090 h 1191"/>
                <a:gd name="T24" fmla="*/ 173 w 1889"/>
                <a:gd name="T25" fmla="*/ 1018 h 1191"/>
                <a:gd name="T26" fmla="*/ 101 w 1889"/>
                <a:gd name="T27" fmla="*/ 928 h 1191"/>
                <a:gd name="T28" fmla="*/ 45 w 1889"/>
                <a:gd name="T29" fmla="*/ 829 h 1191"/>
                <a:gd name="T30" fmla="*/ 11 w 1889"/>
                <a:gd name="T31" fmla="*/ 716 h 1191"/>
                <a:gd name="T32" fmla="*/ 0 w 1889"/>
                <a:gd name="T33" fmla="*/ 595 h 1191"/>
                <a:gd name="T34" fmla="*/ 11 w 1889"/>
                <a:gd name="T35" fmla="*/ 478 h 1191"/>
                <a:gd name="T36" fmla="*/ 45 w 1889"/>
                <a:gd name="T37" fmla="*/ 365 h 1191"/>
                <a:gd name="T38" fmla="*/ 101 w 1889"/>
                <a:gd name="T39" fmla="*/ 264 h 1191"/>
                <a:gd name="T40" fmla="*/ 173 w 1889"/>
                <a:gd name="T41" fmla="*/ 176 h 1191"/>
                <a:gd name="T42" fmla="*/ 261 w 1889"/>
                <a:gd name="T43" fmla="*/ 102 h 1191"/>
                <a:gd name="T44" fmla="*/ 362 w 1889"/>
                <a:gd name="T45" fmla="*/ 47 h 1191"/>
                <a:gd name="T46" fmla="*/ 475 w 1889"/>
                <a:gd name="T47" fmla="*/ 14 h 1191"/>
                <a:gd name="T48" fmla="*/ 596 w 1889"/>
                <a:gd name="T49" fmla="*/ 0 h 1191"/>
                <a:gd name="T50" fmla="*/ 1356 w 1889"/>
                <a:gd name="T51" fmla="*/ 6 h 1191"/>
                <a:gd name="T52" fmla="*/ 1472 w 1889"/>
                <a:gd name="T53" fmla="*/ 27 h 1191"/>
                <a:gd name="T54" fmla="*/ 1579 w 1889"/>
                <a:gd name="T55" fmla="*/ 74 h 1191"/>
                <a:gd name="T56" fmla="*/ 1675 w 1889"/>
                <a:gd name="T57" fmla="*/ 137 h 1191"/>
                <a:gd name="T58" fmla="*/ 1755 w 1889"/>
                <a:gd name="T59" fmla="*/ 217 h 1191"/>
                <a:gd name="T60" fmla="*/ 1818 w 1889"/>
                <a:gd name="T61" fmla="*/ 313 h 1191"/>
                <a:gd name="T62" fmla="*/ 1865 w 1889"/>
                <a:gd name="T63" fmla="*/ 420 h 1191"/>
                <a:gd name="T64" fmla="*/ 1887 w 1889"/>
                <a:gd name="T65" fmla="*/ 536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89" h="1191">
                  <a:moveTo>
                    <a:pt x="1889" y="595"/>
                  </a:moveTo>
                  <a:lnTo>
                    <a:pt x="1887" y="656"/>
                  </a:lnTo>
                  <a:lnTo>
                    <a:pt x="1878" y="716"/>
                  </a:lnTo>
                  <a:lnTo>
                    <a:pt x="1865" y="773"/>
                  </a:lnTo>
                  <a:lnTo>
                    <a:pt x="1843" y="829"/>
                  </a:lnTo>
                  <a:lnTo>
                    <a:pt x="1818" y="881"/>
                  </a:lnTo>
                  <a:lnTo>
                    <a:pt x="1788" y="928"/>
                  </a:lnTo>
                  <a:lnTo>
                    <a:pt x="1755" y="974"/>
                  </a:lnTo>
                  <a:lnTo>
                    <a:pt x="1716" y="1018"/>
                  </a:lnTo>
                  <a:lnTo>
                    <a:pt x="1675" y="1057"/>
                  </a:lnTo>
                  <a:lnTo>
                    <a:pt x="1629" y="1090"/>
                  </a:lnTo>
                  <a:lnTo>
                    <a:pt x="1579" y="1120"/>
                  </a:lnTo>
                  <a:lnTo>
                    <a:pt x="1527" y="1145"/>
                  </a:lnTo>
                  <a:lnTo>
                    <a:pt x="1472" y="1163"/>
                  </a:lnTo>
                  <a:lnTo>
                    <a:pt x="1414" y="1180"/>
                  </a:lnTo>
                  <a:lnTo>
                    <a:pt x="1356" y="1188"/>
                  </a:lnTo>
                  <a:lnTo>
                    <a:pt x="1296" y="1191"/>
                  </a:lnTo>
                  <a:lnTo>
                    <a:pt x="596" y="1191"/>
                  </a:lnTo>
                  <a:lnTo>
                    <a:pt x="533" y="1188"/>
                  </a:lnTo>
                  <a:lnTo>
                    <a:pt x="475" y="1180"/>
                  </a:lnTo>
                  <a:lnTo>
                    <a:pt x="417" y="1163"/>
                  </a:lnTo>
                  <a:lnTo>
                    <a:pt x="362" y="1145"/>
                  </a:lnTo>
                  <a:lnTo>
                    <a:pt x="310" y="1120"/>
                  </a:lnTo>
                  <a:lnTo>
                    <a:pt x="261" y="1090"/>
                  </a:lnTo>
                  <a:lnTo>
                    <a:pt x="216" y="1057"/>
                  </a:lnTo>
                  <a:lnTo>
                    <a:pt x="173" y="1018"/>
                  </a:lnTo>
                  <a:lnTo>
                    <a:pt x="133" y="974"/>
                  </a:lnTo>
                  <a:lnTo>
                    <a:pt x="101" y="928"/>
                  </a:lnTo>
                  <a:lnTo>
                    <a:pt x="70" y="881"/>
                  </a:lnTo>
                  <a:lnTo>
                    <a:pt x="45" y="829"/>
                  </a:lnTo>
                  <a:lnTo>
                    <a:pt x="24" y="773"/>
                  </a:lnTo>
                  <a:lnTo>
                    <a:pt x="11" y="716"/>
                  </a:lnTo>
                  <a:lnTo>
                    <a:pt x="2" y="656"/>
                  </a:lnTo>
                  <a:lnTo>
                    <a:pt x="0" y="595"/>
                  </a:lnTo>
                  <a:lnTo>
                    <a:pt x="2" y="536"/>
                  </a:lnTo>
                  <a:lnTo>
                    <a:pt x="11" y="478"/>
                  </a:lnTo>
                  <a:lnTo>
                    <a:pt x="24" y="420"/>
                  </a:lnTo>
                  <a:lnTo>
                    <a:pt x="45" y="365"/>
                  </a:lnTo>
                  <a:lnTo>
                    <a:pt x="70" y="313"/>
                  </a:lnTo>
                  <a:lnTo>
                    <a:pt x="101" y="264"/>
                  </a:lnTo>
                  <a:lnTo>
                    <a:pt x="133" y="217"/>
                  </a:lnTo>
                  <a:lnTo>
                    <a:pt x="173" y="176"/>
                  </a:lnTo>
                  <a:lnTo>
                    <a:pt x="216" y="137"/>
                  </a:lnTo>
                  <a:lnTo>
                    <a:pt x="261" y="102"/>
                  </a:lnTo>
                  <a:lnTo>
                    <a:pt x="310" y="74"/>
                  </a:lnTo>
                  <a:lnTo>
                    <a:pt x="362" y="47"/>
                  </a:lnTo>
                  <a:lnTo>
                    <a:pt x="417" y="27"/>
                  </a:lnTo>
                  <a:lnTo>
                    <a:pt x="475" y="14"/>
                  </a:lnTo>
                  <a:lnTo>
                    <a:pt x="533" y="6"/>
                  </a:lnTo>
                  <a:lnTo>
                    <a:pt x="596" y="0"/>
                  </a:lnTo>
                  <a:lnTo>
                    <a:pt x="1296" y="0"/>
                  </a:lnTo>
                  <a:lnTo>
                    <a:pt x="1356" y="6"/>
                  </a:lnTo>
                  <a:lnTo>
                    <a:pt x="1414" y="14"/>
                  </a:lnTo>
                  <a:lnTo>
                    <a:pt x="1472" y="27"/>
                  </a:lnTo>
                  <a:lnTo>
                    <a:pt x="1527" y="47"/>
                  </a:lnTo>
                  <a:lnTo>
                    <a:pt x="1579" y="74"/>
                  </a:lnTo>
                  <a:lnTo>
                    <a:pt x="1629" y="102"/>
                  </a:lnTo>
                  <a:lnTo>
                    <a:pt x="1675" y="137"/>
                  </a:lnTo>
                  <a:lnTo>
                    <a:pt x="1716" y="176"/>
                  </a:lnTo>
                  <a:lnTo>
                    <a:pt x="1755" y="217"/>
                  </a:lnTo>
                  <a:lnTo>
                    <a:pt x="1788" y="264"/>
                  </a:lnTo>
                  <a:lnTo>
                    <a:pt x="1818" y="313"/>
                  </a:lnTo>
                  <a:lnTo>
                    <a:pt x="1843" y="365"/>
                  </a:lnTo>
                  <a:lnTo>
                    <a:pt x="1865" y="420"/>
                  </a:lnTo>
                  <a:lnTo>
                    <a:pt x="1878" y="478"/>
                  </a:lnTo>
                  <a:lnTo>
                    <a:pt x="1887" y="536"/>
                  </a:lnTo>
                  <a:lnTo>
                    <a:pt x="1889" y="595"/>
                  </a:lnTo>
                  <a:close/>
                </a:path>
              </a:pathLst>
            </a:custGeom>
            <a:solidFill>
              <a:srgbClr val="9CB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198"/>
            <p:cNvSpPr>
              <a:spLocks/>
            </p:cNvSpPr>
            <p:nvPr/>
          </p:nvSpPr>
          <p:spPr bwMode="auto">
            <a:xfrm>
              <a:off x="4391026" y="3956050"/>
              <a:ext cx="433388" cy="273050"/>
            </a:xfrm>
            <a:custGeom>
              <a:avLst/>
              <a:gdLst>
                <a:gd name="T0" fmla="*/ 1887 w 1907"/>
                <a:gd name="T1" fmla="*/ 663 h 1206"/>
                <a:gd name="T2" fmla="*/ 1846 w 1907"/>
                <a:gd name="T3" fmla="*/ 830 h 1206"/>
                <a:gd name="T4" fmla="*/ 1759 w 1907"/>
                <a:gd name="T5" fmla="*/ 976 h 1206"/>
                <a:gd name="T6" fmla="*/ 1631 w 1907"/>
                <a:gd name="T7" fmla="*/ 1091 h 1206"/>
                <a:gd name="T8" fmla="*/ 1478 w 1907"/>
                <a:gd name="T9" fmla="*/ 1163 h 1206"/>
                <a:gd name="T10" fmla="*/ 1305 w 1907"/>
                <a:gd name="T11" fmla="*/ 1190 h 1206"/>
                <a:gd name="T12" fmla="*/ 484 w 1907"/>
                <a:gd name="T13" fmla="*/ 1179 h 1206"/>
                <a:gd name="T14" fmla="*/ 324 w 1907"/>
                <a:gd name="T15" fmla="*/ 1118 h 1206"/>
                <a:gd name="T16" fmla="*/ 187 w 1907"/>
                <a:gd name="T17" fmla="*/ 1017 h 1206"/>
                <a:gd name="T18" fmla="*/ 85 w 1907"/>
                <a:gd name="T19" fmla="*/ 883 h 1206"/>
                <a:gd name="T20" fmla="*/ 27 w 1907"/>
                <a:gd name="T21" fmla="*/ 721 h 1206"/>
                <a:gd name="T22" fmla="*/ 20 w 1907"/>
                <a:gd name="T23" fmla="*/ 543 h 1206"/>
                <a:gd name="T24" fmla="*/ 61 w 1907"/>
                <a:gd name="T25" fmla="*/ 375 h 1206"/>
                <a:gd name="T26" fmla="*/ 151 w 1907"/>
                <a:gd name="T27" fmla="*/ 230 h 1206"/>
                <a:gd name="T28" fmla="*/ 275 w 1907"/>
                <a:gd name="T29" fmla="*/ 117 h 1206"/>
                <a:gd name="T30" fmla="*/ 428 w 1907"/>
                <a:gd name="T31" fmla="*/ 43 h 1206"/>
                <a:gd name="T32" fmla="*/ 605 w 1907"/>
                <a:gd name="T33" fmla="*/ 16 h 1206"/>
                <a:gd name="T34" fmla="*/ 1423 w 1907"/>
                <a:gd name="T35" fmla="*/ 29 h 1206"/>
                <a:gd name="T36" fmla="*/ 1586 w 1907"/>
                <a:gd name="T37" fmla="*/ 86 h 1206"/>
                <a:gd name="T38" fmla="*/ 1719 w 1907"/>
                <a:gd name="T39" fmla="*/ 189 h 1206"/>
                <a:gd name="T40" fmla="*/ 1822 w 1907"/>
                <a:gd name="T41" fmla="*/ 323 h 1206"/>
                <a:gd name="T42" fmla="*/ 1879 w 1907"/>
                <a:gd name="T43" fmla="*/ 485 h 1206"/>
                <a:gd name="T44" fmla="*/ 1898 w 1907"/>
                <a:gd name="T45" fmla="*/ 602 h 1206"/>
                <a:gd name="T46" fmla="*/ 1896 w 1907"/>
                <a:gd name="T47" fmla="*/ 482 h 1206"/>
                <a:gd name="T48" fmla="*/ 1835 w 1907"/>
                <a:gd name="T49" fmla="*/ 315 h 1206"/>
                <a:gd name="T50" fmla="*/ 1730 w 1907"/>
                <a:gd name="T51" fmla="*/ 178 h 1206"/>
                <a:gd name="T52" fmla="*/ 1591 w 1907"/>
                <a:gd name="T53" fmla="*/ 73 h 1206"/>
                <a:gd name="T54" fmla="*/ 1426 w 1907"/>
                <a:gd name="T55" fmla="*/ 13 h 1206"/>
                <a:gd name="T56" fmla="*/ 605 w 1907"/>
                <a:gd name="T57" fmla="*/ 0 h 1206"/>
                <a:gd name="T58" fmla="*/ 423 w 1907"/>
                <a:gd name="T59" fmla="*/ 27 h 1206"/>
                <a:gd name="T60" fmla="*/ 266 w 1907"/>
                <a:gd name="T61" fmla="*/ 104 h 1206"/>
                <a:gd name="T62" fmla="*/ 137 w 1907"/>
                <a:gd name="T63" fmla="*/ 219 h 1206"/>
                <a:gd name="T64" fmla="*/ 47 w 1907"/>
                <a:gd name="T65" fmla="*/ 370 h 1206"/>
                <a:gd name="T66" fmla="*/ 3 w 1907"/>
                <a:gd name="T67" fmla="*/ 543 h 1206"/>
                <a:gd name="T68" fmla="*/ 11 w 1907"/>
                <a:gd name="T69" fmla="*/ 726 h 1206"/>
                <a:gd name="T70" fmla="*/ 72 w 1907"/>
                <a:gd name="T71" fmla="*/ 891 h 1206"/>
                <a:gd name="T72" fmla="*/ 176 w 1907"/>
                <a:gd name="T73" fmla="*/ 1030 h 1206"/>
                <a:gd name="T74" fmla="*/ 315 w 1907"/>
                <a:gd name="T75" fmla="*/ 1135 h 1206"/>
                <a:gd name="T76" fmla="*/ 481 w 1907"/>
                <a:gd name="T77" fmla="*/ 1195 h 1206"/>
                <a:gd name="T78" fmla="*/ 1305 w 1907"/>
                <a:gd name="T79" fmla="*/ 1206 h 1206"/>
                <a:gd name="T80" fmla="*/ 1483 w 1907"/>
                <a:gd name="T81" fmla="*/ 1179 h 1206"/>
                <a:gd name="T82" fmla="*/ 1643 w 1907"/>
                <a:gd name="T83" fmla="*/ 1105 h 1206"/>
                <a:gd name="T84" fmla="*/ 1769 w 1907"/>
                <a:gd name="T85" fmla="*/ 987 h 1206"/>
                <a:gd name="T86" fmla="*/ 1860 w 1907"/>
                <a:gd name="T87" fmla="*/ 839 h 1206"/>
                <a:gd name="T88" fmla="*/ 1904 w 1907"/>
                <a:gd name="T89" fmla="*/ 665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07" h="1206">
                  <a:moveTo>
                    <a:pt x="1898" y="602"/>
                  </a:moveTo>
                  <a:lnTo>
                    <a:pt x="1890" y="602"/>
                  </a:lnTo>
                  <a:lnTo>
                    <a:pt x="1887" y="663"/>
                  </a:lnTo>
                  <a:lnTo>
                    <a:pt x="1879" y="721"/>
                  </a:lnTo>
                  <a:lnTo>
                    <a:pt x="1865" y="778"/>
                  </a:lnTo>
                  <a:lnTo>
                    <a:pt x="1846" y="830"/>
                  </a:lnTo>
                  <a:lnTo>
                    <a:pt x="1822" y="883"/>
                  </a:lnTo>
                  <a:lnTo>
                    <a:pt x="1791" y="931"/>
                  </a:lnTo>
                  <a:lnTo>
                    <a:pt x="1759" y="976"/>
                  </a:lnTo>
                  <a:lnTo>
                    <a:pt x="1719" y="1017"/>
                  </a:lnTo>
                  <a:lnTo>
                    <a:pt x="1678" y="1055"/>
                  </a:lnTo>
                  <a:lnTo>
                    <a:pt x="1631" y="1091"/>
                  </a:lnTo>
                  <a:lnTo>
                    <a:pt x="1586" y="1118"/>
                  </a:lnTo>
                  <a:lnTo>
                    <a:pt x="1533" y="1143"/>
                  </a:lnTo>
                  <a:lnTo>
                    <a:pt x="1478" y="1163"/>
                  </a:lnTo>
                  <a:lnTo>
                    <a:pt x="1423" y="1179"/>
                  </a:lnTo>
                  <a:lnTo>
                    <a:pt x="1363" y="1187"/>
                  </a:lnTo>
                  <a:lnTo>
                    <a:pt x="1305" y="1190"/>
                  </a:lnTo>
                  <a:lnTo>
                    <a:pt x="605" y="1190"/>
                  </a:lnTo>
                  <a:lnTo>
                    <a:pt x="544" y="1187"/>
                  </a:lnTo>
                  <a:lnTo>
                    <a:pt x="484" y="1179"/>
                  </a:lnTo>
                  <a:lnTo>
                    <a:pt x="428" y="1163"/>
                  </a:lnTo>
                  <a:lnTo>
                    <a:pt x="374" y="1143"/>
                  </a:lnTo>
                  <a:lnTo>
                    <a:pt x="324" y="1118"/>
                  </a:lnTo>
                  <a:lnTo>
                    <a:pt x="275" y="1091"/>
                  </a:lnTo>
                  <a:lnTo>
                    <a:pt x="228" y="1055"/>
                  </a:lnTo>
                  <a:lnTo>
                    <a:pt x="187" y="1017"/>
                  </a:lnTo>
                  <a:lnTo>
                    <a:pt x="151" y="976"/>
                  </a:lnTo>
                  <a:lnTo>
                    <a:pt x="115" y="931"/>
                  </a:lnTo>
                  <a:lnTo>
                    <a:pt x="85" y="883"/>
                  </a:lnTo>
                  <a:lnTo>
                    <a:pt x="61" y="830"/>
                  </a:lnTo>
                  <a:lnTo>
                    <a:pt x="41" y="778"/>
                  </a:lnTo>
                  <a:lnTo>
                    <a:pt x="27" y="721"/>
                  </a:lnTo>
                  <a:lnTo>
                    <a:pt x="20" y="663"/>
                  </a:lnTo>
                  <a:lnTo>
                    <a:pt x="16" y="602"/>
                  </a:lnTo>
                  <a:lnTo>
                    <a:pt x="20" y="543"/>
                  </a:lnTo>
                  <a:lnTo>
                    <a:pt x="27" y="485"/>
                  </a:lnTo>
                  <a:lnTo>
                    <a:pt x="41" y="430"/>
                  </a:lnTo>
                  <a:lnTo>
                    <a:pt x="61" y="375"/>
                  </a:lnTo>
                  <a:lnTo>
                    <a:pt x="85" y="323"/>
                  </a:lnTo>
                  <a:lnTo>
                    <a:pt x="115" y="277"/>
                  </a:lnTo>
                  <a:lnTo>
                    <a:pt x="151" y="230"/>
                  </a:lnTo>
                  <a:lnTo>
                    <a:pt x="187" y="189"/>
                  </a:lnTo>
                  <a:lnTo>
                    <a:pt x="228" y="149"/>
                  </a:lnTo>
                  <a:lnTo>
                    <a:pt x="275" y="117"/>
                  </a:lnTo>
                  <a:lnTo>
                    <a:pt x="324" y="86"/>
                  </a:lnTo>
                  <a:lnTo>
                    <a:pt x="374" y="63"/>
                  </a:lnTo>
                  <a:lnTo>
                    <a:pt x="428" y="43"/>
                  </a:lnTo>
                  <a:lnTo>
                    <a:pt x="484" y="29"/>
                  </a:lnTo>
                  <a:lnTo>
                    <a:pt x="544" y="21"/>
                  </a:lnTo>
                  <a:lnTo>
                    <a:pt x="605" y="16"/>
                  </a:lnTo>
                  <a:lnTo>
                    <a:pt x="1305" y="16"/>
                  </a:lnTo>
                  <a:lnTo>
                    <a:pt x="1363" y="21"/>
                  </a:lnTo>
                  <a:lnTo>
                    <a:pt x="1423" y="29"/>
                  </a:lnTo>
                  <a:lnTo>
                    <a:pt x="1478" y="43"/>
                  </a:lnTo>
                  <a:lnTo>
                    <a:pt x="1533" y="63"/>
                  </a:lnTo>
                  <a:lnTo>
                    <a:pt x="1586" y="86"/>
                  </a:lnTo>
                  <a:lnTo>
                    <a:pt x="1631" y="117"/>
                  </a:lnTo>
                  <a:lnTo>
                    <a:pt x="1678" y="149"/>
                  </a:lnTo>
                  <a:lnTo>
                    <a:pt x="1719" y="189"/>
                  </a:lnTo>
                  <a:lnTo>
                    <a:pt x="1759" y="230"/>
                  </a:lnTo>
                  <a:lnTo>
                    <a:pt x="1791" y="277"/>
                  </a:lnTo>
                  <a:lnTo>
                    <a:pt x="1822" y="323"/>
                  </a:lnTo>
                  <a:lnTo>
                    <a:pt x="1846" y="375"/>
                  </a:lnTo>
                  <a:lnTo>
                    <a:pt x="1865" y="430"/>
                  </a:lnTo>
                  <a:lnTo>
                    <a:pt x="1879" y="485"/>
                  </a:lnTo>
                  <a:lnTo>
                    <a:pt x="1887" y="543"/>
                  </a:lnTo>
                  <a:lnTo>
                    <a:pt x="1890" y="602"/>
                  </a:lnTo>
                  <a:lnTo>
                    <a:pt x="1898" y="602"/>
                  </a:lnTo>
                  <a:lnTo>
                    <a:pt x="1907" y="602"/>
                  </a:lnTo>
                  <a:lnTo>
                    <a:pt x="1904" y="543"/>
                  </a:lnTo>
                  <a:lnTo>
                    <a:pt x="1896" y="482"/>
                  </a:lnTo>
                  <a:lnTo>
                    <a:pt x="1882" y="424"/>
                  </a:lnTo>
                  <a:lnTo>
                    <a:pt x="1860" y="370"/>
                  </a:lnTo>
                  <a:lnTo>
                    <a:pt x="1835" y="315"/>
                  </a:lnTo>
                  <a:lnTo>
                    <a:pt x="1805" y="266"/>
                  </a:lnTo>
                  <a:lnTo>
                    <a:pt x="1769" y="219"/>
                  </a:lnTo>
                  <a:lnTo>
                    <a:pt x="1730" y="178"/>
                  </a:lnTo>
                  <a:lnTo>
                    <a:pt x="1687" y="139"/>
                  </a:lnTo>
                  <a:lnTo>
                    <a:pt x="1643" y="104"/>
                  </a:lnTo>
                  <a:lnTo>
                    <a:pt x="1591" y="73"/>
                  </a:lnTo>
                  <a:lnTo>
                    <a:pt x="1539" y="48"/>
                  </a:lnTo>
                  <a:lnTo>
                    <a:pt x="1483" y="27"/>
                  </a:lnTo>
                  <a:lnTo>
                    <a:pt x="1426" y="13"/>
                  </a:lnTo>
                  <a:lnTo>
                    <a:pt x="1365" y="5"/>
                  </a:lnTo>
                  <a:lnTo>
                    <a:pt x="1305" y="0"/>
                  </a:lnTo>
                  <a:lnTo>
                    <a:pt x="605" y="0"/>
                  </a:lnTo>
                  <a:lnTo>
                    <a:pt x="542" y="5"/>
                  </a:lnTo>
                  <a:lnTo>
                    <a:pt x="481" y="13"/>
                  </a:lnTo>
                  <a:lnTo>
                    <a:pt x="423" y="27"/>
                  </a:lnTo>
                  <a:lnTo>
                    <a:pt x="368" y="48"/>
                  </a:lnTo>
                  <a:lnTo>
                    <a:pt x="315" y="73"/>
                  </a:lnTo>
                  <a:lnTo>
                    <a:pt x="266" y="104"/>
                  </a:lnTo>
                  <a:lnTo>
                    <a:pt x="220" y="139"/>
                  </a:lnTo>
                  <a:lnTo>
                    <a:pt x="176" y="178"/>
                  </a:lnTo>
                  <a:lnTo>
                    <a:pt x="137" y="219"/>
                  </a:lnTo>
                  <a:lnTo>
                    <a:pt x="101" y="266"/>
                  </a:lnTo>
                  <a:lnTo>
                    <a:pt x="72" y="315"/>
                  </a:lnTo>
                  <a:lnTo>
                    <a:pt x="47" y="370"/>
                  </a:lnTo>
                  <a:lnTo>
                    <a:pt x="27" y="424"/>
                  </a:lnTo>
                  <a:lnTo>
                    <a:pt x="11" y="482"/>
                  </a:lnTo>
                  <a:lnTo>
                    <a:pt x="3" y="543"/>
                  </a:lnTo>
                  <a:lnTo>
                    <a:pt x="0" y="602"/>
                  </a:lnTo>
                  <a:lnTo>
                    <a:pt x="3" y="665"/>
                  </a:lnTo>
                  <a:lnTo>
                    <a:pt x="11" y="726"/>
                  </a:lnTo>
                  <a:lnTo>
                    <a:pt x="27" y="784"/>
                  </a:lnTo>
                  <a:lnTo>
                    <a:pt x="47" y="839"/>
                  </a:lnTo>
                  <a:lnTo>
                    <a:pt x="72" y="891"/>
                  </a:lnTo>
                  <a:lnTo>
                    <a:pt x="101" y="940"/>
                  </a:lnTo>
                  <a:lnTo>
                    <a:pt x="137" y="987"/>
                  </a:lnTo>
                  <a:lnTo>
                    <a:pt x="176" y="1030"/>
                  </a:lnTo>
                  <a:lnTo>
                    <a:pt x="220" y="1069"/>
                  </a:lnTo>
                  <a:lnTo>
                    <a:pt x="266" y="1105"/>
                  </a:lnTo>
                  <a:lnTo>
                    <a:pt x="315" y="1135"/>
                  </a:lnTo>
                  <a:lnTo>
                    <a:pt x="368" y="1160"/>
                  </a:lnTo>
                  <a:lnTo>
                    <a:pt x="423" y="1179"/>
                  </a:lnTo>
                  <a:lnTo>
                    <a:pt x="481" y="1195"/>
                  </a:lnTo>
                  <a:lnTo>
                    <a:pt x="542" y="1204"/>
                  </a:lnTo>
                  <a:lnTo>
                    <a:pt x="605" y="1206"/>
                  </a:lnTo>
                  <a:lnTo>
                    <a:pt x="1305" y="1206"/>
                  </a:lnTo>
                  <a:lnTo>
                    <a:pt x="1365" y="1204"/>
                  </a:lnTo>
                  <a:lnTo>
                    <a:pt x="1426" y="1195"/>
                  </a:lnTo>
                  <a:lnTo>
                    <a:pt x="1483" y="1179"/>
                  </a:lnTo>
                  <a:lnTo>
                    <a:pt x="1539" y="1160"/>
                  </a:lnTo>
                  <a:lnTo>
                    <a:pt x="1591" y="1135"/>
                  </a:lnTo>
                  <a:lnTo>
                    <a:pt x="1643" y="1105"/>
                  </a:lnTo>
                  <a:lnTo>
                    <a:pt x="1687" y="1069"/>
                  </a:lnTo>
                  <a:lnTo>
                    <a:pt x="1730" y="1030"/>
                  </a:lnTo>
                  <a:lnTo>
                    <a:pt x="1769" y="987"/>
                  </a:lnTo>
                  <a:lnTo>
                    <a:pt x="1805" y="940"/>
                  </a:lnTo>
                  <a:lnTo>
                    <a:pt x="1835" y="891"/>
                  </a:lnTo>
                  <a:lnTo>
                    <a:pt x="1860" y="839"/>
                  </a:lnTo>
                  <a:lnTo>
                    <a:pt x="1882" y="784"/>
                  </a:lnTo>
                  <a:lnTo>
                    <a:pt x="1896" y="726"/>
                  </a:lnTo>
                  <a:lnTo>
                    <a:pt x="1904" y="665"/>
                  </a:lnTo>
                  <a:lnTo>
                    <a:pt x="1907" y="602"/>
                  </a:lnTo>
                  <a:lnTo>
                    <a:pt x="1898" y="602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199"/>
            <p:cNvSpPr>
              <a:spLocks/>
            </p:cNvSpPr>
            <p:nvPr/>
          </p:nvSpPr>
          <p:spPr bwMode="auto">
            <a:xfrm>
              <a:off x="4395788" y="3963988"/>
              <a:ext cx="185738" cy="261938"/>
            </a:xfrm>
            <a:custGeom>
              <a:avLst/>
              <a:gdLst>
                <a:gd name="T0" fmla="*/ 734 w 821"/>
                <a:gd name="T1" fmla="*/ 0 h 1152"/>
                <a:gd name="T2" fmla="*/ 722 w 821"/>
                <a:gd name="T3" fmla="*/ 559 h 1152"/>
                <a:gd name="T4" fmla="*/ 659 w 821"/>
                <a:gd name="T5" fmla="*/ 505 h 1152"/>
                <a:gd name="T6" fmla="*/ 600 w 821"/>
                <a:gd name="T7" fmla="*/ 449 h 1152"/>
                <a:gd name="T8" fmla="*/ 542 w 821"/>
                <a:gd name="T9" fmla="*/ 389 h 1152"/>
                <a:gd name="T10" fmla="*/ 490 w 821"/>
                <a:gd name="T11" fmla="*/ 329 h 1152"/>
                <a:gd name="T12" fmla="*/ 437 w 821"/>
                <a:gd name="T13" fmla="*/ 262 h 1152"/>
                <a:gd name="T14" fmla="*/ 387 w 821"/>
                <a:gd name="T15" fmla="*/ 197 h 1152"/>
                <a:gd name="T16" fmla="*/ 341 w 821"/>
                <a:gd name="T17" fmla="*/ 129 h 1152"/>
                <a:gd name="T18" fmla="*/ 297 w 821"/>
                <a:gd name="T19" fmla="*/ 54 h 1152"/>
                <a:gd name="T20" fmla="*/ 265 w 821"/>
                <a:gd name="T21" fmla="*/ 77 h 1152"/>
                <a:gd name="T22" fmla="*/ 231 w 821"/>
                <a:gd name="T23" fmla="*/ 98 h 1152"/>
                <a:gd name="T24" fmla="*/ 201 w 821"/>
                <a:gd name="T25" fmla="*/ 123 h 1152"/>
                <a:gd name="T26" fmla="*/ 171 w 821"/>
                <a:gd name="T27" fmla="*/ 151 h 1152"/>
                <a:gd name="T28" fmla="*/ 135 w 821"/>
                <a:gd name="T29" fmla="*/ 192 h 1152"/>
                <a:gd name="T30" fmla="*/ 99 w 821"/>
                <a:gd name="T31" fmla="*/ 239 h 1152"/>
                <a:gd name="T32" fmla="*/ 69 w 821"/>
                <a:gd name="T33" fmla="*/ 285 h 1152"/>
                <a:gd name="T34" fmla="*/ 45 w 821"/>
                <a:gd name="T35" fmla="*/ 337 h 1152"/>
                <a:gd name="T36" fmla="*/ 25 w 821"/>
                <a:gd name="T37" fmla="*/ 392 h 1152"/>
                <a:gd name="T38" fmla="*/ 11 w 821"/>
                <a:gd name="T39" fmla="*/ 447 h 1152"/>
                <a:gd name="T40" fmla="*/ 4 w 821"/>
                <a:gd name="T41" fmla="*/ 505 h 1152"/>
                <a:gd name="T42" fmla="*/ 0 w 821"/>
                <a:gd name="T43" fmla="*/ 564 h 1152"/>
                <a:gd name="T44" fmla="*/ 4 w 821"/>
                <a:gd name="T45" fmla="*/ 625 h 1152"/>
                <a:gd name="T46" fmla="*/ 11 w 821"/>
                <a:gd name="T47" fmla="*/ 683 h 1152"/>
                <a:gd name="T48" fmla="*/ 25 w 821"/>
                <a:gd name="T49" fmla="*/ 740 h 1152"/>
                <a:gd name="T50" fmla="*/ 45 w 821"/>
                <a:gd name="T51" fmla="*/ 792 h 1152"/>
                <a:gd name="T52" fmla="*/ 69 w 821"/>
                <a:gd name="T53" fmla="*/ 845 h 1152"/>
                <a:gd name="T54" fmla="*/ 99 w 821"/>
                <a:gd name="T55" fmla="*/ 893 h 1152"/>
                <a:gd name="T56" fmla="*/ 135 w 821"/>
                <a:gd name="T57" fmla="*/ 938 h 1152"/>
                <a:gd name="T58" fmla="*/ 171 w 821"/>
                <a:gd name="T59" fmla="*/ 979 h 1152"/>
                <a:gd name="T60" fmla="*/ 212 w 821"/>
                <a:gd name="T61" fmla="*/ 1017 h 1152"/>
                <a:gd name="T62" fmla="*/ 259 w 821"/>
                <a:gd name="T63" fmla="*/ 1053 h 1152"/>
                <a:gd name="T64" fmla="*/ 308 w 821"/>
                <a:gd name="T65" fmla="*/ 1080 h 1152"/>
                <a:gd name="T66" fmla="*/ 358 w 821"/>
                <a:gd name="T67" fmla="*/ 1105 h 1152"/>
                <a:gd name="T68" fmla="*/ 412 w 821"/>
                <a:gd name="T69" fmla="*/ 1125 h 1152"/>
                <a:gd name="T70" fmla="*/ 468 w 821"/>
                <a:gd name="T71" fmla="*/ 1141 h 1152"/>
                <a:gd name="T72" fmla="*/ 528 w 821"/>
                <a:gd name="T73" fmla="*/ 1149 h 1152"/>
                <a:gd name="T74" fmla="*/ 589 w 821"/>
                <a:gd name="T75" fmla="*/ 1152 h 1152"/>
                <a:gd name="T76" fmla="*/ 704 w 821"/>
                <a:gd name="T77" fmla="*/ 1152 h 1152"/>
                <a:gd name="T78" fmla="*/ 720 w 821"/>
                <a:gd name="T79" fmla="*/ 1127 h 1152"/>
                <a:gd name="T80" fmla="*/ 734 w 821"/>
                <a:gd name="T81" fmla="*/ 1100 h 1152"/>
                <a:gd name="T82" fmla="*/ 762 w 821"/>
                <a:gd name="T83" fmla="*/ 1042 h 1152"/>
                <a:gd name="T84" fmla="*/ 781 w 821"/>
                <a:gd name="T85" fmla="*/ 981 h 1152"/>
                <a:gd name="T86" fmla="*/ 797 w 821"/>
                <a:gd name="T87" fmla="*/ 916 h 1152"/>
                <a:gd name="T88" fmla="*/ 808 w 821"/>
                <a:gd name="T89" fmla="*/ 850 h 1152"/>
                <a:gd name="T90" fmla="*/ 816 w 821"/>
                <a:gd name="T91" fmla="*/ 782 h 1152"/>
                <a:gd name="T92" fmla="*/ 821 w 821"/>
                <a:gd name="T93" fmla="*/ 713 h 1152"/>
                <a:gd name="T94" fmla="*/ 821 w 821"/>
                <a:gd name="T95" fmla="*/ 641 h 1152"/>
                <a:gd name="T96" fmla="*/ 821 w 821"/>
                <a:gd name="T97" fmla="*/ 564 h 1152"/>
                <a:gd name="T98" fmla="*/ 816 w 821"/>
                <a:gd name="T99" fmla="*/ 490 h 1152"/>
                <a:gd name="T100" fmla="*/ 811 w 821"/>
                <a:gd name="T101" fmla="*/ 413 h 1152"/>
                <a:gd name="T102" fmla="*/ 800 w 821"/>
                <a:gd name="T103" fmla="*/ 340 h 1152"/>
                <a:gd name="T104" fmla="*/ 792 w 821"/>
                <a:gd name="T105" fmla="*/ 268 h 1152"/>
                <a:gd name="T106" fmla="*/ 781 w 821"/>
                <a:gd name="T107" fmla="*/ 205 h 1152"/>
                <a:gd name="T108" fmla="*/ 758 w 821"/>
                <a:gd name="T109" fmla="*/ 93 h 1152"/>
                <a:gd name="T110" fmla="*/ 740 w 821"/>
                <a:gd name="T111" fmla="*/ 14 h 1152"/>
                <a:gd name="T112" fmla="*/ 734 w 821"/>
                <a:gd name="T113" fmla="*/ 0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21" h="1152">
                  <a:moveTo>
                    <a:pt x="734" y="0"/>
                  </a:moveTo>
                  <a:lnTo>
                    <a:pt x="722" y="559"/>
                  </a:lnTo>
                  <a:lnTo>
                    <a:pt x="659" y="505"/>
                  </a:lnTo>
                  <a:lnTo>
                    <a:pt x="600" y="449"/>
                  </a:lnTo>
                  <a:lnTo>
                    <a:pt x="542" y="389"/>
                  </a:lnTo>
                  <a:lnTo>
                    <a:pt x="490" y="329"/>
                  </a:lnTo>
                  <a:lnTo>
                    <a:pt x="437" y="262"/>
                  </a:lnTo>
                  <a:lnTo>
                    <a:pt x="387" y="197"/>
                  </a:lnTo>
                  <a:lnTo>
                    <a:pt x="341" y="129"/>
                  </a:lnTo>
                  <a:lnTo>
                    <a:pt x="297" y="54"/>
                  </a:lnTo>
                  <a:lnTo>
                    <a:pt x="265" y="77"/>
                  </a:lnTo>
                  <a:lnTo>
                    <a:pt x="231" y="98"/>
                  </a:lnTo>
                  <a:lnTo>
                    <a:pt x="201" y="123"/>
                  </a:lnTo>
                  <a:lnTo>
                    <a:pt x="171" y="151"/>
                  </a:lnTo>
                  <a:lnTo>
                    <a:pt x="135" y="192"/>
                  </a:lnTo>
                  <a:lnTo>
                    <a:pt x="99" y="239"/>
                  </a:lnTo>
                  <a:lnTo>
                    <a:pt x="69" y="285"/>
                  </a:lnTo>
                  <a:lnTo>
                    <a:pt x="45" y="337"/>
                  </a:lnTo>
                  <a:lnTo>
                    <a:pt x="25" y="392"/>
                  </a:lnTo>
                  <a:lnTo>
                    <a:pt x="11" y="447"/>
                  </a:lnTo>
                  <a:lnTo>
                    <a:pt x="4" y="505"/>
                  </a:lnTo>
                  <a:lnTo>
                    <a:pt x="0" y="564"/>
                  </a:lnTo>
                  <a:lnTo>
                    <a:pt x="4" y="625"/>
                  </a:lnTo>
                  <a:lnTo>
                    <a:pt x="11" y="683"/>
                  </a:lnTo>
                  <a:lnTo>
                    <a:pt x="25" y="740"/>
                  </a:lnTo>
                  <a:lnTo>
                    <a:pt x="45" y="792"/>
                  </a:lnTo>
                  <a:lnTo>
                    <a:pt x="69" y="845"/>
                  </a:lnTo>
                  <a:lnTo>
                    <a:pt x="99" y="893"/>
                  </a:lnTo>
                  <a:lnTo>
                    <a:pt x="135" y="938"/>
                  </a:lnTo>
                  <a:lnTo>
                    <a:pt x="171" y="979"/>
                  </a:lnTo>
                  <a:lnTo>
                    <a:pt x="212" y="1017"/>
                  </a:lnTo>
                  <a:lnTo>
                    <a:pt x="259" y="1053"/>
                  </a:lnTo>
                  <a:lnTo>
                    <a:pt x="308" y="1080"/>
                  </a:lnTo>
                  <a:lnTo>
                    <a:pt x="358" y="1105"/>
                  </a:lnTo>
                  <a:lnTo>
                    <a:pt x="412" y="1125"/>
                  </a:lnTo>
                  <a:lnTo>
                    <a:pt x="468" y="1141"/>
                  </a:lnTo>
                  <a:lnTo>
                    <a:pt x="528" y="1149"/>
                  </a:lnTo>
                  <a:lnTo>
                    <a:pt x="589" y="1152"/>
                  </a:lnTo>
                  <a:lnTo>
                    <a:pt x="704" y="1152"/>
                  </a:lnTo>
                  <a:lnTo>
                    <a:pt x="720" y="1127"/>
                  </a:lnTo>
                  <a:lnTo>
                    <a:pt x="734" y="1100"/>
                  </a:lnTo>
                  <a:lnTo>
                    <a:pt x="762" y="1042"/>
                  </a:lnTo>
                  <a:lnTo>
                    <a:pt x="781" y="981"/>
                  </a:lnTo>
                  <a:lnTo>
                    <a:pt x="797" y="916"/>
                  </a:lnTo>
                  <a:lnTo>
                    <a:pt x="808" y="850"/>
                  </a:lnTo>
                  <a:lnTo>
                    <a:pt x="816" y="782"/>
                  </a:lnTo>
                  <a:lnTo>
                    <a:pt x="821" y="713"/>
                  </a:lnTo>
                  <a:lnTo>
                    <a:pt x="821" y="641"/>
                  </a:lnTo>
                  <a:lnTo>
                    <a:pt x="821" y="564"/>
                  </a:lnTo>
                  <a:lnTo>
                    <a:pt x="816" y="490"/>
                  </a:lnTo>
                  <a:lnTo>
                    <a:pt x="811" y="413"/>
                  </a:lnTo>
                  <a:lnTo>
                    <a:pt x="800" y="340"/>
                  </a:lnTo>
                  <a:lnTo>
                    <a:pt x="792" y="268"/>
                  </a:lnTo>
                  <a:lnTo>
                    <a:pt x="781" y="205"/>
                  </a:lnTo>
                  <a:lnTo>
                    <a:pt x="758" y="93"/>
                  </a:lnTo>
                  <a:lnTo>
                    <a:pt x="740" y="14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200"/>
            <p:cNvSpPr>
              <a:spLocks/>
            </p:cNvSpPr>
            <p:nvPr/>
          </p:nvSpPr>
          <p:spPr bwMode="auto">
            <a:xfrm>
              <a:off x="4394201" y="3975100"/>
              <a:ext cx="160338" cy="252413"/>
            </a:xfrm>
            <a:custGeom>
              <a:avLst/>
              <a:gdLst>
                <a:gd name="T0" fmla="*/ 268 w 711"/>
                <a:gd name="T1" fmla="*/ 20 h 1112"/>
                <a:gd name="T2" fmla="*/ 205 w 711"/>
                <a:gd name="T3" fmla="*/ 67 h 1112"/>
                <a:gd name="T4" fmla="*/ 150 w 711"/>
                <a:gd name="T5" fmla="*/ 122 h 1112"/>
                <a:gd name="T6" fmla="*/ 104 w 711"/>
                <a:gd name="T7" fmla="*/ 182 h 1112"/>
                <a:gd name="T8" fmla="*/ 63 w 711"/>
                <a:gd name="T9" fmla="*/ 248 h 1112"/>
                <a:gd name="T10" fmla="*/ 32 w 711"/>
                <a:gd name="T11" fmla="*/ 319 h 1112"/>
                <a:gd name="T12" fmla="*/ 11 w 711"/>
                <a:gd name="T13" fmla="*/ 396 h 1112"/>
                <a:gd name="T14" fmla="*/ 0 w 711"/>
                <a:gd name="T15" fmla="*/ 475 h 1112"/>
                <a:gd name="T16" fmla="*/ 2 w 711"/>
                <a:gd name="T17" fmla="*/ 577 h 1112"/>
                <a:gd name="T18" fmla="*/ 24 w 711"/>
                <a:gd name="T19" fmla="*/ 694 h 1112"/>
                <a:gd name="T20" fmla="*/ 70 w 711"/>
                <a:gd name="T21" fmla="*/ 802 h 1112"/>
                <a:gd name="T22" fmla="*/ 133 w 711"/>
                <a:gd name="T23" fmla="*/ 895 h 1112"/>
                <a:gd name="T24" fmla="*/ 216 w 711"/>
                <a:gd name="T25" fmla="*/ 978 h 1112"/>
                <a:gd name="T26" fmla="*/ 310 w 711"/>
                <a:gd name="T27" fmla="*/ 1041 h 1112"/>
                <a:gd name="T28" fmla="*/ 417 w 711"/>
                <a:gd name="T29" fmla="*/ 1084 h 1112"/>
                <a:gd name="T30" fmla="*/ 533 w 711"/>
                <a:gd name="T31" fmla="*/ 1109 h 1112"/>
                <a:gd name="T32" fmla="*/ 708 w 711"/>
                <a:gd name="T33" fmla="*/ 1112 h 1112"/>
                <a:gd name="T34" fmla="*/ 711 w 711"/>
                <a:gd name="T35" fmla="*/ 1104 h 1112"/>
                <a:gd name="T36" fmla="*/ 535 w 711"/>
                <a:gd name="T37" fmla="*/ 1101 h 1112"/>
                <a:gd name="T38" fmla="*/ 419 w 711"/>
                <a:gd name="T39" fmla="*/ 1077 h 1112"/>
                <a:gd name="T40" fmla="*/ 315 w 711"/>
                <a:gd name="T41" fmla="*/ 1032 h 1112"/>
                <a:gd name="T42" fmla="*/ 219 w 711"/>
                <a:gd name="T43" fmla="*/ 969 h 1112"/>
                <a:gd name="T44" fmla="*/ 142 w 711"/>
                <a:gd name="T45" fmla="*/ 890 h 1112"/>
                <a:gd name="T46" fmla="*/ 76 w 711"/>
                <a:gd name="T47" fmla="*/ 797 h 1112"/>
                <a:gd name="T48" fmla="*/ 32 w 711"/>
                <a:gd name="T49" fmla="*/ 692 h 1112"/>
                <a:gd name="T50" fmla="*/ 11 w 711"/>
                <a:gd name="T51" fmla="*/ 577 h 1112"/>
                <a:gd name="T52" fmla="*/ 11 w 711"/>
                <a:gd name="T53" fmla="*/ 457 h 1112"/>
                <a:gd name="T54" fmla="*/ 32 w 711"/>
                <a:gd name="T55" fmla="*/ 344 h 1112"/>
                <a:gd name="T56" fmla="*/ 76 w 711"/>
                <a:gd name="T57" fmla="*/ 237 h 1112"/>
                <a:gd name="T58" fmla="*/ 142 w 711"/>
                <a:gd name="T59" fmla="*/ 144 h 1112"/>
                <a:gd name="T60" fmla="*/ 208 w 711"/>
                <a:gd name="T61" fmla="*/ 75 h 1112"/>
                <a:gd name="T62" fmla="*/ 272 w 711"/>
                <a:gd name="T63" fmla="*/ 29 h 1112"/>
                <a:gd name="T64" fmla="*/ 301 w 711"/>
                <a:gd name="T65" fmla="*/ 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1" h="1112">
                  <a:moveTo>
                    <a:pt x="301" y="0"/>
                  </a:moveTo>
                  <a:lnTo>
                    <a:pt x="268" y="20"/>
                  </a:lnTo>
                  <a:lnTo>
                    <a:pt x="236" y="42"/>
                  </a:lnTo>
                  <a:lnTo>
                    <a:pt x="205" y="67"/>
                  </a:lnTo>
                  <a:lnTo>
                    <a:pt x="178" y="92"/>
                  </a:lnTo>
                  <a:lnTo>
                    <a:pt x="150" y="122"/>
                  </a:lnTo>
                  <a:lnTo>
                    <a:pt x="126" y="149"/>
                  </a:lnTo>
                  <a:lnTo>
                    <a:pt x="104" y="182"/>
                  </a:lnTo>
                  <a:lnTo>
                    <a:pt x="81" y="214"/>
                  </a:lnTo>
                  <a:lnTo>
                    <a:pt x="63" y="248"/>
                  </a:lnTo>
                  <a:lnTo>
                    <a:pt x="45" y="284"/>
                  </a:lnTo>
                  <a:lnTo>
                    <a:pt x="32" y="319"/>
                  </a:lnTo>
                  <a:lnTo>
                    <a:pt x="21" y="358"/>
                  </a:lnTo>
                  <a:lnTo>
                    <a:pt x="11" y="396"/>
                  </a:lnTo>
                  <a:lnTo>
                    <a:pt x="5" y="434"/>
                  </a:lnTo>
                  <a:lnTo>
                    <a:pt x="0" y="475"/>
                  </a:lnTo>
                  <a:lnTo>
                    <a:pt x="0" y="516"/>
                  </a:lnTo>
                  <a:lnTo>
                    <a:pt x="2" y="577"/>
                  </a:lnTo>
                  <a:lnTo>
                    <a:pt x="11" y="637"/>
                  </a:lnTo>
                  <a:lnTo>
                    <a:pt x="24" y="694"/>
                  </a:lnTo>
                  <a:lnTo>
                    <a:pt x="45" y="750"/>
                  </a:lnTo>
                  <a:lnTo>
                    <a:pt x="70" y="802"/>
                  </a:lnTo>
                  <a:lnTo>
                    <a:pt x="101" y="849"/>
                  </a:lnTo>
                  <a:lnTo>
                    <a:pt x="133" y="895"/>
                  </a:lnTo>
                  <a:lnTo>
                    <a:pt x="173" y="939"/>
                  </a:lnTo>
                  <a:lnTo>
                    <a:pt x="216" y="978"/>
                  </a:lnTo>
                  <a:lnTo>
                    <a:pt x="261" y="1011"/>
                  </a:lnTo>
                  <a:lnTo>
                    <a:pt x="310" y="1041"/>
                  </a:lnTo>
                  <a:lnTo>
                    <a:pt x="362" y="1066"/>
                  </a:lnTo>
                  <a:lnTo>
                    <a:pt x="417" y="1084"/>
                  </a:lnTo>
                  <a:lnTo>
                    <a:pt x="475" y="1101"/>
                  </a:lnTo>
                  <a:lnTo>
                    <a:pt x="533" y="1109"/>
                  </a:lnTo>
                  <a:lnTo>
                    <a:pt x="596" y="1112"/>
                  </a:lnTo>
                  <a:lnTo>
                    <a:pt x="708" y="1112"/>
                  </a:lnTo>
                  <a:lnTo>
                    <a:pt x="708" y="1106"/>
                  </a:lnTo>
                  <a:lnTo>
                    <a:pt x="711" y="1104"/>
                  </a:lnTo>
                  <a:lnTo>
                    <a:pt x="596" y="1104"/>
                  </a:lnTo>
                  <a:lnTo>
                    <a:pt x="535" y="1101"/>
                  </a:lnTo>
                  <a:lnTo>
                    <a:pt x="475" y="1093"/>
                  </a:lnTo>
                  <a:lnTo>
                    <a:pt x="419" y="1077"/>
                  </a:lnTo>
                  <a:lnTo>
                    <a:pt x="365" y="1057"/>
                  </a:lnTo>
                  <a:lnTo>
                    <a:pt x="315" y="1032"/>
                  </a:lnTo>
                  <a:lnTo>
                    <a:pt x="266" y="1005"/>
                  </a:lnTo>
                  <a:lnTo>
                    <a:pt x="219" y="969"/>
                  </a:lnTo>
                  <a:lnTo>
                    <a:pt x="178" y="931"/>
                  </a:lnTo>
                  <a:lnTo>
                    <a:pt x="142" y="890"/>
                  </a:lnTo>
                  <a:lnTo>
                    <a:pt x="106" y="845"/>
                  </a:lnTo>
                  <a:lnTo>
                    <a:pt x="76" y="797"/>
                  </a:lnTo>
                  <a:lnTo>
                    <a:pt x="52" y="744"/>
                  </a:lnTo>
                  <a:lnTo>
                    <a:pt x="32" y="692"/>
                  </a:lnTo>
                  <a:lnTo>
                    <a:pt x="18" y="635"/>
                  </a:lnTo>
                  <a:lnTo>
                    <a:pt x="11" y="577"/>
                  </a:lnTo>
                  <a:lnTo>
                    <a:pt x="7" y="516"/>
                  </a:lnTo>
                  <a:lnTo>
                    <a:pt x="11" y="457"/>
                  </a:lnTo>
                  <a:lnTo>
                    <a:pt x="18" y="399"/>
                  </a:lnTo>
                  <a:lnTo>
                    <a:pt x="32" y="344"/>
                  </a:lnTo>
                  <a:lnTo>
                    <a:pt x="52" y="289"/>
                  </a:lnTo>
                  <a:lnTo>
                    <a:pt x="76" y="237"/>
                  </a:lnTo>
                  <a:lnTo>
                    <a:pt x="106" y="191"/>
                  </a:lnTo>
                  <a:lnTo>
                    <a:pt x="142" y="144"/>
                  </a:lnTo>
                  <a:lnTo>
                    <a:pt x="178" y="103"/>
                  </a:lnTo>
                  <a:lnTo>
                    <a:pt x="208" y="75"/>
                  </a:lnTo>
                  <a:lnTo>
                    <a:pt x="238" y="50"/>
                  </a:lnTo>
                  <a:lnTo>
                    <a:pt x="272" y="29"/>
                  </a:lnTo>
                  <a:lnTo>
                    <a:pt x="304" y="6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201"/>
            <p:cNvSpPr>
              <a:spLocks/>
            </p:cNvSpPr>
            <p:nvPr/>
          </p:nvSpPr>
          <p:spPr bwMode="auto">
            <a:xfrm>
              <a:off x="4694238" y="4176713"/>
              <a:ext cx="74613" cy="49213"/>
            </a:xfrm>
            <a:custGeom>
              <a:avLst/>
              <a:gdLst>
                <a:gd name="T0" fmla="*/ 57 w 329"/>
                <a:gd name="T1" fmla="*/ 0 h 214"/>
                <a:gd name="T2" fmla="*/ 41 w 329"/>
                <a:gd name="T3" fmla="*/ 74 h 214"/>
                <a:gd name="T4" fmla="*/ 23 w 329"/>
                <a:gd name="T5" fmla="*/ 135 h 214"/>
                <a:gd name="T6" fmla="*/ 0 w 329"/>
                <a:gd name="T7" fmla="*/ 214 h 214"/>
                <a:gd name="T8" fmla="*/ 46 w 329"/>
                <a:gd name="T9" fmla="*/ 209 h 214"/>
                <a:gd name="T10" fmla="*/ 90 w 329"/>
                <a:gd name="T11" fmla="*/ 200 h 214"/>
                <a:gd name="T12" fmla="*/ 133 w 329"/>
                <a:gd name="T13" fmla="*/ 189 h 214"/>
                <a:gd name="T14" fmla="*/ 175 w 329"/>
                <a:gd name="T15" fmla="*/ 176 h 214"/>
                <a:gd name="T16" fmla="*/ 216 w 329"/>
                <a:gd name="T17" fmla="*/ 159 h 214"/>
                <a:gd name="T18" fmla="*/ 255 w 329"/>
                <a:gd name="T19" fmla="*/ 140 h 214"/>
                <a:gd name="T20" fmla="*/ 293 w 329"/>
                <a:gd name="T21" fmla="*/ 115 h 214"/>
                <a:gd name="T22" fmla="*/ 329 w 329"/>
                <a:gd name="T23" fmla="*/ 90 h 214"/>
                <a:gd name="T24" fmla="*/ 261 w 329"/>
                <a:gd name="T25" fmla="*/ 68 h 214"/>
                <a:gd name="T26" fmla="*/ 191 w 329"/>
                <a:gd name="T27" fmla="*/ 47 h 214"/>
                <a:gd name="T28" fmla="*/ 122 w 329"/>
                <a:gd name="T29" fmla="*/ 25 h 214"/>
                <a:gd name="T30" fmla="*/ 57 w 329"/>
                <a:gd name="T31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9" h="214">
                  <a:moveTo>
                    <a:pt x="57" y="0"/>
                  </a:moveTo>
                  <a:lnTo>
                    <a:pt x="41" y="74"/>
                  </a:lnTo>
                  <a:lnTo>
                    <a:pt x="23" y="135"/>
                  </a:lnTo>
                  <a:lnTo>
                    <a:pt x="0" y="214"/>
                  </a:lnTo>
                  <a:lnTo>
                    <a:pt x="46" y="209"/>
                  </a:lnTo>
                  <a:lnTo>
                    <a:pt x="90" y="200"/>
                  </a:lnTo>
                  <a:lnTo>
                    <a:pt x="133" y="189"/>
                  </a:lnTo>
                  <a:lnTo>
                    <a:pt x="175" y="176"/>
                  </a:lnTo>
                  <a:lnTo>
                    <a:pt x="216" y="159"/>
                  </a:lnTo>
                  <a:lnTo>
                    <a:pt x="255" y="140"/>
                  </a:lnTo>
                  <a:lnTo>
                    <a:pt x="293" y="115"/>
                  </a:lnTo>
                  <a:lnTo>
                    <a:pt x="329" y="90"/>
                  </a:lnTo>
                  <a:lnTo>
                    <a:pt x="261" y="68"/>
                  </a:lnTo>
                  <a:lnTo>
                    <a:pt x="191" y="47"/>
                  </a:lnTo>
                  <a:lnTo>
                    <a:pt x="122" y="25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202"/>
            <p:cNvSpPr>
              <a:spLocks/>
            </p:cNvSpPr>
            <p:nvPr/>
          </p:nvSpPr>
          <p:spPr bwMode="auto">
            <a:xfrm>
              <a:off x="4694238" y="4197350"/>
              <a:ext cx="76200" cy="30163"/>
            </a:xfrm>
            <a:custGeom>
              <a:avLst/>
              <a:gdLst>
                <a:gd name="T0" fmla="*/ 333 w 341"/>
                <a:gd name="T1" fmla="*/ 0 h 132"/>
                <a:gd name="T2" fmla="*/ 297 w 341"/>
                <a:gd name="T3" fmla="*/ 25 h 132"/>
                <a:gd name="T4" fmla="*/ 259 w 341"/>
                <a:gd name="T5" fmla="*/ 50 h 132"/>
                <a:gd name="T6" fmla="*/ 220 w 341"/>
                <a:gd name="T7" fmla="*/ 69 h 132"/>
                <a:gd name="T8" fmla="*/ 179 w 341"/>
                <a:gd name="T9" fmla="*/ 86 h 132"/>
                <a:gd name="T10" fmla="*/ 137 w 341"/>
                <a:gd name="T11" fmla="*/ 99 h 132"/>
                <a:gd name="T12" fmla="*/ 94 w 341"/>
                <a:gd name="T13" fmla="*/ 110 h 132"/>
                <a:gd name="T14" fmla="*/ 50 w 341"/>
                <a:gd name="T15" fmla="*/ 119 h 132"/>
                <a:gd name="T16" fmla="*/ 4 w 341"/>
                <a:gd name="T17" fmla="*/ 124 h 132"/>
                <a:gd name="T18" fmla="*/ 0 w 341"/>
                <a:gd name="T19" fmla="*/ 132 h 132"/>
                <a:gd name="T20" fmla="*/ 47 w 341"/>
                <a:gd name="T21" fmla="*/ 126 h 132"/>
                <a:gd name="T22" fmla="*/ 94 w 341"/>
                <a:gd name="T23" fmla="*/ 119 h 132"/>
                <a:gd name="T24" fmla="*/ 141 w 341"/>
                <a:gd name="T25" fmla="*/ 108 h 132"/>
                <a:gd name="T26" fmla="*/ 184 w 341"/>
                <a:gd name="T27" fmla="*/ 94 h 132"/>
                <a:gd name="T28" fmla="*/ 225 w 341"/>
                <a:gd name="T29" fmla="*/ 74 h 132"/>
                <a:gd name="T30" fmla="*/ 267 w 341"/>
                <a:gd name="T31" fmla="*/ 56 h 132"/>
                <a:gd name="T32" fmla="*/ 306 w 341"/>
                <a:gd name="T33" fmla="*/ 31 h 132"/>
                <a:gd name="T34" fmla="*/ 341 w 341"/>
                <a:gd name="T35" fmla="*/ 3 h 132"/>
                <a:gd name="T36" fmla="*/ 333 w 341"/>
                <a:gd name="T3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1" h="132">
                  <a:moveTo>
                    <a:pt x="333" y="0"/>
                  </a:moveTo>
                  <a:lnTo>
                    <a:pt x="297" y="25"/>
                  </a:lnTo>
                  <a:lnTo>
                    <a:pt x="259" y="50"/>
                  </a:lnTo>
                  <a:lnTo>
                    <a:pt x="220" y="69"/>
                  </a:lnTo>
                  <a:lnTo>
                    <a:pt x="179" y="86"/>
                  </a:lnTo>
                  <a:lnTo>
                    <a:pt x="137" y="99"/>
                  </a:lnTo>
                  <a:lnTo>
                    <a:pt x="94" y="110"/>
                  </a:lnTo>
                  <a:lnTo>
                    <a:pt x="50" y="119"/>
                  </a:lnTo>
                  <a:lnTo>
                    <a:pt x="4" y="124"/>
                  </a:lnTo>
                  <a:lnTo>
                    <a:pt x="0" y="132"/>
                  </a:lnTo>
                  <a:lnTo>
                    <a:pt x="47" y="126"/>
                  </a:lnTo>
                  <a:lnTo>
                    <a:pt x="94" y="119"/>
                  </a:lnTo>
                  <a:lnTo>
                    <a:pt x="141" y="108"/>
                  </a:lnTo>
                  <a:lnTo>
                    <a:pt x="184" y="94"/>
                  </a:lnTo>
                  <a:lnTo>
                    <a:pt x="225" y="74"/>
                  </a:lnTo>
                  <a:lnTo>
                    <a:pt x="267" y="56"/>
                  </a:lnTo>
                  <a:lnTo>
                    <a:pt x="306" y="31"/>
                  </a:lnTo>
                  <a:lnTo>
                    <a:pt x="341" y="3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203"/>
            <p:cNvSpPr>
              <a:spLocks/>
            </p:cNvSpPr>
            <p:nvPr/>
          </p:nvSpPr>
          <p:spPr bwMode="auto">
            <a:xfrm>
              <a:off x="4556126" y="3957638"/>
              <a:ext cx="139700" cy="280988"/>
            </a:xfrm>
            <a:custGeom>
              <a:avLst/>
              <a:gdLst>
                <a:gd name="T0" fmla="*/ 31 w 621"/>
                <a:gd name="T1" fmla="*/ 0 h 1241"/>
                <a:gd name="T2" fmla="*/ 41 w 621"/>
                <a:gd name="T3" fmla="*/ 45 h 1241"/>
                <a:gd name="T4" fmla="*/ 66 w 621"/>
                <a:gd name="T5" fmla="*/ 157 h 1241"/>
                <a:gd name="T6" fmla="*/ 83 w 621"/>
                <a:gd name="T7" fmla="*/ 234 h 1241"/>
                <a:gd name="T8" fmla="*/ 97 w 621"/>
                <a:gd name="T9" fmla="*/ 322 h 1241"/>
                <a:gd name="T10" fmla="*/ 110 w 621"/>
                <a:gd name="T11" fmla="*/ 417 h 1241"/>
                <a:gd name="T12" fmla="*/ 119 w 621"/>
                <a:gd name="T13" fmla="*/ 521 h 1241"/>
                <a:gd name="T14" fmla="*/ 124 w 621"/>
                <a:gd name="T15" fmla="*/ 609 h 1241"/>
                <a:gd name="T16" fmla="*/ 124 w 621"/>
                <a:gd name="T17" fmla="*/ 700 h 1241"/>
                <a:gd name="T18" fmla="*/ 121 w 621"/>
                <a:gd name="T19" fmla="*/ 791 h 1241"/>
                <a:gd name="T20" fmla="*/ 110 w 621"/>
                <a:gd name="T21" fmla="*/ 878 h 1241"/>
                <a:gd name="T22" fmla="*/ 105 w 621"/>
                <a:gd name="T23" fmla="*/ 922 h 1241"/>
                <a:gd name="T24" fmla="*/ 97 w 621"/>
                <a:gd name="T25" fmla="*/ 966 h 1241"/>
                <a:gd name="T26" fmla="*/ 86 w 621"/>
                <a:gd name="T27" fmla="*/ 1007 h 1241"/>
                <a:gd name="T28" fmla="*/ 72 w 621"/>
                <a:gd name="T29" fmla="*/ 1046 h 1241"/>
                <a:gd name="T30" fmla="*/ 58 w 621"/>
                <a:gd name="T31" fmla="*/ 1084 h 1241"/>
                <a:gd name="T32" fmla="*/ 41 w 621"/>
                <a:gd name="T33" fmla="*/ 1122 h 1241"/>
                <a:gd name="T34" fmla="*/ 23 w 621"/>
                <a:gd name="T35" fmla="*/ 1158 h 1241"/>
                <a:gd name="T36" fmla="*/ 0 w 621"/>
                <a:gd name="T37" fmla="*/ 1191 h 1241"/>
                <a:gd name="T38" fmla="*/ 11 w 621"/>
                <a:gd name="T39" fmla="*/ 1197 h 1241"/>
                <a:gd name="T40" fmla="*/ 39 w 621"/>
                <a:gd name="T41" fmla="*/ 1208 h 1241"/>
                <a:gd name="T42" fmla="*/ 83 w 621"/>
                <a:gd name="T43" fmla="*/ 1221 h 1241"/>
                <a:gd name="T44" fmla="*/ 110 w 621"/>
                <a:gd name="T45" fmla="*/ 1226 h 1241"/>
                <a:gd name="T46" fmla="*/ 140 w 621"/>
                <a:gd name="T47" fmla="*/ 1232 h 1241"/>
                <a:gd name="T48" fmla="*/ 176 w 621"/>
                <a:gd name="T49" fmla="*/ 1237 h 1241"/>
                <a:gd name="T50" fmla="*/ 214 w 621"/>
                <a:gd name="T51" fmla="*/ 1241 h 1241"/>
                <a:gd name="T52" fmla="*/ 259 w 621"/>
                <a:gd name="T53" fmla="*/ 1241 h 1241"/>
                <a:gd name="T54" fmla="*/ 302 w 621"/>
                <a:gd name="T55" fmla="*/ 1237 h 1241"/>
                <a:gd name="T56" fmla="*/ 352 w 621"/>
                <a:gd name="T57" fmla="*/ 1232 h 1241"/>
                <a:gd name="T58" fmla="*/ 405 w 621"/>
                <a:gd name="T59" fmla="*/ 1224 h 1241"/>
                <a:gd name="T60" fmla="*/ 459 w 621"/>
                <a:gd name="T61" fmla="*/ 1210 h 1241"/>
                <a:gd name="T62" fmla="*/ 517 w 621"/>
                <a:gd name="T63" fmla="*/ 1191 h 1241"/>
                <a:gd name="T64" fmla="*/ 528 w 621"/>
                <a:gd name="T65" fmla="*/ 1161 h 1241"/>
                <a:gd name="T66" fmla="*/ 556 w 621"/>
                <a:gd name="T67" fmla="*/ 1075 h 1241"/>
                <a:gd name="T68" fmla="*/ 569 w 621"/>
                <a:gd name="T69" fmla="*/ 1016 h 1241"/>
                <a:gd name="T70" fmla="*/ 585 w 621"/>
                <a:gd name="T71" fmla="*/ 947 h 1241"/>
                <a:gd name="T72" fmla="*/ 599 w 621"/>
                <a:gd name="T73" fmla="*/ 867 h 1241"/>
                <a:gd name="T74" fmla="*/ 610 w 621"/>
                <a:gd name="T75" fmla="*/ 782 h 1241"/>
                <a:gd name="T76" fmla="*/ 619 w 621"/>
                <a:gd name="T77" fmla="*/ 692 h 1241"/>
                <a:gd name="T78" fmla="*/ 621 w 621"/>
                <a:gd name="T79" fmla="*/ 595 h 1241"/>
                <a:gd name="T80" fmla="*/ 619 w 621"/>
                <a:gd name="T81" fmla="*/ 546 h 1241"/>
                <a:gd name="T82" fmla="*/ 619 w 621"/>
                <a:gd name="T83" fmla="*/ 497 h 1241"/>
                <a:gd name="T84" fmla="*/ 614 w 621"/>
                <a:gd name="T85" fmla="*/ 448 h 1241"/>
                <a:gd name="T86" fmla="*/ 608 w 621"/>
                <a:gd name="T87" fmla="*/ 398 h 1241"/>
                <a:gd name="T88" fmla="*/ 599 w 621"/>
                <a:gd name="T89" fmla="*/ 346 h 1241"/>
                <a:gd name="T90" fmla="*/ 589 w 621"/>
                <a:gd name="T91" fmla="*/ 297 h 1241"/>
                <a:gd name="T92" fmla="*/ 574 w 621"/>
                <a:gd name="T93" fmla="*/ 245 h 1241"/>
                <a:gd name="T94" fmla="*/ 561 w 621"/>
                <a:gd name="T95" fmla="*/ 195 h 1241"/>
                <a:gd name="T96" fmla="*/ 542 w 621"/>
                <a:gd name="T97" fmla="*/ 146 h 1241"/>
                <a:gd name="T98" fmla="*/ 520 w 621"/>
                <a:gd name="T99" fmla="*/ 97 h 1241"/>
                <a:gd name="T100" fmla="*/ 495 w 621"/>
                <a:gd name="T101" fmla="*/ 50 h 1241"/>
                <a:gd name="T102" fmla="*/ 468 w 621"/>
                <a:gd name="T103" fmla="*/ 0 h 1241"/>
                <a:gd name="T104" fmla="*/ 31 w 621"/>
                <a:gd name="T105" fmla="*/ 0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21" h="1241">
                  <a:moveTo>
                    <a:pt x="31" y="0"/>
                  </a:moveTo>
                  <a:lnTo>
                    <a:pt x="41" y="45"/>
                  </a:lnTo>
                  <a:lnTo>
                    <a:pt x="66" y="157"/>
                  </a:lnTo>
                  <a:lnTo>
                    <a:pt x="83" y="234"/>
                  </a:lnTo>
                  <a:lnTo>
                    <a:pt x="97" y="322"/>
                  </a:lnTo>
                  <a:lnTo>
                    <a:pt x="110" y="417"/>
                  </a:lnTo>
                  <a:lnTo>
                    <a:pt x="119" y="521"/>
                  </a:lnTo>
                  <a:lnTo>
                    <a:pt x="124" y="609"/>
                  </a:lnTo>
                  <a:lnTo>
                    <a:pt x="124" y="700"/>
                  </a:lnTo>
                  <a:lnTo>
                    <a:pt x="121" y="791"/>
                  </a:lnTo>
                  <a:lnTo>
                    <a:pt x="110" y="878"/>
                  </a:lnTo>
                  <a:lnTo>
                    <a:pt x="105" y="922"/>
                  </a:lnTo>
                  <a:lnTo>
                    <a:pt x="97" y="966"/>
                  </a:lnTo>
                  <a:lnTo>
                    <a:pt x="86" y="1007"/>
                  </a:lnTo>
                  <a:lnTo>
                    <a:pt x="72" y="1046"/>
                  </a:lnTo>
                  <a:lnTo>
                    <a:pt x="58" y="1084"/>
                  </a:lnTo>
                  <a:lnTo>
                    <a:pt x="41" y="1122"/>
                  </a:lnTo>
                  <a:lnTo>
                    <a:pt x="23" y="1158"/>
                  </a:lnTo>
                  <a:lnTo>
                    <a:pt x="0" y="1191"/>
                  </a:lnTo>
                  <a:lnTo>
                    <a:pt x="11" y="1197"/>
                  </a:lnTo>
                  <a:lnTo>
                    <a:pt x="39" y="1208"/>
                  </a:lnTo>
                  <a:lnTo>
                    <a:pt x="83" y="1221"/>
                  </a:lnTo>
                  <a:lnTo>
                    <a:pt x="110" y="1226"/>
                  </a:lnTo>
                  <a:lnTo>
                    <a:pt x="140" y="1232"/>
                  </a:lnTo>
                  <a:lnTo>
                    <a:pt x="176" y="1237"/>
                  </a:lnTo>
                  <a:lnTo>
                    <a:pt x="214" y="1241"/>
                  </a:lnTo>
                  <a:lnTo>
                    <a:pt x="259" y="1241"/>
                  </a:lnTo>
                  <a:lnTo>
                    <a:pt x="302" y="1237"/>
                  </a:lnTo>
                  <a:lnTo>
                    <a:pt x="352" y="1232"/>
                  </a:lnTo>
                  <a:lnTo>
                    <a:pt x="405" y="1224"/>
                  </a:lnTo>
                  <a:lnTo>
                    <a:pt x="459" y="1210"/>
                  </a:lnTo>
                  <a:lnTo>
                    <a:pt x="517" y="1191"/>
                  </a:lnTo>
                  <a:lnTo>
                    <a:pt x="528" y="1161"/>
                  </a:lnTo>
                  <a:lnTo>
                    <a:pt x="556" y="1075"/>
                  </a:lnTo>
                  <a:lnTo>
                    <a:pt x="569" y="1016"/>
                  </a:lnTo>
                  <a:lnTo>
                    <a:pt x="585" y="947"/>
                  </a:lnTo>
                  <a:lnTo>
                    <a:pt x="599" y="867"/>
                  </a:lnTo>
                  <a:lnTo>
                    <a:pt x="610" y="782"/>
                  </a:lnTo>
                  <a:lnTo>
                    <a:pt x="619" y="692"/>
                  </a:lnTo>
                  <a:lnTo>
                    <a:pt x="621" y="595"/>
                  </a:lnTo>
                  <a:lnTo>
                    <a:pt x="619" y="546"/>
                  </a:lnTo>
                  <a:lnTo>
                    <a:pt x="619" y="497"/>
                  </a:lnTo>
                  <a:lnTo>
                    <a:pt x="614" y="448"/>
                  </a:lnTo>
                  <a:lnTo>
                    <a:pt x="608" y="398"/>
                  </a:lnTo>
                  <a:lnTo>
                    <a:pt x="599" y="346"/>
                  </a:lnTo>
                  <a:lnTo>
                    <a:pt x="589" y="297"/>
                  </a:lnTo>
                  <a:lnTo>
                    <a:pt x="574" y="245"/>
                  </a:lnTo>
                  <a:lnTo>
                    <a:pt x="561" y="195"/>
                  </a:lnTo>
                  <a:lnTo>
                    <a:pt x="542" y="146"/>
                  </a:lnTo>
                  <a:lnTo>
                    <a:pt x="520" y="97"/>
                  </a:lnTo>
                  <a:lnTo>
                    <a:pt x="495" y="50"/>
                  </a:lnTo>
                  <a:lnTo>
                    <a:pt x="468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3D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204"/>
            <p:cNvSpPr>
              <a:spLocks/>
            </p:cNvSpPr>
            <p:nvPr/>
          </p:nvSpPr>
          <p:spPr bwMode="auto">
            <a:xfrm>
              <a:off x="4554538" y="3956050"/>
              <a:ext cx="144463" cy="284163"/>
            </a:xfrm>
            <a:custGeom>
              <a:avLst/>
              <a:gdLst>
                <a:gd name="T0" fmla="*/ 28 w 635"/>
                <a:gd name="T1" fmla="*/ 10 h 1255"/>
                <a:gd name="T2" fmla="*/ 57 w 635"/>
                <a:gd name="T3" fmla="*/ 131 h 1255"/>
                <a:gd name="T4" fmla="*/ 91 w 635"/>
                <a:gd name="T5" fmla="*/ 306 h 1255"/>
                <a:gd name="T6" fmla="*/ 110 w 635"/>
                <a:gd name="T7" fmla="*/ 451 h 1255"/>
                <a:gd name="T8" fmla="*/ 120 w 635"/>
                <a:gd name="T9" fmla="*/ 602 h 1255"/>
                <a:gd name="T10" fmla="*/ 120 w 635"/>
                <a:gd name="T11" fmla="*/ 751 h 1255"/>
                <a:gd name="T12" fmla="*/ 107 w 635"/>
                <a:gd name="T13" fmla="*/ 891 h 1255"/>
                <a:gd name="T14" fmla="*/ 80 w 635"/>
                <a:gd name="T15" fmla="*/ 1023 h 1255"/>
                <a:gd name="T16" fmla="*/ 46 w 635"/>
                <a:gd name="T17" fmla="*/ 1113 h 1255"/>
                <a:gd name="T18" fmla="*/ 16 w 635"/>
                <a:gd name="T19" fmla="*/ 1168 h 1255"/>
                <a:gd name="T20" fmla="*/ 0 w 635"/>
                <a:gd name="T21" fmla="*/ 1201 h 1255"/>
                <a:gd name="T22" fmla="*/ 19 w 635"/>
                <a:gd name="T23" fmla="*/ 1215 h 1255"/>
                <a:gd name="T24" fmla="*/ 68 w 635"/>
                <a:gd name="T25" fmla="*/ 1231 h 1255"/>
                <a:gd name="T26" fmla="*/ 145 w 635"/>
                <a:gd name="T27" fmla="*/ 1248 h 1255"/>
                <a:gd name="T28" fmla="*/ 248 w 635"/>
                <a:gd name="T29" fmla="*/ 1255 h 1255"/>
                <a:gd name="T30" fmla="*/ 376 w 635"/>
                <a:gd name="T31" fmla="*/ 1244 h 1255"/>
                <a:gd name="T32" fmla="*/ 448 w 635"/>
                <a:gd name="T33" fmla="*/ 1231 h 1255"/>
                <a:gd name="T34" fmla="*/ 525 w 635"/>
                <a:gd name="T35" fmla="*/ 1206 h 1255"/>
                <a:gd name="T36" fmla="*/ 547 w 635"/>
                <a:gd name="T37" fmla="*/ 1154 h 1255"/>
                <a:gd name="T38" fmla="*/ 583 w 635"/>
                <a:gd name="T39" fmla="*/ 1023 h 1255"/>
                <a:gd name="T40" fmla="*/ 619 w 635"/>
                <a:gd name="T41" fmla="*/ 834 h 1255"/>
                <a:gd name="T42" fmla="*/ 629 w 635"/>
                <a:gd name="T43" fmla="*/ 721 h 1255"/>
                <a:gd name="T44" fmla="*/ 635 w 635"/>
                <a:gd name="T45" fmla="*/ 600 h 1255"/>
                <a:gd name="T46" fmla="*/ 626 w 635"/>
                <a:gd name="T47" fmla="*/ 451 h 1255"/>
                <a:gd name="T48" fmla="*/ 601 w 635"/>
                <a:gd name="T49" fmla="*/ 300 h 1255"/>
                <a:gd name="T50" fmla="*/ 555 w 635"/>
                <a:gd name="T51" fmla="*/ 149 h 1255"/>
                <a:gd name="T52" fmla="*/ 520 w 635"/>
                <a:gd name="T53" fmla="*/ 76 h 1255"/>
                <a:gd name="T54" fmla="*/ 480 w 635"/>
                <a:gd name="T55" fmla="*/ 5 h 1255"/>
                <a:gd name="T56" fmla="*/ 36 w 635"/>
                <a:gd name="T57" fmla="*/ 0 h 1255"/>
                <a:gd name="T58" fmla="*/ 28 w 635"/>
                <a:gd name="T59" fmla="*/ 10 h 1255"/>
                <a:gd name="T60" fmla="*/ 36 w 635"/>
                <a:gd name="T61" fmla="*/ 16 h 1255"/>
                <a:gd name="T62" fmla="*/ 473 w 635"/>
                <a:gd name="T63" fmla="*/ 7 h 1255"/>
                <a:gd name="T64" fmla="*/ 486 w 635"/>
                <a:gd name="T65" fmla="*/ 48 h 1255"/>
                <a:gd name="T66" fmla="*/ 522 w 635"/>
                <a:gd name="T67" fmla="*/ 120 h 1255"/>
                <a:gd name="T68" fmla="*/ 563 w 635"/>
                <a:gd name="T69" fmla="*/ 230 h 1255"/>
                <a:gd name="T70" fmla="*/ 599 w 635"/>
                <a:gd name="T71" fmla="*/ 378 h 1255"/>
                <a:gd name="T72" fmla="*/ 615 w 635"/>
                <a:gd name="T73" fmla="*/ 528 h 1255"/>
                <a:gd name="T74" fmla="*/ 615 w 635"/>
                <a:gd name="T75" fmla="*/ 660 h 1255"/>
                <a:gd name="T76" fmla="*/ 608 w 635"/>
                <a:gd name="T77" fmla="*/ 775 h 1255"/>
                <a:gd name="T78" fmla="*/ 585 w 635"/>
                <a:gd name="T79" fmla="*/ 931 h 1255"/>
                <a:gd name="T80" fmla="*/ 547 w 635"/>
                <a:gd name="T81" fmla="*/ 1093 h 1255"/>
                <a:gd name="T82" fmla="*/ 520 w 635"/>
                <a:gd name="T83" fmla="*/ 1185 h 1255"/>
                <a:gd name="T84" fmla="*/ 522 w 635"/>
                <a:gd name="T85" fmla="*/ 1198 h 1255"/>
                <a:gd name="T86" fmla="*/ 480 w 635"/>
                <a:gd name="T87" fmla="*/ 1204 h 1255"/>
                <a:gd name="T88" fmla="*/ 374 w 635"/>
                <a:gd name="T89" fmla="*/ 1228 h 1255"/>
                <a:gd name="T90" fmla="*/ 248 w 635"/>
                <a:gd name="T91" fmla="*/ 1239 h 1255"/>
                <a:gd name="T92" fmla="*/ 149 w 635"/>
                <a:gd name="T93" fmla="*/ 1231 h 1255"/>
                <a:gd name="T94" fmla="*/ 71 w 635"/>
                <a:gd name="T95" fmla="*/ 1215 h 1255"/>
                <a:gd name="T96" fmla="*/ 28 w 635"/>
                <a:gd name="T97" fmla="*/ 1198 h 1255"/>
                <a:gd name="T98" fmla="*/ 11 w 635"/>
                <a:gd name="T99" fmla="*/ 1190 h 1255"/>
                <a:gd name="T100" fmla="*/ 14 w 635"/>
                <a:gd name="T101" fmla="*/ 1204 h 1255"/>
                <a:gd name="T102" fmla="*/ 46 w 635"/>
                <a:gd name="T103" fmla="*/ 1149 h 1255"/>
                <a:gd name="T104" fmla="*/ 74 w 635"/>
                <a:gd name="T105" fmla="*/ 1088 h 1255"/>
                <a:gd name="T106" fmla="*/ 113 w 635"/>
                <a:gd name="T107" fmla="*/ 962 h 1255"/>
                <a:gd name="T108" fmla="*/ 132 w 635"/>
                <a:gd name="T109" fmla="*/ 822 h 1255"/>
                <a:gd name="T110" fmla="*/ 138 w 635"/>
                <a:gd name="T111" fmla="*/ 679 h 1255"/>
                <a:gd name="T112" fmla="*/ 132 w 635"/>
                <a:gd name="T113" fmla="*/ 528 h 1255"/>
                <a:gd name="T114" fmla="*/ 110 w 635"/>
                <a:gd name="T115" fmla="*/ 329 h 1255"/>
                <a:gd name="T116" fmla="*/ 80 w 635"/>
                <a:gd name="T117" fmla="*/ 161 h 1255"/>
                <a:gd name="T118" fmla="*/ 41 w 635"/>
                <a:gd name="T119" fmla="*/ 7 h 1255"/>
                <a:gd name="T120" fmla="*/ 36 w 635"/>
                <a:gd name="T121" fmla="*/ 16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35" h="1255">
                  <a:moveTo>
                    <a:pt x="36" y="7"/>
                  </a:moveTo>
                  <a:lnTo>
                    <a:pt x="28" y="10"/>
                  </a:lnTo>
                  <a:lnTo>
                    <a:pt x="39" y="52"/>
                  </a:lnTo>
                  <a:lnTo>
                    <a:pt x="57" y="131"/>
                  </a:lnTo>
                  <a:lnTo>
                    <a:pt x="80" y="243"/>
                  </a:lnTo>
                  <a:lnTo>
                    <a:pt x="91" y="306"/>
                  </a:lnTo>
                  <a:lnTo>
                    <a:pt x="99" y="378"/>
                  </a:lnTo>
                  <a:lnTo>
                    <a:pt x="110" y="451"/>
                  </a:lnTo>
                  <a:lnTo>
                    <a:pt x="115" y="528"/>
                  </a:lnTo>
                  <a:lnTo>
                    <a:pt x="120" y="602"/>
                  </a:lnTo>
                  <a:lnTo>
                    <a:pt x="120" y="679"/>
                  </a:lnTo>
                  <a:lnTo>
                    <a:pt x="120" y="751"/>
                  </a:lnTo>
                  <a:lnTo>
                    <a:pt x="115" y="822"/>
                  </a:lnTo>
                  <a:lnTo>
                    <a:pt x="107" y="891"/>
                  </a:lnTo>
                  <a:lnTo>
                    <a:pt x="96" y="956"/>
                  </a:lnTo>
                  <a:lnTo>
                    <a:pt x="80" y="1023"/>
                  </a:lnTo>
                  <a:lnTo>
                    <a:pt x="57" y="1082"/>
                  </a:lnTo>
                  <a:lnTo>
                    <a:pt x="46" y="1113"/>
                  </a:lnTo>
                  <a:lnTo>
                    <a:pt x="33" y="1140"/>
                  </a:lnTo>
                  <a:lnTo>
                    <a:pt x="16" y="1168"/>
                  </a:lnTo>
                  <a:lnTo>
                    <a:pt x="0" y="1192"/>
                  </a:lnTo>
                  <a:lnTo>
                    <a:pt x="0" y="1201"/>
                  </a:lnTo>
                  <a:lnTo>
                    <a:pt x="3" y="1206"/>
                  </a:lnTo>
                  <a:lnTo>
                    <a:pt x="19" y="1215"/>
                  </a:lnTo>
                  <a:lnTo>
                    <a:pt x="41" y="1223"/>
                  </a:lnTo>
                  <a:lnTo>
                    <a:pt x="68" y="1231"/>
                  </a:lnTo>
                  <a:lnTo>
                    <a:pt x="102" y="1239"/>
                  </a:lnTo>
                  <a:lnTo>
                    <a:pt x="145" y="1248"/>
                  </a:lnTo>
                  <a:lnTo>
                    <a:pt x="192" y="1255"/>
                  </a:lnTo>
                  <a:lnTo>
                    <a:pt x="248" y="1255"/>
                  </a:lnTo>
                  <a:lnTo>
                    <a:pt x="311" y="1253"/>
                  </a:lnTo>
                  <a:lnTo>
                    <a:pt x="376" y="1244"/>
                  </a:lnTo>
                  <a:lnTo>
                    <a:pt x="412" y="1239"/>
                  </a:lnTo>
                  <a:lnTo>
                    <a:pt x="448" y="1231"/>
                  </a:lnTo>
                  <a:lnTo>
                    <a:pt x="486" y="1220"/>
                  </a:lnTo>
                  <a:lnTo>
                    <a:pt x="525" y="1206"/>
                  </a:lnTo>
                  <a:lnTo>
                    <a:pt x="530" y="1201"/>
                  </a:lnTo>
                  <a:lnTo>
                    <a:pt x="547" y="1154"/>
                  </a:lnTo>
                  <a:lnTo>
                    <a:pt x="563" y="1097"/>
                  </a:lnTo>
                  <a:lnTo>
                    <a:pt x="583" y="1023"/>
                  </a:lnTo>
                  <a:lnTo>
                    <a:pt x="601" y="935"/>
                  </a:lnTo>
                  <a:lnTo>
                    <a:pt x="619" y="834"/>
                  </a:lnTo>
                  <a:lnTo>
                    <a:pt x="624" y="778"/>
                  </a:lnTo>
                  <a:lnTo>
                    <a:pt x="629" y="721"/>
                  </a:lnTo>
                  <a:lnTo>
                    <a:pt x="632" y="663"/>
                  </a:lnTo>
                  <a:lnTo>
                    <a:pt x="635" y="600"/>
                  </a:lnTo>
                  <a:lnTo>
                    <a:pt x="632" y="528"/>
                  </a:lnTo>
                  <a:lnTo>
                    <a:pt x="626" y="451"/>
                  </a:lnTo>
                  <a:lnTo>
                    <a:pt x="615" y="375"/>
                  </a:lnTo>
                  <a:lnTo>
                    <a:pt x="601" y="300"/>
                  </a:lnTo>
                  <a:lnTo>
                    <a:pt x="579" y="224"/>
                  </a:lnTo>
                  <a:lnTo>
                    <a:pt x="555" y="149"/>
                  </a:lnTo>
                  <a:lnTo>
                    <a:pt x="538" y="111"/>
                  </a:lnTo>
                  <a:lnTo>
                    <a:pt x="520" y="76"/>
                  </a:lnTo>
                  <a:lnTo>
                    <a:pt x="500" y="40"/>
                  </a:lnTo>
                  <a:lnTo>
                    <a:pt x="480" y="5"/>
                  </a:lnTo>
                  <a:lnTo>
                    <a:pt x="473" y="0"/>
                  </a:lnTo>
                  <a:lnTo>
                    <a:pt x="36" y="0"/>
                  </a:lnTo>
                  <a:lnTo>
                    <a:pt x="28" y="5"/>
                  </a:lnTo>
                  <a:lnTo>
                    <a:pt x="28" y="10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473" y="16"/>
                  </a:lnTo>
                  <a:lnTo>
                    <a:pt x="473" y="7"/>
                  </a:lnTo>
                  <a:lnTo>
                    <a:pt x="467" y="13"/>
                  </a:lnTo>
                  <a:lnTo>
                    <a:pt x="486" y="48"/>
                  </a:lnTo>
                  <a:lnTo>
                    <a:pt x="505" y="84"/>
                  </a:lnTo>
                  <a:lnTo>
                    <a:pt x="522" y="120"/>
                  </a:lnTo>
                  <a:lnTo>
                    <a:pt x="538" y="155"/>
                  </a:lnTo>
                  <a:lnTo>
                    <a:pt x="563" y="230"/>
                  </a:lnTo>
                  <a:lnTo>
                    <a:pt x="585" y="304"/>
                  </a:lnTo>
                  <a:lnTo>
                    <a:pt x="599" y="378"/>
                  </a:lnTo>
                  <a:lnTo>
                    <a:pt x="610" y="455"/>
                  </a:lnTo>
                  <a:lnTo>
                    <a:pt x="615" y="528"/>
                  </a:lnTo>
                  <a:lnTo>
                    <a:pt x="619" y="600"/>
                  </a:lnTo>
                  <a:lnTo>
                    <a:pt x="615" y="660"/>
                  </a:lnTo>
                  <a:lnTo>
                    <a:pt x="613" y="721"/>
                  </a:lnTo>
                  <a:lnTo>
                    <a:pt x="608" y="775"/>
                  </a:lnTo>
                  <a:lnTo>
                    <a:pt x="601" y="830"/>
                  </a:lnTo>
                  <a:lnTo>
                    <a:pt x="585" y="931"/>
                  </a:lnTo>
                  <a:lnTo>
                    <a:pt x="566" y="1019"/>
                  </a:lnTo>
                  <a:lnTo>
                    <a:pt x="547" y="1093"/>
                  </a:lnTo>
                  <a:lnTo>
                    <a:pt x="530" y="1149"/>
                  </a:lnTo>
                  <a:lnTo>
                    <a:pt x="520" y="1185"/>
                  </a:lnTo>
                  <a:lnTo>
                    <a:pt x="516" y="1195"/>
                  </a:lnTo>
                  <a:lnTo>
                    <a:pt x="522" y="1198"/>
                  </a:lnTo>
                  <a:lnTo>
                    <a:pt x="520" y="1190"/>
                  </a:lnTo>
                  <a:lnTo>
                    <a:pt x="480" y="1204"/>
                  </a:lnTo>
                  <a:lnTo>
                    <a:pt x="446" y="1215"/>
                  </a:lnTo>
                  <a:lnTo>
                    <a:pt x="374" y="1228"/>
                  </a:lnTo>
                  <a:lnTo>
                    <a:pt x="307" y="1237"/>
                  </a:lnTo>
                  <a:lnTo>
                    <a:pt x="248" y="1239"/>
                  </a:lnTo>
                  <a:lnTo>
                    <a:pt x="195" y="1239"/>
                  </a:lnTo>
                  <a:lnTo>
                    <a:pt x="149" y="1231"/>
                  </a:lnTo>
                  <a:lnTo>
                    <a:pt x="107" y="1226"/>
                  </a:lnTo>
                  <a:lnTo>
                    <a:pt x="71" y="1215"/>
                  </a:lnTo>
                  <a:lnTo>
                    <a:pt x="46" y="1206"/>
                  </a:lnTo>
                  <a:lnTo>
                    <a:pt x="28" y="1198"/>
                  </a:lnTo>
                  <a:lnTo>
                    <a:pt x="14" y="1192"/>
                  </a:lnTo>
                  <a:lnTo>
                    <a:pt x="11" y="1190"/>
                  </a:lnTo>
                  <a:lnTo>
                    <a:pt x="5" y="1198"/>
                  </a:lnTo>
                  <a:lnTo>
                    <a:pt x="14" y="1204"/>
                  </a:lnTo>
                  <a:lnTo>
                    <a:pt x="30" y="1176"/>
                  </a:lnTo>
                  <a:lnTo>
                    <a:pt x="46" y="1149"/>
                  </a:lnTo>
                  <a:lnTo>
                    <a:pt x="61" y="1118"/>
                  </a:lnTo>
                  <a:lnTo>
                    <a:pt x="74" y="1088"/>
                  </a:lnTo>
                  <a:lnTo>
                    <a:pt x="96" y="1028"/>
                  </a:lnTo>
                  <a:lnTo>
                    <a:pt x="113" y="962"/>
                  </a:lnTo>
                  <a:lnTo>
                    <a:pt x="124" y="893"/>
                  </a:lnTo>
                  <a:lnTo>
                    <a:pt x="132" y="822"/>
                  </a:lnTo>
                  <a:lnTo>
                    <a:pt x="138" y="751"/>
                  </a:lnTo>
                  <a:lnTo>
                    <a:pt x="138" y="679"/>
                  </a:lnTo>
                  <a:lnTo>
                    <a:pt x="138" y="602"/>
                  </a:lnTo>
                  <a:lnTo>
                    <a:pt x="132" y="528"/>
                  </a:lnTo>
                  <a:lnTo>
                    <a:pt x="124" y="424"/>
                  </a:lnTo>
                  <a:lnTo>
                    <a:pt x="110" y="329"/>
                  </a:lnTo>
                  <a:lnTo>
                    <a:pt x="96" y="241"/>
                  </a:lnTo>
                  <a:lnTo>
                    <a:pt x="80" y="161"/>
                  </a:lnTo>
                  <a:lnTo>
                    <a:pt x="52" y="48"/>
                  </a:lnTo>
                  <a:lnTo>
                    <a:pt x="41" y="7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36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205"/>
            <p:cNvSpPr>
              <a:spLocks/>
            </p:cNvSpPr>
            <p:nvPr/>
          </p:nvSpPr>
          <p:spPr bwMode="auto">
            <a:xfrm>
              <a:off x="4572001" y="3957638"/>
              <a:ext cx="142875" cy="282575"/>
            </a:xfrm>
            <a:custGeom>
              <a:avLst/>
              <a:gdLst>
                <a:gd name="T0" fmla="*/ 41 w 632"/>
                <a:gd name="T1" fmla="*/ 0 h 1248"/>
                <a:gd name="T2" fmla="*/ 49 w 632"/>
                <a:gd name="T3" fmla="*/ 38 h 1248"/>
                <a:gd name="T4" fmla="*/ 72 w 632"/>
                <a:gd name="T5" fmla="*/ 137 h 1248"/>
                <a:gd name="T6" fmla="*/ 85 w 632"/>
                <a:gd name="T7" fmla="*/ 207 h 1248"/>
                <a:gd name="T8" fmla="*/ 96 w 632"/>
                <a:gd name="T9" fmla="*/ 286 h 1248"/>
                <a:gd name="T10" fmla="*/ 110 w 632"/>
                <a:gd name="T11" fmla="*/ 374 h 1248"/>
                <a:gd name="T12" fmla="*/ 118 w 632"/>
                <a:gd name="T13" fmla="*/ 467 h 1248"/>
                <a:gd name="T14" fmla="*/ 126 w 632"/>
                <a:gd name="T15" fmla="*/ 565 h 1248"/>
                <a:gd name="T16" fmla="*/ 129 w 632"/>
                <a:gd name="T17" fmla="*/ 667 h 1248"/>
                <a:gd name="T18" fmla="*/ 126 w 632"/>
                <a:gd name="T19" fmla="*/ 768 h 1248"/>
                <a:gd name="T20" fmla="*/ 121 w 632"/>
                <a:gd name="T21" fmla="*/ 818 h 1248"/>
                <a:gd name="T22" fmla="*/ 118 w 632"/>
                <a:gd name="T23" fmla="*/ 867 h 1248"/>
                <a:gd name="T24" fmla="*/ 110 w 632"/>
                <a:gd name="T25" fmla="*/ 917 h 1248"/>
                <a:gd name="T26" fmla="*/ 101 w 632"/>
                <a:gd name="T27" fmla="*/ 964 h 1248"/>
                <a:gd name="T28" fmla="*/ 90 w 632"/>
                <a:gd name="T29" fmla="*/ 1012 h 1248"/>
                <a:gd name="T30" fmla="*/ 77 w 632"/>
                <a:gd name="T31" fmla="*/ 1057 h 1248"/>
                <a:gd name="T32" fmla="*/ 61 w 632"/>
                <a:gd name="T33" fmla="*/ 1100 h 1248"/>
                <a:gd name="T34" fmla="*/ 43 w 632"/>
                <a:gd name="T35" fmla="*/ 1142 h 1248"/>
                <a:gd name="T36" fmla="*/ 25 w 632"/>
                <a:gd name="T37" fmla="*/ 1180 h 1248"/>
                <a:gd name="T38" fmla="*/ 0 w 632"/>
                <a:gd name="T39" fmla="*/ 1219 h 1248"/>
                <a:gd name="T40" fmla="*/ 11 w 632"/>
                <a:gd name="T41" fmla="*/ 1221 h 1248"/>
                <a:gd name="T42" fmla="*/ 38 w 632"/>
                <a:gd name="T43" fmla="*/ 1230 h 1248"/>
                <a:gd name="T44" fmla="*/ 85 w 632"/>
                <a:gd name="T45" fmla="*/ 1241 h 1248"/>
                <a:gd name="T46" fmla="*/ 146 w 632"/>
                <a:gd name="T47" fmla="*/ 1246 h 1248"/>
                <a:gd name="T48" fmla="*/ 184 w 632"/>
                <a:gd name="T49" fmla="*/ 1248 h 1248"/>
                <a:gd name="T50" fmla="*/ 223 w 632"/>
                <a:gd name="T51" fmla="*/ 1248 h 1248"/>
                <a:gd name="T52" fmla="*/ 266 w 632"/>
                <a:gd name="T53" fmla="*/ 1248 h 1248"/>
                <a:gd name="T54" fmla="*/ 313 w 632"/>
                <a:gd name="T55" fmla="*/ 1243 h 1248"/>
                <a:gd name="T56" fmla="*/ 362 w 632"/>
                <a:gd name="T57" fmla="*/ 1235 h 1248"/>
                <a:gd name="T58" fmla="*/ 414 w 632"/>
                <a:gd name="T59" fmla="*/ 1224 h 1248"/>
                <a:gd name="T60" fmla="*/ 472 w 632"/>
                <a:gd name="T61" fmla="*/ 1210 h 1248"/>
                <a:gd name="T62" fmla="*/ 531 w 632"/>
                <a:gd name="T63" fmla="*/ 1191 h 1248"/>
                <a:gd name="T64" fmla="*/ 542 w 632"/>
                <a:gd name="T65" fmla="*/ 1161 h 1248"/>
                <a:gd name="T66" fmla="*/ 565 w 632"/>
                <a:gd name="T67" fmla="*/ 1075 h 1248"/>
                <a:gd name="T68" fmla="*/ 580 w 632"/>
                <a:gd name="T69" fmla="*/ 1016 h 1248"/>
                <a:gd name="T70" fmla="*/ 596 w 632"/>
                <a:gd name="T71" fmla="*/ 947 h 1248"/>
                <a:gd name="T72" fmla="*/ 610 w 632"/>
                <a:gd name="T73" fmla="*/ 867 h 1248"/>
                <a:gd name="T74" fmla="*/ 621 w 632"/>
                <a:gd name="T75" fmla="*/ 782 h 1248"/>
                <a:gd name="T76" fmla="*/ 629 w 632"/>
                <a:gd name="T77" fmla="*/ 692 h 1248"/>
                <a:gd name="T78" fmla="*/ 632 w 632"/>
                <a:gd name="T79" fmla="*/ 595 h 1248"/>
                <a:gd name="T80" fmla="*/ 632 w 632"/>
                <a:gd name="T81" fmla="*/ 546 h 1248"/>
                <a:gd name="T82" fmla="*/ 629 w 632"/>
                <a:gd name="T83" fmla="*/ 497 h 1248"/>
                <a:gd name="T84" fmla="*/ 623 w 632"/>
                <a:gd name="T85" fmla="*/ 448 h 1248"/>
                <a:gd name="T86" fmla="*/ 618 w 632"/>
                <a:gd name="T87" fmla="*/ 398 h 1248"/>
                <a:gd name="T88" fmla="*/ 610 w 632"/>
                <a:gd name="T89" fmla="*/ 346 h 1248"/>
                <a:gd name="T90" fmla="*/ 599 w 632"/>
                <a:gd name="T91" fmla="*/ 297 h 1248"/>
                <a:gd name="T92" fmla="*/ 588 w 632"/>
                <a:gd name="T93" fmla="*/ 245 h 1248"/>
                <a:gd name="T94" fmla="*/ 571 w 632"/>
                <a:gd name="T95" fmla="*/ 195 h 1248"/>
                <a:gd name="T96" fmla="*/ 552 w 632"/>
                <a:gd name="T97" fmla="*/ 146 h 1248"/>
                <a:gd name="T98" fmla="*/ 531 w 632"/>
                <a:gd name="T99" fmla="*/ 97 h 1248"/>
                <a:gd name="T100" fmla="*/ 508 w 632"/>
                <a:gd name="T101" fmla="*/ 50 h 1248"/>
                <a:gd name="T102" fmla="*/ 481 w 632"/>
                <a:gd name="T103" fmla="*/ 0 h 1248"/>
                <a:gd name="T104" fmla="*/ 41 w 632"/>
                <a:gd name="T105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248">
                  <a:moveTo>
                    <a:pt x="41" y="0"/>
                  </a:moveTo>
                  <a:lnTo>
                    <a:pt x="49" y="38"/>
                  </a:lnTo>
                  <a:lnTo>
                    <a:pt x="72" y="137"/>
                  </a:lnTo>
                  <a:lnTo>
                    <a:pt x="85" y="207"/>
                  </a:lnTo>
                  <a:lnTo>
                    <a:pt x="96" y="286"/>
                  </a:lnTo>
                  <a:lnTo>
                    <a:pt x="110" y="374"/>
                  </a:lnTo>
                  <a:lnTo>
                    <a:pt x="118" y="467"/>
                  </a:lnTo>
                  <a:lnTo>
                    <a:pt x="126" y="565"/>
                  </a:lnTo>
                  <a:lnTo>
                    <a:pt x="129" y="667"/>
                  </a:lnTo>
                  <a:lnTo>
                    <a:pt x="126" y="768"/>
                  </a:lnTo>
                  <a:lnTo>
                    <a:pt x="121" y="818"/>
                  </a:lnTo>
                  <a:lnTo>
                    <a:pt x="118" y="867"/>
                  </a:lnTo>
                  <a:lnTo>
                    <a:pt x="110" y="917"/>
                  </a:lnTo>
                  <a:lnTo>
                    <a:pt x="101" y="964"/>
                  </a:lnTo>
                  <a:lnTo>
                    <a:pt x="90" y="1012"/>
                  </a:lnTo>
                  <a:lnTo>
                    <a:pt x="77" y="1057"/>
                  </a:lnTo>
                  <a:lnTo>
                    <a:pt x="61" y="1100"/>
                  </a:lnTo>
                  <a:lnTo>
                    <a:pt x="43" y="1142"/>
                  </a:lnTo>
                  <a:lnTo>
                    <a:pt x="25" y="1180"/>
                  </a:lnTo>
                  <a:lnTo>
                    <a:pt x="0" y="1219"/>
                  </a:lnTo>
                  <a:lnTo>
                    <a:pt x="11" y="1221"/>
                  </a:lnTo>
                  <a:lnTo>
                    <a:pt x="38" y="1230"/>
                  </a:lnTo>
                  <a:lnTo>
                    <a:pt x="85" y="1241"/>
                  </a:lnTo>
                  <a:lnTo>
                    <a:pt x="146" y="1246"/>
                  </a:lnTo>
                  <a:lnTo>
                    <a:pt x="184" y="1248"/>
                  </a:lnTo>
                  <a:lnTo>
                    <a:pt x="223" y="1248"/>
                  </a:lnTo>
                  <a:lnTo>
                    <a:pt x="266" y="1248"/>
                  </a:lnTo>
                  <a:lnTo>
                    <a:pt x="313" y="1243"/>
                  </a:lnTo>
                  <a:lnTo>
                    <a:pt x="362" y="1235"/>
                  </a:lnTo>
                  <a:lnTo>
                    <a:pt x="414" y="1224"/>
                  </a:lnTo>
                  <a:lnTo>
                    <a:pt x="472" y="1210"/>
                  </a:lnTo>
                  <a:lnTo>
                    <a:pt x="531" y="1191"/>
                  </a:lnTo>
                  <a:lnTo>
                    <a:pt x="542" y="1161"/>
                  </a:lnTo>
                  <a:lnTo>
                    <a:pt x="565" y="1075"/>
                  </a:lnTo>
                  <a:lnTo>
                    <a:pt x="580" y="1016"/>
                  </a:lnTo>
                  <a:lnTo>
                    <a:pt x="596" y="947"/>
                  </a:lnTo>
                  <a:lnTo>
                    <a:pt x="610" y="867"/>
                  </a:lnTo>
                  <a:lnTo>
                    <a:pt x="621" y="782"/>
                  </a:lnTo>
                  <a:lnTo>
                    <a:pt x="629" y="692"/>
                  </a:lnTo>
                  <a:lnTo>
                    <a:pt x="632" y="595"/>
                  </a:lnTo>
                  <a:lnTo>
                    <a:pt x="632" y="546"/>
                  </a:lnTo>
                  <a:lnTo>
                    <a:pt x="629" y="497"/>
                  </a:lnTo>
                  <a:lnTo>
                    <a:pt x="623" y="448"/>
                  </a:lnTo>
                  <a:lnTo>
                    <a:pt x="618" y="398"/>
                  </a:lnTo>
                  <a:lnTo>
                    <a:pt x="610" y="346"/>
                  </a:lnTo>
                  <a:lnTo>
                    <a:pt x="599" y="297"/>
                  </a:lnTo>
                  <a:lnTo>
                    <a:pt x="588" y="245"/>
                  </a:lnTo>
                  <a:lnTo>
                    <a:pt x="571" y="195"/>
                  </a:lnTo>
                  <a:lnTo>
                    <a:pt x="552" y="146"/>
                  </a:lnTo>
                  <a:lnTo>
                    <a:pt x="531" y="97"/>
                  </a:lnTo>
                  <a:lnTo>
                    <a:pt x="508" y="50"/>
                  </a:lnTo>
                  <a:lnTo>
                    <a:pt x="481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8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206"/>
            <p:cNvSpPr>
              <a:spLocks/>
            </p:cNvSpPr>
            <p:nvPr/>
          </p:nvSpPr>
          <p:spPr bwMode="auto">
            <a:xfrm>
              <a:off x="4570413" y="3956050"/>
              <a:ext cx="146050" cy="285750"/>
            </a:xfrm>
            <a:custGeom>
              <a:avLst/>
              <a:gdLst>
                <a:gd name="T0" fmla="*/ 42 w 650"/>
                <a:gd name="T1" fmla="*/ 10 h 1264"/>
                <a:gd name="T2" fmla="*/ 77 w 650"/>
                <a:gd name="T3" fmla="*/ 172 h 1264"/>
                <a:gd name="T4" fmla="*/ 102 w 650"/>
                <a:gd name="T5" fmla="*/ 318 h 1264"/>
                <a:gd name="T6" fmla="*/ 122 w 650"/>
                <a:gd name="T7" fmla="*/ 490 h 1264"/>
                <a:gd name="T8" fmla="*/ 130 w 650"/>
                <a:gd name="T9" fmla="*/ 679 h 1264"/>
                <a:gd name="T10" fmla="*/ 122 w 650"/>
                <a:gd name="T11" fmla="*/ 827 h 1264"/>
                <a:gd name="T12" fmla="*/ 102 w 650"/>
                <a:gd name="T13" fmla="*/ 973 h 1264"/>
                <a:gd name="T14" fmla="*/ 64 w 650"/>
                <a:gd name="T15" fmla="*/ 1105 h 1264"/>
                <a:gd name="T16" fmla="*/ 36 w 650"/>
                <a:gd name="T17" fmla="*/ 1165 h 1264"/>
                <a:gd name="T18" fmla="*/ 3 w 650"/>
                <a:gd name="T19" fmla="*/ 1220 h 1264"/>
                <a:gd name="T20" fmla="*/ 6 w 650"/>
                <a:gd name="T21" fmla="*/ 1233 h 1264"/>
                <a:gd name="T22" fmla="*/ 64 w 650"/>
                <a:gd name="T23" fmla="*/ 1250 h 1264"/>
                <a:gd name="T24" fmla="*/ 130 w 650"/>
                <a:gd name="T25" fmla="*/ 1258 h 1264"/>
                <a:gd name="T26" fmla="*/ 218 w 650"/>
                <a:gd name="T27" fmla="*/ 1264 h 1264"/>
                <a:gd name="T28" fmla="*/ 324 w 650"/>
                <a:gd name="T29" fmla="*/ 1258 h 1264"/>
                <a:gd name="T30" fmla="*/ 407 w 650"/>
                <a:gd name="T31" fmla="*/ 1244 h 1264"/>
                <a:gd name="T32" fmla="*/ 495 w 650"/>
                <a:gd name="T33" fmla="*/ 1220 h 1264"/>
                <a:gd name="T34" fmla="*/ 547 w 650"/>
                <a:gd name="T35" fmla="*/ 1201 h 1264"/>
                <a:gd name="T36" fmla="*/ 578 w 650"/>
                <a:gd name="T37" fmla="*/ 1097 h 1264"/>
                <a:gd name="T38" fmla="*/ 616 w 650"/>
                <a:gd name="T39" fmla="*/ 935 h 1264"/>
                <a:gd name="T40" fmla="*/ 641 w 650"/>
                <a:gd name="T41" fmla="*/ 778 h 1264"/>
                <a:gd name="T42" fmla="*/ 650 w 650"/>
                <a:gd name="T43" fmla="*/ 663 h 1264"/>
                <a:gd name="T44" fmla="*/ 646 w 650"/>
                <a:gd name="T45" fmla="*/ 528 h 1264"/>
                <a:gd name="T46" fmla="*/ 632 w 650"/>
                <a:gd name="T47" fmla="*/ 375 h 1264"/>
                <a:gd name="T48" fmla="*/ 597 w 650"/>
                <a:gd name="T49" fmla="*/ 224 h 1264"/>
                <a:gd name="T50" fmla="*/ 553 w 650"/>
                <a:gd name="T51" fmla="*/ 111 h 1264"/>
                <a:gd name="T52" fmla="*/ 517 w 650"/>
                <a:gd name="T53" fmla="*/ 40 h 1264"/>
                <a:gd name="T54" fmla="*/ 490 w 650"/>
                <a:gd name="T55" fmla="*/ 0 h 1264"/>
                <a:gd name="T56" fmla="*/ 42 w 650"/>
                <a:gd name="T57" fmla="*/ 5 h 1264"/>
                <a:gd name="T58" fmla="*/ 50 w 650"/>
                <a:gd name="T59" fmla="*/ 7 h 1264"/>
                <a:gd name="T60" fmla="*/ 490 w 650"/>
                <a:gd name="T61" fmla="*/ 16 h 1264"/>
                <a:gd name="T62" fmla="*/ 481 w 650"/>
                <a:gd name="T63" fmla="*/ 13 h 1264"/>
                <a:gd name="T64" fmla="*/ 520 w 650"/>
                <a:gd name="T65" fmla="*/ 84 h 1264"/>
                <a:gd name="T66" fmla="*/ 553 w 650"/>
                <a:gd name="T67" fmla="*/ 155 h 1264"/>
                <a:gd name="T68" fmla="*/ 599 w 650"/>
                <a:gd name="T69" fmla="*/ 304 h 1264"/>
                <a:gd name="T70" fmla="*/ 624 w 650"/>
                <a:gd name="T71" fmla="*/ 455 h 1264"/>
                <a:gd name="T72" fmla="*/ 632 w 650"/>
                <a:gd name="T73" fmla="*/ 600 h 1264"/>
                <a:gd name="T74" fmla="*/ 627 w 650"/>
                <a:gd name="T75" fmla="*/ 721 h 1264"/>
                <a:gd name="T76" fmla="*/ 616 w 650"/>
                <a:gd name="T77" fmla="*/ 830 h 1264"/>
                <a:gd name="T78" fmla="*/ 583 w 650"/>
                <a:gd name="T79" fmla="*/ 1019 h 1264"/>
                <a:gd name="T80" fmla="*/ 547 w 650"/>
                <a:gd name="T81" fmla="*/ 1149 h 1264"/>
                <a:gd name="T82" fmla="*/ 531 w 650"/>
                <a:gd name="T83" fmla="*/ 1195 h 1264"/>
                <a:gd name="T84" fmla="*/ 536 w 650"/>
                <a:gd name="T85" fmla="*/ 1190 h 1264"/>
                <a:gd name="T86" fmla="*/ 446 w 650"/>
                <a:gd name="T87" fmla="*/ 1217 h 1264"/>
                <a:gd name="T88" fmla="*/ 360 w 650"/>
                <a:gd name="T89" fmla="*/ 1237 h 1264"/>
                <a:gd name="T90" fmla="*/ 286 w 650"/>
                <a:gd name="T91" fmla="*/ 1244 h 1264"/>
                <a:gd name="T92" fmla="*/ 171 w 650"/>
                <a:gd name="T93" fmla="*/ 1248 h 1264"/>
                <a:gd name="T94" fmla="*/ 97 w 650"/>
                <a:gd name="T95" fmla="*/ 1239 h 1264"/>
                <a:gd name="T96" fmla="*/ 25 w 650"/>
                <a:gd name="T97" fmla="*/ 1223 h 1264"/>
                <a:gd name="T98" fmla="*/ 12 w 650"/>
                <a:gd name="T99" fmla="*/ 1217 h 1264"/>
                <a:gd name="T100" fmla="*/ 18 w 650"/>
                <a:gd name="T101" fmla="*/ 1231 h 1264"/>
                <a:gd name="T102" fmla="*/ 50 w 650"/>
                <a:gd name="T103" fmla="*/ 1174 h 1264"/>
                <a:gd name="T104" fmla="*/ 77 w 650"/>
                <a:gd name="T105" fmla="*/ 1111 h 1264"/>
                <a:gd name="T106" fmla="*/ 119 w 650"/>
                <a:gd name="T107" fmla="*/ 976 h 1264"/>
                <a:gd name="T108" fmla="*/ 138 w 650"/>
                <a:gd name="T109" fmla="*/ 830 h 1264"/>
                <a:gd name="T110" fmla="*/ 146 w 650"/>
                <a:gd name="T111" fmla="*/ 679 h 1264"/>
                <a:gd name="T112" fmla="*/ 140 w 650"/>
                <a:gd name="T113" fmla="*/ 550 h 1264"/>
                <a:gd name="T114" fmla="*/ 119 w 650"/>
                <a:gd name="T115" fmla="*/ 315 h 1264"/>
                <a:gd name="T116" fmla="*/ 86 w 650"/>
                <a:gd name="T117" fmla="*/ 128 h 1264"/>
                <a:gd name="T118" fmla="*/ 58 w 650"/>
                <a:gd name="T119" fmla="*/ 7 h 1264"/>
                <a:gd name="T120" fmla="*/ 50 w 650"/>
                <a:gd name="T121" fmla="*/ 16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50" h="1264">
                  <a:moveTo>
                    <a:pt x="50" y="7"/>
                  </a:moveTo>
                  <a:lnTo>
                    <a:pt x="42" y="10"/>
                  </a:lnTo>
                  <a:lnTo>
                    <a:pt x="56" y="68"/>
                  </a:lnTo>
                  <a:lnTo>
                    <a:pt x="77" y="172"/>
                  </a:lnTo>
                  <a:lnTo>
                    <a:pt x="88" y="241"/>
                  </a:lnTo>
                  <a:lnTo>
                    <a:pt x="102" y="318"/>
                  </a:lnTo>
                  <a:lnTo>
                    <a:pt x="110" y="402"/>
                  </a:lnTo>
                  <a:lnTo>
                    <a:pt x="122" y="490"/>
                  </a:lnTo>
                  <a:lnTo>
                    <a:pt x="127" y="584"/>
                  </a:lnTo>
                  <a:lnTo>
                    <a:pt x="130" y="679"/>
                  </a:lnTo>
                  <a:lnTo>
                    <a:pt x="127" y="753"/>
                  </a:lnTo>
                  <a:lnTo>
                    <a:pt x="122" y="827"/>
                  </a:lnTo>
                  <a:lnTo>
                    <a:pt x="113" y="902"/>
                  </a:lnTo>
                  <a:lnTo>
                    <a:pt x="102" y="973"/>
                  </a:lnTo>
                  <a:lnTo>
                    <a:pt x="83" y="1041"/>
                  </a:lnTo>
                  <a:lnTo>
                    <a:pt x="64" y="1105"/>
                  </a:lnTo>
                  <a:lnTo>
                    <a:pt x="50" y="1135"/>
                  </a:lnTo>
                  <a:lnTo>
                    <a:pt x="36" y="1165"/>
                  </a:lnTo>
                  <a:lnTo>
                    <a:pt x="20" y="1192"/>
                  </a:lnTo>
                  <a:lnTo>
                    <a:pt x="3" y="1220"/>
                  </a:lnTo>
                  <a:lnTo>
                    <a:pt x="0" y="1228"/>
                  </a:lnTo>
                  <a:lnTo>
                    <a:pt x="6" y="1233"/>
                  </a:lnTo>
                  <a:lnTo>
                    <a:pt x="20" y="1239"/>
                  </a:lnTo>
                  <a:lnTo>
                    <a:pt x="64" y="1250"/>
                  </a:lnTo>
                  <a:lnTo>
                    <a:pt x="94" y="1255"/>
                  </a:lnTo>
                  <a:lnTo>
                    <a:pt x="130" y="1258"/>
                  </a:lnTo>
                  <a:lnTo>
                    <a:pt x="171" y="1264"/>
                  </a:lnTo>
                  <a:lnTo>
                    <a:pt x="218" y="1264"/>
                  </a:lnTo>
                  <a:lnTo>
                    <a:pt x="286" y="1262"/>
                  </a:lnTo>
                  <a:lnTo>
                    <a:pt x="324" y="1258"/>
                  </a:lnTo>
                  <a:lnTo>
                    <a:pt x="363" y="1253"/>
                  </a:lnTo>
                  <a:lnTo>
                    <a:pt x="407" y="1244"/>
                  </a:lnTo>
                  <a:lnTo>
                    <a:pt x="448" y="1233"/>
                  </a:lnTo>
                  <a:lnTo>
                    <a:pt x="495" y="1220"/>
                  </a:lnTo>
                  <a:lnTo>
                    <a:pt x="542" y="1206"/>
                  </a:lnTo>
                  <a:lnTo>
                    <a:pt x="547" y="1201"/>
                  </a:lnTo>
                  <a:lnTo>
                    <a:pt x="561" y="1154"/>
                  </a:lnTo>
                  <a:lnTo>
                    <a:pt x="578" y="1097"/>
                  </a:lnTo>
                  <a:lnTo>
                    <a:pt x="597" y="1023"/>
                  </a:lnTo>
                  <a:lnTo>
                    <a:pt x="616" y="935"/>
                  </a:lnTo>
                  <a:lnTo>
                    <a:pt x="632" y="834"/>
                  </a:lnTo>
                  <a:lnTo>
                    <a:pt x="641" y="778"/>
                  </a:lnTo>
                  <a:lnTo>
                    <a:pt x="644" y="721"/>
                  </a:lnTo>
                  <a:lnTo>
                    <a:pt x="650" y="663"/>
                  </a:lnTo>
                  <a:lnTo>
                    <a:pt x="650" y="600"/>
                  </a:lnTo>
                  <a:lnTo>
                    <a:pt x="646" y="528"/>
                  </a:lnTo>
                  <a:lnTo>
                    <a:pt x="641" y="451"/>
                  </a:lnTo>
                  <a:lnTo>
                    <a:pt x="632" y="375"/>
                  </a:lnTo>
                  <a:lnTo>
                    <a:pt x="616" y="300"/>
                  </a:lnTo>
                  <a:lnTo>
                    <a:pt x="597" y="224"/>
                  </a:lnTo>
                  <a:lnTo>
                    <a:pt x="569" y="149"/>
                  </a:lnTo>
                  <a:lnTo>
                    <a:pt x="553" y="111"/>
                  </a:lnTo>
                  <a:lnTo>
                    <a:pt x="536" y="76"/>
                  </a:lnTo>
                  <a:lnTo>
                    <a:pt x="517" y="40"/>
                  </a:lnTo>
                  <a:lnTo>
                    <a:pt x="495" y="5"/>
                  </a:lnTo>
                  <a:lnTo>
                    <a:pt x="490" y="0"/>
                  </a:lnTo>
                  <a:lnTo>
                    <a:pt x="50" y="0"/>
                  </a:lnTo>
                  <a:lnTo>
                    <a:pt x="42" y="5"/>
                  </a:lnTo>
                  <a:lnTo>
                    <a:pt x="42" y="10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490" y="16"/>
                  </a:lnTo>
                  <a:lnTo>
                    <a:pt x="490" y="7"/>
                  </a:lnTo>
                  <a:lnTo>
                    <a:pt x="481" y="13"/>
                  </a:lnTo>
                  <a:lnTo>
                    <a:pt x="504" y="48"/>
                  </a:lnTo>
                  <a:lnTo>
                    <a:pt x="520" y="84"/>
                  </a:lnTo>
                  <a:lnTo>
                    <a:pt x="540" y="120"/>
                  </a:lnTo>
                  <a:lnTo>
                    <a:pt x="553" y="155"/>
                  </a:lnTo>
                  <a:lnTo>
                    <a:pt x="580" y="230"/>
                  </a:lnTo>
                  <a:lnTo>
                    <a:pt x="599" y="304"/>
                  </a:lnTo>
                  <a:lnTo>
                    <a:pt x="616" y="378"/>
                  </a:lnTo>
                  <a:lnTo>
                    <a:pt x="624" y="455"/>
                  </a:lnTo>
                  <a:lnTo>
                    <a:pt x="630" y="528"/>
                  </a:lnTo>
                  <a:lnTo>
                    <a:pt x="632" y="600"/>
                  </a:lnTo>
                  <a:lnTo>
                    <a:pt x="632" y="660"/>
                  </a:lnTo>
                  <a:lnTo>
                    <a:pt x="627" y="721"/>
                  </a:lnTo>
                  <a:lnTo>
                    <a:pt x="624" y="775"/>
                  </a:lnTo>
                  <a:lnTo>
                    <a:pt x="616" y="830"/>
                  </a:lnTo>
                  <a:lnTo>
                    <a:pt x="599" y="931"/>
                  </a:lnTo>
                  <a:lnTo>
                    <a:pt x="583" y="1019"/>
                  </a:lnTo>
                  <a:lnTo>
                    <a:pt x="564" y="1093"/>
                  </a:lnTo>
                  <a:lnTo>
                    <a:pt x="547" y="1149"/>
                  </a:lnTo>
                  <a:lnTo>
                    <a:pt x="536" y="1185"/>
                  </a:lnTo>
                  <a:lnTo>
                    <a:pt x="531" y="1195"/>
                  </a:lnTo>
                  <a:lnTo>
                    <a:pt x="540" y="1198"/>
                  </a:lnTo>
                  <a:lnTo>
                    <a:pt x="536" y="1190"/>
                  </a:lnTo>
                  <a:lnTo>
                    <a:pt x="490" y="1206"/>
                  </a:lnTo>
                  <a:lnTo>
                    <a:pt x="446" y="1217"/>
                  </a:lnTo>
                  <a:lnTo>
                    <a:pt x="402" y="1228"/>
                  </a:lnTo>
                  <a:lnTo>
                    <a:pt x="360" y="1237"/>
                  </a:lnTo>
                  <a:lnTo>
                    <a:pt x="322" y="1242"/>
                  </a:lnTo>
                  <a:lnTo>
                    <a:pt x="286" y="1244"/>
                  </a:lnTo>
                  <a:lnTo>
                    <a:pt x="218" y="1248"/>
                  </a:lnTo>
                  <a:lnTo>
                    <a:pt x="171" y="1248"/>
                  </a:lnTo>
                  <a:lnTo>
                    <a:pt x="130" y="1244"/>
                  </a:lnTo>
                  <a:lnTo>
                    <a:pt x="97" y="1239"/>
                  </a:lnTo>
                  <a:lnTo>
                    <a:pt x="67" y="1233"/>
                  </a:lnTo>
                  <a:lnTo>
                    <a:pt x="25" y="1223"/>
                  </a:lnTo>
                  <a:lnTo>
                    <a:pt x="18" y="1220"/>
                  </a:lnTo>
                  <a:lnTo>
                    <a:pt x="12" y="1217"/>
                  </a:lnTo>
                  <a:lnTo>
                    <a:pt x="9" y="1226"/>
                  </a:lnTo>
                  <a:lnTo>
                    <a:pt x="18" y="1231"/>
                  </a:lnTo>
                  <a:lnTo>
                    <a:pt x="34" y="1201"/>
                  </a:lnTo>
                  <a:lnTo>
                    <a:pt x="50" y="1174"/>
                  </a:lnTo>
                  <a:lnTo>
                    <a:pt x="64" y="1143"/>
                  </a:lnTo>
                  <a:lnTo>
                    <a:pt x="77" y="1111"/>
                  </a:lnTo>
                  <a:lnTo>
                    <a:pt x="99" y="1044"/>
                  </a:lnTo>
                  <a:lnTo>
                    <a:pt x="119" y="976"/>
                  </a:lnTo>
                  <a:lnTo>
                    <a:pt x="130" y="904"/>
                  </a:lnTo>
                  <a:lnTo>
                    <a:pt x="138" y="830"/>
                  </a:lnTo>
                  <a:lnTo>
                    <a:pt x="144" y="753"/>
                  </a:lnTo>
                  <a:lnTo>
                    <a:pt x="146" y="679"/>
                  </a:lnTo>
                  <a:lnTo>
                    <a:pt x="144" y="613"/>
                  </a:lnTo>
                  <a:lnTo>
                    <a:pt x="140" y="550"/>
                  </a:lnTo>
                  <a:lnTo>
                    <a:pt x="133" y="430"/>
                  </a:lnTo>
                  <a:lnTo>
                    <a:pt x="119" y="315"/>
                  </a:lnTo>
                  <a:lnTo>
                    <a:pt x="102" y="216"/>
                  </a:lnTo>
                  <a:lnTo>
                    <a:pt x="86" y="128"/>
                  </a:lnTo>
                  <a:lnTo>
                    <a:pt x="72" y="63"/>
                  </a:lnTo>
                  <a:lnTo>
                    <a:pt x="58" y="7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50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207"/>
            <p:cNvSpPr>
              <a:spLocks/>
            </p:cNvSpPr>
            <p:nvPr/>
          </p:nvSpPr>
          <p:spPr bwMode="auto">
            <a:xfrm>
              <a:off x="4575176" y="4108450"/>
              <a:ext cx="138113" cy="130175"/>
            </a:xfrm>
            <a:custGeom>
              <a:avLst/>
              <a:gdLst>
                <a:gd name="T0" fmla="*/ 609 w 609"/>
                <a:gd name="T1" fmla="*/ 0 h 577"/>
                <a:gd name="T2" fmla="*/ 580 w 609"/>
                <a:gd name="T3" fmla="*/ 30 h 577"/>
                <a:gd name="T4" fmla="*/ 549 w 609"/>
                <a:gd name="T5" fmla="*/ 57 h 577"/>
                <a:gd name="T6" fmla="*/ 517 w 609"/>
                <a:gd name="T7" fmla="*/ 82 h 577"/>
                <a:gd name="T8" fmla="*/ 483 w 609"/>
                <a:gd name="T9" fmla="*/ 104 h 577"/>
                <a:gd name="T10" fmla="*/ 450 w 609"/>
                <a:gd name="T11" fmla="*/ 121 h 577"/>
                <a:gd name="T12" fmla="*/ 412 w 609"/>
                <a:gd name="T13" fmla="*/ 134 h 577"/>
                <a:gd name="T14" fmla="*/ 373 w 609"/>
                <a:gd name="T15" fmla="*/ 140 h 577"/>
                <a:gd name="T16" fmla="*/ 335 w 609"/>
                <a:gd name="T17" fmla="*/ 143 h 577"/>
                <a:gd name="T18" fmla="*/ 310 w 609"/>
                <a:gd name="T19" fmla="*/ 143 h 577"/>
                <a:gd name="T20" fmla="*/ 283 w 609"/>
                <a:gd name="T21" fmla="*/ 140 h 577"/>
                <a:gd name="T22" fmla="*/ 256 w 609"/>
                <a:gd name="T23" fmla="*/ 134 h 577"/>
                <a:gd name="T24" fmla="*/ 227 w 609"/>
                <a:gd name="T25" fmla="*/ 127 h 577"/>
                <a:gd name="T26" fmla="*/ 200 w 609"/>
                <a:gd name="T27" fmla="*/ 109 h 577"/>
                <a:gd name="T28" fmla="*/ 173 w 609"/>
                <a:gd name="T29" fmla="*/ 93 h 577"/>
                <a:gd name="T30" fmla="*/ 148 w 609"/>
                <a:gd name="T31" fmla="*/ 75 h 577"/>
                <a:gd name="T32" fmla="*/ 121 w 609"/>
                <a:gd name="T33" fmla="*/ 52 h 577"/>
                <a:gd name="T34" fmla="*/ 117 w 609"/>
                <a:gd name="T35" fmla="*/ 121 h 577"/>
                <a:gd name="T36" fmla="*/ 112 w 609"/>
                <a:gd name="T37" fmla="*/ 187 h 577"/>
                <a:gd name="T38" fmla="*/ 104 w 609"/>
                <a:gd name="T39" fmla="*/ 255 h 577"/>
                <a:gd name="T40" fmla="*/ 90 w 609"/>
                <a:gd name="T41" fmla="*/ 318 h 577"/>
                <a:gd name="T42" fmla="*/ 74 w 609"/>
                <a:gd name="T43" fmla="*/ 382 h 577"/>
                <a:gd name="T44" fmla="*/ 54 w 609"/>
                <a:gd name="T45" fmla="*/ 442 h 577"/>
                <a:gd name="T46" fmla="*/ 29 w 609"/>
                <a:gd name="T47" fmla="*/ 497 h 577"/>
                <a:gd name="T48" fmla="*/ 13 w 609"/>
                <a:gd name="T49" fmla="*/ 524 h 577"/>
                <a:gd name="T50" fmla="*/ 0 w 609"/>
                <a:gd name="T51" fmla="*/ 549 h 577"/>
                <a:gd name="T52" fmla="*/ 2 w 609"/>
                <a:gd name="T53" fmla="*/ 552 h 577"/>
                <a:gd name="T54" fmla="*/ 44 w 609"/>
                <a:gd name="T55" fmla="*/ 562 h 577"/>
                <a:gd name="T56" fmla="*/ 74 w 609"/>
                <a:gd name="T57" fmla="*/ 568 h 577"/>
                <a:gd name="T58" fmla="*/ 107 w 609"/>
                <a:gd name="T59" fmla="*/ 573 h 577"/>
                <a:gd name="T60" fmla="*/ 148 w 609"/>
                <a:gd name="T61" fmla="*/ 577 h 577"/>
                <a:gd name="T62" fmla="*/ 195 w 609"/>
                <a:gd name="T63" fmla="*/ 577 h 577"/>
                <a:gd name="T64" fmla="*/ 261 w 609"/>
                <a:gd name="T65" fmla="*/ 573 h 577"/>
                <a:gd name="T66" fmla="*/ 299 w 609"/>
                <a:gd name="T67" fmla="*/ 571 h 577"/>
                <a:gd name="T68" fmla="*/ 337 w 609"/>
                <a:gd name="T69" fmla="*/ 566 h 577"/>
                <a:gd name="T70" fmla="*/ 379 w 609"/>
                <a:gd name="T71" fmla="*/ 557 h 577"/>
                <a:gd name="T72" fmla="*/ 420 w 609"/>
                <a:gd name="T73" fmla="*/ 549 h 577"/>
                <a:gd name="T74" fmla="*/ 464 w 609"/>
                <a:gd name="T75" fmla="*/ 535 h 577"/>
                <a:gd name="T76" fmla="*/ 508 w 609"/>
                <a:gd name="T77" fmla="*/ 521 h 577"/>
                <a:gd name="T78" fmla="*/ 513 w 609"/>
                <a:gd name="T79" fmla="*/ 514 h 577"/>
                <a:gd name="T80" fmla="*/ 524 w 609"/>
                <a:gd name="T81" fmla="*/ 478 h 577"/>
                <a:gd name="T82" fmla="*/ 541 w 609"/>
                <a:gd name="T83" fmla="*/ 422 h 577"/>
                <a:gd name="T84" fmla="*/ 560 w 609"/>
                <a:gd name="T85" fmla="*/ 348 h 577"/>
                <a:gd name="T86" fmla="*/ 574 w 609"/>
                <a:gd name="T87" fmla="*/ 275 h 577"/>
                <a:gd name="T88" fmla="*/ 591 w 609"/>
                <a:gd name="T89" fmla="*/ 190 h 577"/>
                <a:gd name="T90" fmla="*/ 601 w 609"/>
                <a:gd name="T91" fmla="*/ 96 h 577"/>
                <a:gd name="T92" fmla="*/ 609 w 609"/>
                <a:gd name="T93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09" h="577">
                  <a:moveTo>
                    <a:pt x="609" y="0"/>
                  </a:moveTo>
                  <a:lnTo>
                    <a:pt x="580" y="30"/>
                  </a:lnTo>
                  <a:lnTo>
                    <a:pt x="549" y="57"/>
                  </a:lnTo>
                  <a:lnTo>
                    <a:pt x="517" y="82"/>
                  </a:lnTo>
                  <a:lnTo>
                    <a:pt x="483" y="104"/>
                  </a:lnTo>
                  <a:lnTo>
                    <a:pt x="450" y="121"/>
                  </a:lnTo>
                  <a:lnTo>
                    <a:pt x="412" y="134"/>
                  </a:lnTo>
                  <a:lnTo>
                    <a:pt x="373" y="140"/>
                  </a:lnTo>
                  <a:lnTo>
                    <a:pt x="335" y="143"/>
                  </a:lnTo>
                  <a:lnTo>
                    <a:pt x="310" y="143"/>
                  </a:lnTo>
                  <a:lnTo>
                    <a:pt x="283" y="140"/>
                  </a:lnTo>
                  <a:lnTo>
                    <a:pt x="256" y="134"/>
                  </a:lnTo>
                  <a:lnTo>
                    <a:pt x="227" y="127"/>
                  </a:lnTo>
                  <a:lnTo>
                    <a:pt x="200" y="109"/>
                  </a:lnTo>
                  <a:lnTo>
                    <a:pt x="173" y="93"/>
                  </a:lnTo>
                  <a:lnTo>
                    <a:pt x="148" y="75"/>
                  </a:lnTo>
                  <a:lnTo>
                    <a:pt x="121" y="52"/>
                  </a:lnTo>
                  <a:lnTo>
                    <a:pt x="117" y="121"/>
                  </a:lnTo>
                  <a:lnTo>
                    <a:pt x="112" y="187"/>
                  </a:lnTo>
                  <a:lnTo>
                    <a:pt x="104" y="255"/>
                  </a:lnTo>
                  <a:lnTo>
                    <a:pt x="90" y="318"/>
                  </a:lnTo>
                  <a:lnTo>
                    <a:pt x="74" y="382"/>
                  </a:lnTo>
                  <a:lnTo>
                    <a:pt x="54" y="442"/>
                  </a:lnTo>
                  <a:lnTo>
                    <a:pt x="29" y="497"/>
                  </a:lnTo>
                  <a:lnTo>
                    <a:pt x="13" y="524"/>
                  </a:lnTo>
                  <a:lnTo>
                    <a:pt x="0" y="549"/>
                  </a:lnTo>
                  <a:lnTo>
                    <a:pt x="2" y="552"/>
                  </a:lnTo>
                  <a:lnTo>
                    <a:pt x="44" y="562"/>
                  </a:lnTo>
                  <a:lnTo>
                    <a:pt x="74" y="568"/>
                  </a:lnTo>
                  <a:lnTo>
                    <a:pt x="107" y="573"/>
                  </a:lnTo>
                  <a:lnTo>
                    <a:pt x="148" y="577"/>
                  </a:lnTo>
                  <a:lnTo>
                    <a:pt x="195" y="577"/>
                  </a:lnTo>
                  <a:lnTo>
                    <a:pt x="261" y="573"/>
                  </a:lnTo>
                  <a:lnTo>
                    <a:pt x="299" y="571"/>
                  </a:lnTo>
                  <a:lnTo>
                    <a:pt x="337" y="566"/>
                  </a:lnTo>
                  <a:lnTo>
                    <a:pt x="379" y="557"/>
                  </a:lnTo>
                  <a:lnTo>
                    <a:pt x="420" y="549"/>
                  </a:lnTo>
                  <a:lnTo>
                    <a:pt x="464" y="535"/>
                  </a:lnTo>
                  <a:lnTo>
                    <a:pt x="508" y="521"/>
                  </a:lnTo>
                  <a:lnTo>
                    <a:pt x="513" y="514"/>
                  </a:lnTo>
                  <a:lnTo>
                    <a:pt x="524" y="478"/>
                  </a:lnTo>
                  <a:lnTo>
                    <a:pt x="541" y="422"/>
                  </a:lnTo>
                  <a:lnTo>
                    <a:pt x="560" y="348"/>
                  </a:lnTo>
                  <a:lnTo>
                    <a:pt x="574" y="275"/>
                  </a:lnTo>
                  <a:lnTo>
                    <a:pt x="591" y="190"/>
                  </a:lnTo>
                  <a:lnTo>
                    <a:pt x="601" y="96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2E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208"/>
            <p:cNvSpPr>
              <a:spLocks/>
            </p:cNvSpPr>
            <p:nvPr/>
          </p:nvSpPr>
          <p:spPr bwMode="auto">
            <a:xfrm>
              <a:off x="4572001" y="4105275"/>
              <a:ext cx="142875" cy="134938"/>
            </a:xfrm>
            <a:custGeom>
              <a:avLst/>
              <a:gdLst>
                <a:gd name="T0" fmla="*/ 629 w 629"/>
                <a:gd name="T1" fmla="*/ 0 h 595"/>
                <a:gd name="T2" fmla="*/ 623 w 629"/>
                <a:gd name="T3" fmla="*/ 11 h 595"/>
                <a:gd name="T4" fmla="*/ 615 w 629"/>
                <a:gd name="T5" fmla="*/ 107 h 595"/>
                <a:gd name="T6" fmla="*/ 605 w 629"/>
                <a:gd name="T7" fmla="*/ 201 h 595"/>
                <a:gd name="T8" fmla="*/ 588 w 629"/>
                <a:gd name="T9" fmla="*/ 286 h 595"/>
                <a:gd name="T10" fmla="*/ 574 w 629"/>
                <a:gd name="T11" fmla="*/ 359 h 595"/>
                <a:gd name="T12" fmla="*/ 555 w 629"/>
                <a:gd name="T13" fmla="*/ 433 h 595"/>
                <a:gd name="T14" fmla="*/ 538 w 629"/>
                <a:gd name="T15" fmla="*/ 489 h 595"/>
                <a:gd name="T16" fmla="*/ 527 w 629"/>
                <a:gd name="T17" fmla="*/ 525 h 595"/>
                <a:gd name="T18" fmla="*/ 522 w 629"/>
                <a:gd name="T19" fmla="*/ 532 h 595"/>
                <a:gd name="T20" fmla="*/ 478 w 629"/>
                <a:gd name="T21" fmla="*/ 546 h 595"/>
                <a:gd name="T22" fmla="*/ 434 w 629"/>
                <a:gd name="T23" fmla="*/ 560 h 595"/>
                <a:gd name="T24" fmla="*/ 393 w 629"/>
                <a:gd name="T25" fmla="*/ 568 h 595"/>
                <a:gd name="T26" fmla="*/ 351 w 629"/>
                <a:gd name="T27" fmla="*/ 577 h 595"/>
                <a:gd name="T28" fmla="*/ 313 w 629"/>
                <a:gd name="T29" fmla="*/ 582 h 595"/>
                <a:gd name="T30" fmla="*/ 275 w 629"/>
                <a:gd name="T31" fmla="*/ 584 h 595"/>
                <a:gd name="T32" fmla="*/ 209 w 629"/>
                <a:gd name="T33" fmla="*/ 588 h 595"/>
                <a:gd name="T34" fmla="*/ 162 w 629"/>
                <a:gd name="T35" fmla="*/ 588 h 595"/>
                <a:gd name="T36" fmla="*/ 121 w 629"/>
                <a:gd name="T37" fmla="*/ 584 h 595"/>
                <a:gd name="T38" fmla="*/ 88 w 629"/>
                <a:gd name="T39" fmla="*/ 579 h 595"/>
                <a:gd name="T40" fmla="*/ 58 w 629"/>
                <a:gd name="T41" fmla="*/ 573 h 595"/>
                <a:gd name="T42" fmla="*/ 16 w 629"/>
                <a:gd name="T43" fmla="*/ 563 h 595"/>
                <a:gd name="T44" fmla="*/ 14 w 629"/>
                <a:gd name="T45" fmla="*/ 560 h 595"/>
                <a:gd name="T46" fmla="*/ 27 w 629"/>
                <a:gd name="T47" fmla="*/ 535 h 595"/>
                <a:gd name="T48" fmla="*/ 43 w 629"/>
                <a:gd name="T49" fmla="*/ 508 h 595"/>
                <a:gd name="T50" fmla="*/ 68 w 629"/>
                <a:gd name="T51" fmla="*/ 453 h 595"/>
                <a:gd name="T52" fmla="*/ 88 w 629"/>
                <a:gd name="T53" fmla="*/ 393 h 595"/>
                <a:gd name="T54" fmla="*/ 104 w 629"/>
                <a:gd name="T55" fmla="*/ 329 h 595"/>
                <a:gd name="T56" fmla="*/ 118 w 629"/>
                <a:gd name="T57" fmla="*/ 266 h 595"/>
                <a:gd name="T58" fmla="*/ 126 w 629"/>
                <a:gd name="T59" fmla="*/ 198 h 595"/>
                <a:gd name="T60" fmla="*/ 131 w 629"/>
                <a:gd name="T61" fmla="*/ 132 h 595"/>
                <a:gd name="T62" fmla="*/ 135 w 629"/>
                <a:gd name="T63" fmla="*/ 63 h 595"/>
                <a:gd name="T64" fmla="*/ 126 w 629"/>
                <a:gd name="T65" fmla="*/ 55 h 595"/>
                <a:gd name="T66" fmla="*/ 124 w 629"/>
                <a:gd name="T67" fmla="*/ 127 h 595"/>
                <a:gd name="T68" fmla="*/ 118 w 629"/>
                <a:gd name="T69" fmla="*/ 195 h 595"/>
                <a:gd name="T70" fmla="*/ 110 w 629"/>
                <a:gd name="T71" fmla="*/ 264 h 595"/>
                <a:gd name="T72" fmla="*/ 96 w 629"/>
                <a:gd name="T73" fmla="*/ 332 h 595"/>
                <a:gd name="T74" fmla="*/ 79 w 629"/>
                <a:gd name="T75" fmla="*/ 395 h 595"/>
                <a:gd name="T76" fmla="*/ 58 w 629"/>
                <a:gd name="T77" fmla="*/ 456 h 595"/>
                <a:gd name="T78" fmla="*/ 33 w 629"/>
                <a:gd name="T79" fmla="*/ 514 h 595"/>
                <a:gd name="T80" fmla="*/ 16 w 629"/>
                <a:gd name="T81" fmla="*/ 541 h 595"/>
                <a:gd name="T82" fmla="*/ 0 w 629"/>
                <a:gd name="T83" fmla="*/ 566 h 595"/>
                <a:gd name="T84" fmla="*/ 14 w 629"/>
                <a:gd name="T85" fmla="*/ 571 h 595"/>
                <a:gd name="T86" fmla="*/ 55 w 629"/>
                <a:gd name="T87" fmla="*/ 582 h 595"/>
                <a:gd name="T88" fmla="*/ 85 w 629"/>
                <a:gd name="T89" fmla="*/ 588 h 595"/>
                <a:gd name="T90" fmla="*/ 121 w 629"/>
                <a:gd name="T91" fmla="*/ 593 h 595"/>
                <a:gd name="T92" fmla="*/ 162 w 629"/>
                <a:gd name="T93" fmla="*/ 595 h 595"/>
                <a:gd name="T94" fmla="*/ 209 w 629"/>
                <a:gd name="T95" fmla="*/ 595 h 595"/>
                <a:gd name="T96" fmla="*/ 277 w 629"/>
                <a:gd name="T97" fmla="*/ 593 h 595"/>
                <a:gd name="T98" fmla="*/ 315 w 629"/>
                <a:gd name="T99" fmla="*/ 590 h 595"/>
                <a:gd name="T100" fmla="*/ 354 w 629"/>
                <a:gd name="T101" fmla="*/ 584 h 595"/>
                <a:gd name="T102" fmla="*/ 396 w 629"/>
                <a:gd name="T103" fmla="*/ 577 h 595"/>
                <a:gd name="T104" fmla="*/ 439 w 629"/>
                <a:gd name="T105" fmla="*/ 566 h 595"/>
                <a:gd name="T106" fmla="*/ 484 w 629"/>
                <a:gd name="T107" fmla="*/ 555 h 595"/>
                <a:gd name="T108" fmla="*/ 531 w 629"/>
                <a:gd name="T109" fmla="*/ 538 h 595"/>
                <a:gd name="T110" fmla="*/ 544 w 629"/>
                <a:gd name="T111" fmla="*/ 497 h 595"/>
                <a:gd name="T112" fmla="*/ 558 w 629"/>
                <a:gd name="T113" fmla="*/ 447 h 595"/>
                <a:gd name="T114" fmla="*/ 576 w 629"/>
                <a:gd name="T115" fmla="*/ 381 h 595"/>
                <a:gd name="T116" fmla="*/ 594 w 629"/>
                <a:gd name="T117" fmla="*/ 302 h 595"/>
                <a:gd name="T118" fmla="*/ 610 w 629"/>
                <a:gd name="T119" fmla="*/ 212 h 595"/>
                <a:gd name="T120" fmla="*/ 623 w 629"/>
                <a:gd name="T121" fmla="*/ 110 h 595"/>
                <a:gd name="T122" fmla="*/ 626 w 629"/>
                <a:gd name="T123" fmla="*/ 55 h 595"/>
                <a:gd name="T124" fmla="*/ 629 w 629"/>
                <a:gd name="T125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29" h="595">
                  <a:moveTo>
                    <a:pt x="629" y="0"/>
                  </a:moveTo>
                  <a:lnTo>
                    <a:pt x="623" y="11"/>
                  </a:lnTo>
                  <a:lnTo>
                    <a:pt x="615" y="107"/>
                  </a:lnTo>
                  <a:lnTo>
                    <a:pt x="605" y="201"/>
                  </a:lnTo>
                  <a:lnTo>
                    <a:pt x="588" y="286"/>
                  </a:lnTo>
                  <a:lnTo>
                    <a:pt x="574" y="359"/>
                  </a:lnTo>
                  <a:lnTo>
                    <a:pt x="555" y="433"/>
                  </a:lnTo>
                  <a:lnTo>
                    <a:pt x="538" y="489"/>
                  </a:lnTo>
                  <a:lnTo>
                    <a:pt x="527" y="525"/>
                  </a:lnTo>
                  <a:lnTo>
                    <a:pt x="522" y="532"/>
                  </a:lnTo>
                  <a:lnTo>
                    <a:pt x="478" y="546"/>
                  </a:lnTo>
                  <a:lnTo>
                    <a:pt x="434" y="560"/>
                  </a:lnTo>
                  <a:lnTo>
                    <a:pt x="393" y="568"/>
                  </a:lnTo>
                  <a:lnTo>
                    <a:pt x="351" y="577"/>
                  </a:lnTo>
                  <a:lnTo>
                    <a:pt x="313" y="582"/>
                  </a:lnTo>
                  <a:lnTo>
                    <a:pt x="275" y="584"/>
                  </a:lnTo>
                  <a:lnTo>
                    <a:pt x="209" y="588"/>
                  </a:lnTo>
                  <a:lnTo>
                    <a:pt x="162" y="588"/>
                  </a:lnTo>
                  <a:lnTo>
                    <a:pt x="121" y="584"/>
                  </a:lnTo>
                  <a:lnTo>
                    <a:pt x="88" y="579"/>
                  </a:lnTo>
                  <a:lnTo>
                    <a:pt x="58" y="573"/>
                  </a:lnTo>
                  <a:lnTo>
                    <a:pt x="16" y="563"/>
                  </a:lnTo>
                  <a:lnTo>
                    <a:pt x="14" y="560"/>
                  </a:lnTo>
                  <a:lnTo>
                    <a:pt x="27" y="535"/>
                  </a:lnTo>
                  <a:lnTo>
                    <a:pt x="43" y="508"/>
                  </a:lnTo>
                  <a:lnTo>
                    <a:pt x="68" y="453"/>
                  </a:lnTo>
                  <a:lnTo>
                    <a:pt x="88" y="393"/>
                  </a:lnTo>
                  <a:lnTo>
                    <a:pt x="104" y="329"/>
                  </a:lnTo>
                  <a:lnTo>
                    <a:pt x="118" y="266"/>
                  </a:lnTo>
                  <a:lnTo>
                    <a:pt x="126" y="198"/>
                  </a:lnTo>
                  <a:lnTo>
                    <a:pt x="131" y="132"/>
                  </a:lnTo>
                  <a:lnTo>
                    <a:pt x="135" y="63"/>
                  </a:lnTo>
                  <a:lnTo>
                    <a:pt x="126" y="55"/>
                  </a:lnTo>
                  <a:lnTo>
                    <a:pt x="124" y="127"/>
                  </a:lnTo>
                  <a:lnTo>
                    <a:pt x="118" y="195"/>
                  </a:lnTo>
                  <a:lnTo>
                    <a:pt x="110" y="264"/>
                  </a:lnTo>
                  <a:lnTo>
                    <a:pt x="96" y="332"/>
                  </a:lnTo>
                  <a:lnTo>
                    <a:pt x="79" y="395"/>
                  </a:lnTo>
                  <a:lnTo>
                    <a:pt x="58" y="456"/>
                  </a:lnTo>
                  <a:lnTo>
                    <a:pt x="33" y="514"/>
                  </a:lnTo>
                  <a:lnTo>
                    <a:pt x="16" y="541"/>
                  </a:lnTo>
                  <a:lnTo>
                    <a:pt x="0" y="566"/>
                  </a:lnTo>
                  <a:lnTo>
                    <a:pt x="14" y="571"/>
                  </a:lnTo>
                  <a:lnTo>
                    <a:pt x="55" y="582"/>
                  </a:lnTo>
                  <a:lnTo>
                    <a:pt x="85" y="588"/>
                  </a:lnTo>
                  <a:lnTo>
                    <a:pt x="121" y="593"/>
                  </a:lnTo>
                  <a:lnTo>
                    <a:pt x="162" y="595"/>
                  </a:lnTo>
                  <a:lnTo>
                    <a:pt x="209" y="595"/>
                  </a:lnTo>
                  <a:lnTo>
                    <a:pt x="277" y="593"/>
                  </a:lnTo>
                  <a:lnTo>
                    <a:pt x="315" y="590"/>
                  </a:lnTo>
                  <a:lnTo>
                    <a:pt x="354" y="584"/>
                  </a:lnTo>
                  <a:lnTo>
                    <a:pt x="396" y="577"/>
                  </a:lnTo>
                  <a:lnTo>
                    <a:pt x="439" y="566"/>
                  </a:lnTo>
                  <a:lnTo>
                    <a:pt x="484" y="555"/>
                  </a:lnTo>
                  <a:lnTo>
                    <a:pt x="531" y="538"/>
                  </a:lnTo>
                  <a:lnTo>
                    <a:pt x="544" y="497"/>
                  </a:lnTo>
                  <a:lnTo>
                    <a:pt x="558" y="447"/>
                  </a:lnTo>
                  <a:lnTo>
                    <a:pt x="576" y="381"/>
                  </a:lnTo>
                  <a:lnTo>
                    <a:pt x="594" y="302"/>
                  </a:lnTo>
                  <a:lnTo>
                    <a:pt x="610" y="212"/>
                  </a:lnTo>
                  <a:lnTo>
                    <a:pt x="623" y="110"/>
                  </a:lnTo>
                  <a:lnTo>
                    <a:pt x="626" y="55"/>
                  </a:lnTo>
                  <a:lnTo>
                    <a:pt x="629" y="0"/>
                  </a:lnTo>
                  <a:close/>
                </a:path>
              </a:pathLst>
            </a:custGeom>
            <a:solidFill>
              <a:srgbClr val="753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378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36"/>
    </mc:Choice>
    <mc:Fallback xmlns="">
      <p:transition spd="slow" advTm="47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그룹 18"/>
          <p:cNvGrpSpPr/>
          <p:nvPr/>
        </p:nvGrpSpPr>
        <p:grpSpPr>
          <a:xfrm>
            <a:off x="6742371" y="6153520"/>
            <a:ext cx="1052193" cy="503120"/>
            <a:chOff x="4330701" y="3897313"/>
            <a:chExt cx="493713" cy="344487"/>
          </a:xfrm>
        </p:grpSpPr>
        <p:sp>
          <p:nvSpPr>
            <p:cNvPr id="20" name="Freeform 187"/>
            <p:cNvSpPr>
              <a:spLocks/>
            </p:cNvSpPr>
            <p:nvPr/>
          </p:nvSpPr>
          <p:spPr bwMode="auto">
            <a:xfrm>
              <a:off x="4332288" y="3898900"/>
              <a:ext cx="458788" cy="296863"/>
            </a:xfrm>
            <a:custGeom>
              <a:avLst/>
              <a:gdLst>
                <a:gd name="T0" fmla="*/ 2025 w 2028"/>
                <a:gd name="T1" fmla="*/ 688 h 1311"/>
                <a:gd name="T2" fmla="*/ 2014 w 2028"/>
                <a:gd name="T3" fmla="*/ 787 h 1311"/>
                <a:gd name="T4" fmla="*/ 1978 w 2028"/>
                <a:gd name="T5" fmla="*/ 910 h 1311"/>
                <a:gd name="T6" fmla="*/ 1918 w 2028"/>
                <a:gd name="T7" fmla="*/ 1023 h 1311"/>
                <a:gd name="T8" fmla="*/ 1841 w 2028"/>
                <a:gd name="T9" fmla="*/ 1118 h 1311"/>
                <a:gd name="T10" fmla="*/ 1745 w 2028"/>
                <a:gd name="T11" fmla="*/ 1201 h 1311"/>
                <a:gd name="T12" fmla="*/ 1638 w 2028"/>
                <a:gd name="T13" fmla="*/ 1262 h 1311"/>
                <a:gd name="T14" fmla="*/ 1517 w 2028"/>
                <a:gd name="T15" fmla="*/ 1300 h 1311"/>
                <a:gd name="T16" fmla="*/ 1454 w 2028"/>
                <a:gd name="T17" fmla="*/ 1309 h 1311"/>
                <a:gd name="T18" fmla="*/ 1387 w 2028"/>
                <a:gd name="T19" fmla="*/ 1311 h 1311"/>
                <a:gd name="T20" fmla="*/ 604 w 2028"/>
                <a:gd name="T21" fmla="*/ 1311 h 1311"/>
                <a:gd name="T22" fmla="*/ 541 w 2028"/>
                <a:gd name="T23" fmla="*/ 1305 h 1311"/>
                <a:gd name="T24" fmla="*/ 448 w 2028"/>
                <a:gd name="T25" fmla="*/ 1284 h 1311"/>
                <a:gd name="T26" fmla="*/ 332 w 2028"/>
                <a:gd name="T27" fmla="*/ 1231 h 1311"/>
                <a:gd name="T28" fmla="*/ 231 w 2028"/>
                <a:gd name="T29" fmla="*/ 1163 h 1311"/>
                <a:gd name="T30" fmla="*/ 145 w 2028"/>
                <a:gd name="T31" fmla="*/ 1072 h 1311"/>
                <a:gd name="T32" fmla="*/ 77 w 2028"/>
                <a:gd name="T33" fmla="*/ 967 h 1311"/>
                <a:gd name="T34" fmla="*/ 28 w 2028"/>
                <a:gd name="T35" fmla="*/ 850 h 1311"/>
                <a:gd name="T36" fmla="*/ 3 w 2028"/>
                <a:gd name="T37" fmla="*/ 724 h 1311"/>
                <a:gd name="T38" fmla="*/ 0 w 2028"/>
                <a:gd name="T39" fmla="*/ 655 h 1311"/>
                <a:gd name="T40" fmla="*/ 3 w 2028"/>
                <a:gd name="T41" fmla="*/ 590 h 1311"/>
                <a:gd name="T42" fmla="*/ 28 w 2028"/>
                <a:gd name="T43" fmla="*/ 460 h 1311"/>
                <a:gd name="T44" fmla="*/ 77 w 2028"/>
                <a:gd name="T45" fmla="*/ 342 h 1311"/>
                <a:gd name="T46" fmla="*/ 145 w 2028"/>
                <a:gd name="T47" fmla="*/ 238 h 1311"/>
                <a:gd name="T48" fmla="*/ 231 w 2028"/>
                <a:gd name="T49" fmla="*/ 147 h 1311"/>
                <a:gd name="T50" fmla="*/ 332 w 2028"/>
                <a:gd name="T51" fmla="*/ 79 h 1311"/>
                <a:gd name="T52" fmla="*/ 448 w 2028"/>
                <a:gd name="T53" fmla="*/ 29 h 1311"/>
                <a:gd name="T54" fmla="*/ 541 w 2028"/>
                <a:gd name="T55" fmla="*/ 7 h 1311"/>
                <a:gd name="T56" fmla="*/ 604 w 2028"/>
                <a:gd name="T57" fmla="*/ 0 h 1311"/>
                <a:gd name="T58" fmla="*/ 1387 w 2028"/>
                <a:gd name="T59" fmla="*/ 0 h 1311"/>
                <a:gd name="T60" fmla="*/ 1454 w 2028"/>
                <a:gd name="T61" fmla="*/ 2 h 1311"/>
                <a:gd name="T62" fmla="*/ 1517 w 2028"/>
                <a:gd name="T63" fmla="*/ 13 h 1311"/>
                <a:gd name="T64" fmla="*/ 1638 w 2028"/>
                <a:gd name="T65" fmla="*/ 52 h 1311"/>
                <a:gd name="T66" fmla="*/ 1745 w 2028"/>
                <a:gd name="T67" fmla="*/ 112 h 1311"/>
                <a:gd name="T68" fmla="*/ 1841 w 2028"/>
                <a:gd name="T69" fmla="*/ 191 h 1311"/>
                <a:gd name="T70" fmla="*/ 1918 w 2028"/>
                <a:gd name="T71" fmla="*/ 288 h 1311"/>
                <a:gd name="T72" fmla="*/ 1978 w 2028"/>
                <a:gd name="T73" fmla="*/ 399 h 1311"/>
                <a:gd name="T74" fmla="*/ 2014 w 2028"/>
                <a:gd name="T75" fmla="*/ 523 h 1311"/>
                <a:gd name="T76" fmla="*/ 2025 w 2028"/>
                <a:gd name="T77" fmla="*/ 622 h 1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1">
                  <a:moveTo>
                    <a:pt x="2028" y="655"/>
                  </a:moveTo>
                  <a:lnTo>
                    <a:pt x="2025" y="688"/>
                  </a:lnTo>
                  <a:lnTo>
                    <a:pt x="2025" y="724"/>
                  </a:lnTo>
                  <a:lnTo>
                    <a:pt x="2014" y="787"/>
                  </a:lnTo>
                  <a:lnTo>
                    <a:pt x="1998" y="850"/>
                  </a:lnTo>
                  <a:lnTo>
                    <a:pt x="1978" y="910"/>
                  </a:lnTo>
                  <a:lnTo>
                    <a:pt x="1951" y="967"/>
                  </a:lnTo>
                  <a:lnTo>
                    <a:pt x="1918" y="1023"/>
                  </a:lnTo>
                  <a:lnTo>
                    <a:pt x="1882" y="1072"/>
                  </a:lnTo>
                  <a:lnTo>
                    <a:pt x="1841" y="1118"/>
                  </a:lnTo>
                  <a:lnTo>
                    <a:pt x="1794" y="1163"/>
                  </a:lnTo>
                  <a:lnTo>
                    <a:pt x="1745" y="1201"/>
                  </a:lnTo>
                  <a:lnTo>
                    <a:pt x="1693" y="1231"/>
                  </a:lnTo>
                  <a:lnTo>
                    <a:pt x="1638" y="1262"/>
                  </a:lnTo>
                  <a:lnTo>
                    <a:pt x="1577" y="1284"/>
                  </a:lnTo>
                  <a:lnTo>
                    <a:pt x="1517" y="1300"/>
                  </a:lnTo>
                  <a:lnTo>
                    <a:pt x="1486" y="1305"/>
                  </a:lnTo>
                  <a:lnTo>
                    <a:pt x="1454" y="1309"/>
                  </a:lnTo>
                  <a:lnTo>
                    <a:pt x="1420" y="1311"/>
                  </a:lnTo>
                  <a:lnTo>
                    <a:pt x="1387" y="1311"/>
                  </a:lnTo>
                  <a:lnTo>
                    <a:pt x="638" y="1311"/>
                  </a:lnTo>
                  <a:lnTo>
                    <a:pt x="604" y="1311"/>
                  </a:lnTo>
                  <a:lnTo>
                    <a:pt x="572" y="1309"/>
                  </a:lnTo>
                  <a:lnTo>
                    <a:pt x="541" y="1305"/>
                  </a:lnTo>
                  <a:lnTo>
                    <a:pt x="509" y="1300"/>
                  </a:lnTo>
                  <a:lnTo>
                    <a:pt x="448" y="1284"/>
                  </a:lnTo>
                  <a:lnTo>
                    <a:pt x="388" y="1262"/>
                  </a:lnTo>
                  <a:lnTo>
                    <a:pt x="332" y="1231"/>
                  </a:lnTo>
                  <a:lnTo>
                    <a:pt x="280" y="1201"/>
                  </a:lnTo>
                  <a:lnTo>
                    <a:pt x="231" y="1163"/>
                  </a:lnTo>
                  <a:lnTo>
                    <a:pt x="187" y="1118"/>
                  </a:lnTo>
                  <a:lnTo>
                    <a:pt x="145" y="1072"/>
                  </a:lnTo>
                  <a:lnTo>
                    <a:pt x="107" y="1023"/>
                  </a:lnTo>
                  <a:lnTo>
                    <a:pt x="77" y="967"/>
                  </a:lnTo>
                  <a:lnTo>
                    <a:pt x="50" y="910"/>
                  </a:lnTo>
                  <a:lnTo>
                    <a:pt x="28" y="850"/>
                  </a:lnTo>
                  <a:lnTo>
                    <a:pt x="12" y="787"/>
                  </a:lnTo>
                  <a:lnTo>
                    <a:pt x="3" y="724"/>
                  </a:lnTo>
                  <a:lnTo>
                    <a:pt x="0" y="688"/>
                  </a:lnTo>
                  <a:lnTo>
                    <a:pt x="0" y="655"/>
                  </a:lnTo>
                  <a:lnTo>
                    <a:pt x="0" y="622"/>
                  </a:lnTo>
                  <a:lnTo>
                    <a:pt x="3" y="590"/>
                  </a:lnTo>
                  <a:lnTo>
                    <a:pt x="12" y="523"/>
                  </a:lnTo>
                  <a:lnTo>
                    <a:pt x="28" y="460"/>
                  </a:lnTo>
                  <a:lnTo>
                    <a:pt x="50" y="399"/>
                  </a:lnTo>
                  <a:lnTo>
                    <a:pt x="77" y="342"/>
                  </a:lnTo>
                  <a:lnTo>
                    <a:pt x="107" y="288"/>
                  </a:lnTo>
                  <a:lnTo>
                    <a:pt x="145" y="238"/>
                  </a:lnTo>
                  <a:lnTo>
                    <a:pt x="187" y="191"/>
                  </a:lnTo>
                  <a:lnTo>
                    <a:pt x="231" y="147"/>
                  </a:lnTo>
                  <a:lnTo>
                    <a:pt x="280" y="112"/>
                  </a:lnTo>
                  <a:lnTo>
                    <a:pt x="332" y="79"/>
                  </a:lnTo>
                  <a:lnTo>
                    <a:pt x="388" y="52"/>
                  </a:lnTo>
                  <a:lnTo>
                    <a:pt x="448" y="29"/>
                  </a:lnTo>
                  <a:lnTo>
                    <a:pt x="509" y="13"/>
                  </a:lnTo>
                  <a:lnTo>
                    <a:pt x="541" y="7"/>
                  </a:lnTo>
                  <a:lnTo>
                    <a:pt x="572" y="2"/>
                  </a:lnTo>
                  <a:lnTo>
                    <a:pt x="604" y="0"/>
                  </a:lnTo>
                  <a:lnTo>
                    <a:pt x="638" y="0"/>
                  </a:lnTo>
                  <a:lnTo>
                    <a:pt x="1387" y="0"/>
                  </a:lnTo>
                  <a:lnTo>
                    <a:pt x="1420" y="0"/>
                  </a:lnTo>
                  <a:lnTo>
                    <a:pt x="1454" y="2"/>
                  </a:lnTo>
                  <a:lnTo>
                    <a:pt x="1486" y="7"/>
                  </a:lnTo>
                  <a:lnTo>
                    <a:pt x="1517" y="13"/>
                  </a:lnTo>
                  <a:lnTo>
                    <a:pt x="1577" y="29"/>
                  </a:lnTo>
                  <a:lnTo>
                    <a:pt x="1638" y="52"/>
                  </a:lnTo>
                  <a:lnTo>
                    <a:pt x="1693" y="79"/>
                  </a:lnTo>
                  <a:lnTo>
                    <a:pt x="1745" y="112"/>
                  </a:lnTo>
                  <a:lnTo>
                    <a:pt x="1794" y="147"/>
                  </a:lnTo>
                  <a:lnTo>
                    <a:pt x="1841" y="191"/>
                  </a:lnTo>
                  <a:lnTo>
                    <a:pt x="1882" y="238"/>
                  </a:lnTo>
                  <a:lnTo>
                    <a:pt x="1918" y="288"/>
                  </a:lnTo>
                  <a:lnTo>
                    <a:pt x="1951" y="342"/>
                  </a:lnTo>
                  <a:lnTo>
                    <a:pt x="1978" y="399"/>
                  </a:lnTo>
                  <a:lnTo>
                    <a:pt x="1998" y="460"/>
                  </a:lnTo>
                  <a:lnTo>
                    <a:pt x="2014" y="523"/>
                  </a:lnTo>
                  <a:lnTo>
                    <a:pt x="2025" y="590"/>
                  </a:lnTo>
                  <a:lnTo>
                    <a:pt x="2025" y="622"/>
                  </a:lnTo>
                  <a:lnTo>
                    <a:pt x="2028" y="655"/>
                  </a:lnTo>
                  <a:close/>
                </a:path>
              </a:pathLst>
            </a:custGeom>
            <a:solidFill>
              <a:srgbClr val="F3F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Freeform 188"/>
            <p:cNvSpPr>
              <a:spLocks/>
            </p:cNvSpPr>
            <p:nvPr/>
          </p:nvSpPr>
          <p:spPr bwMode="auto">
            <a:xfrm>
              <a:off x="4330701" y="3897313"/>
              <a:ext cx="463550" cy="301625"/>
            </a:xfrm>
            <a:custGeom>
              <a:avLst/>
              <a:gdLst>
                <a:gd name="T0" fmla="*/ 2025 w 2044"/>
                <a:gd name="T1" fmla="*/ 730 h 1328"/>
                <a:gd name="T2" fmla="*/ 1978 w 2044"/>
                <a:gd name="T3" fmla="*/ 917 h 1328"/>
                <a:gd name="T4" fmla="*/ 1882 w 2044"/>
                <a:gd name="T5" fmla="*/ 1075 h 1328"/>
                <a:gd name="T6" fmla="*/ 1750 w 2044"/>
                <a:gd name="T7" fmla="*/ 1202 h 1328"/>
                <a:gd name="T8" fmla="*/ 1585 w 2044"/>
                <a:gd name="T9" fmla="*/ 1284 h 1328"/>
                <a:gd name="T10" fmla="*/ 1462 w 2044"/>
                <a:gd name="T11" fmla="*/ 1309 h 1328"/>
                <a:gd name="T12" fmla="*/ 646 w 2044"/>
                <a:gd name="T13" fmla="*/ 1312 h 1328"/>
                <a:gd name="T14" fmla="*/ 549 w 2044"/>
                <a:gd name="T15" fmla="*/ 1307 h 1328"/>
                <a:gd name="T16" fmla="*/ 401 w 2044"/>
                <a:gd name="T17" fmla="*/ 1262 h 1328"/>
                <a:gd name="T18" fmla="*/ 245 w 2044"/>
                <a:gd name="T19" fmla="*/ 1163 h 1328"/>
                <a:gd name="T20" fmla="*/ 124 w 2044"/>
                <a:gd name="T21" fmla="*/ 1026 h 1328"/>
                <a:gd name="T22" fmla="*/ 44 w 2044"/>
                <a:gd name="T23" fmla="*/ 856 h 1328"/>
                <a:gd name="T24" fmla="*/ 16 w 2044"/>
                <a:gd name="T25" fmla="*/ 664 h 1328"/>
                <a:gd name="T26" fmla="*/ 44 w 2044"/>
                <a:gd name="T27" fmla="*/ 473 h 1328"/>
                <a:gd name="T28" fmla="*/ 124 w 2044"/>
                <a:gd name="T29" fmla="*/ 302 h 1328"/>
                <a:gd name="T30" fmla="*/ 245 w 2044"/>
                <a:gd name="T31" fmla="*/ 165 h 1328"/>
                <a:gd name="T32" fmla="*/ 401 w 2044"/>
                <a:gd name="T33" fmla="*/ 66 h 1328"/>
                <a:gd name="T34" fmla="*/ 580 w 2044"/>
                <a:gd name="T35" fmla="*/ 20 h 1328"/>
                <a:gd name="T36" fmla="*/ 1395 w 2044"/>
                <a:gd name="T37" fmla="*/ 16 h 1328"/>
                <a:gd name="T38" fmla="*/ 1525 w 2044"/>
                <a:gd name="T39" fmla="*/ 30 h 1328"/>
                <a:gd name="T40" fmla="*/ 1698 w 2044"/>
                <a:gd name="T41" fmla="*/ 93 h 1328"/>
                <a:gd name="T42" fmla="*/ 1844 w 2044"/>
                <a:gd name="T43" fmla="*/ 206 h 1328"/>
                <a:gd name="T44" fmla="*/ 1950 w 2044"/>
                <a:gd name="T45" fmla="*/ 354 h 1328"/>
                <a:gd name="T46" fmla="*/ 2013 w 2044"/>
                <a:gd name="T47" fmla="*/ 532 h 1328"/>
                <a:gd name="T48" fmla="*/ 2036 w 2044"/>
                <a:gd name="T49" fmla="*/ 664 h 1328"/>
                <a:gd name="T50" fmla="*/ 2041 w 2044"/>
                <a:gd name="T51" fmla="*/ 595 h 1328"/>
                <a:gd name="T52" fmla="*/ 1991 w 2044"/>
                <a:gd name="T53" fmla="*/ 406 h 1328"/>
                <a:gd name="T54" fmla="*/ 1896 w 2044"/>
                <a:gd name="T55" fmla="*/ 241 h 1328"/>
                <a:gd name="T56" fmla="*/ 1759 w 2044"/>
                <a:gd name="T57" fmla="*/ 113 h 1328"/>
                <a:gd name="T58" fmla="*/ 1588 w 2044"/>
                <a:gd name="T59" fmla="*/ 30 h 1328"/>
                <a:gd name="T60" fmla="*/ 1494 w 2044"/>
                <a:gd name="T61" fmla="*/ 9 h 1328"/>
                <a:gd name="T62" fmla="*/ 1395 w 2044"/>
                <a:gd name="T63" fmla="*/ 0 h 1328"/>
                <a:gd name="T64" fmla="*/ 580 w 2044"/>
                <a:gd name="T65" fmla="*/ 3 h 1328"/>
                <a:gd name="T66" fmla="*/ 483 w 2044"/>
                <a:gd name="T67" fmla="*/ 20 h 1328"/>
                <a:gd name="T68" fmla="*/ 338 w 2044"/>
                <a:gd name="T69" fmla="*/ 79 h 1328"/>
                <a:gd name="T70" fmla="*/ 187 w 2044"/>
                <a:gd name="T71" fmla="*/ 194 h 1328"/>
                <a:gd name="T72" fmla="*/ 77 w 2044"/>
                <a:gd name="T73" fmla="*/ 349 h 1328"/>
                <a:gd name="T74" fmla="*/ 11 w 2044"/>
                <a:gd name="T75" fmla="*/ 530 h 1328"/>
                <a:gd name="T76" fmla="*/ 0 w 2044"/>
                <a:gd name="T77" fmla="*/ 664 h 1328"/>
                <a:gd name="T78" fmla="*/ 11 w 2044"/>
                <a:gd name="T79" fmla="*/ 798 h 1328"/>
                <a:gd name="T80" fmla="*/ 77 w 2044"/>
                <a:gd name="T81" fmla="*/ 982 h 1328"/>
                <a:gd name="T82" fmla="*/ 187 w 2044"/>
                <a:gd name="T83" fmla="*/ 1133 h 1328"/>
                <a:gd name="T84" fmla="*/ 338 w 2044"/>
                <a:gd name="T85" fmla="*/ 1248 h 1328"/>
                <a:gd name="T86" fmla="*/ 483 w 2044"/>
                <a:gd name="T87" fmla="*/ 1309 h 1328"/>
                <a:gd name="T88" fmla="*/ 580 w 2044"/>
                <a:gd name="T89" fmla="*/ 1325 h 1328"/>
                <a:gd name="T90" fmla="*/ 1395 w 2044"/>
                <a:gd name="T91" fmla="*/ 1328 h 1328"/>
                <a:gd name="T92" fmla="*/ 1494 w 2044"/>
                <a:gd name="T93" fmla="*/ 1323 h 1328"/>
                <a:gd name="T94" fmla="*/ 1588 w 2044"/>
                <a:gd name="T95" fmla="*/ 1298 h 1328"/>
                <a:gd name="T96" fmla="*/ 1759 w 2044"/>
                <a:gd name="T97" fmla="*/ 1215 h 1328"/>
                <a:gd name="T98" fmla="*/ 1896 w 2044"/>
                <a:gd name="T99" fmla="*/ 1086 h 1328"/>
                <a:gd name="T100" fmla="*/ 1991 w 2044"/>
                <a:gd name="T101" fmla="*/ 922 h 1328"/>
                <a:gd name="T102" fmla="*/ 2041 w 2044"/>
                <a:gd name="T103" fmla="*/ 733 h 1328"/>
                <a:gd name="T104" fmla="*/ 2036 w 2044"/>
                <a:gd name="T105" fmla="*/ 664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28">
                  <a:moveTo>
                    <a:pt x="2036" y="664"/>
                  </a:moveTo>
                  <a:lnTo>
                    <a:pt x="2027" y="664"/>
                  </a:lnTo>
                  <a:lnTo>
                    <a:pt x="2025" y="730"/>
                  </a:lnTo>
                  <a:lnTo>
                    <a:pt x="2013" y="796"/>
                  </a:lnTo>
                  <a:lnTo>
                    <a:pt x="1997" y="856"/>
                  </a:lnTo>
                  <a:lnTo>
                    <a:pt x="1978" y="917"/>
                  </a:lnTo>
                  <a:lnTo>
                    <a:pt x="1950" y="974"/>
                  </a:lnTo>
                  <a:lnTo>
                    <a:pt x="1921" y="1026"/>
                  </a:lnTo>
                  <a:lnTo>
                    <a:pt x="1882" y="1075"/>
                  </a:lnTo>
                  <a:lnTo>
                    <a:pt x="1844" y="1122"/>
                  </a:lnTo>
                  <a:lnTo>
                    <a:pt x="1797" y="1163"/>
                  </a:lnTo>
                  <a:lnTo>
                    <a:pt x="1750" y="1202"/>
                  </a:lnTo>
                  <a:lnTo>
                    <a:pt x="1698" y="1235"/>
                  </a:lnTo>
                  <a:lnTo>
                    <a:pt x="1642" y="1262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92" y="1307"/>
                  </a:lnTo>
                  <a:lnTo>
                    <a:pt x="1462" y="1309"/>
                  </a:lnTo>
                  <a:lnTo>
                    <a:pt x="1428" y="1312"/>
                  </a:lnTo>
                  <a:lnTo>
                    <a:pt x="1395" y="1312"/>
                  </a:lnTo>
                  <a:lnTo>
                    <a:pt x="646" y="1312"/>
                  </a:lnTo>
                  <a:lnTo>
                    <a:pt x="612" y="1312"/>
                  </a:lnTo>
                  <a:lnTo>
                    <a:pt x="580" y="1309"/>
                  </a:lnTo>
                  <a:lnTo>
                    <a:pt x="549" y="1307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1" y="1262"/>
                  </a:lnTo>
                  <a:lnTo>
                    <a:pt x="346" y="1235"/>
                  </a:lnTo>
                  <a:lnTo>
                    <a:pt x="294" y="1202"/>
                  </a:lnTo>
                  <a:lnTo>
                    <a:pt x="245" y="1163"/>
                  </a:lnTo>
                  <a:lnTo>
                    <a:pt x="200" y="1122"/>
                  </a:lnTo>
                  <a:lnTo>
                    <a:pt x="159" y="1075"/>
                  </a:lnTo>
                  <a:lnTo>
                    <a:pt x="124" y="1026"/>
                  </a:lnTo>
                  <a:lnTo>
                    <a:pt x="90" y="974"/>
                  </a:lnTo>
                  <a:lnTo>
                    <a:pt x="66" y="917"/>
                  </a:lnTo>
                  <a:lnTo>
                    <a:pt x="44" y="856"/>
                  </a:lnTo>
                  <a:lnTo>
                    <a:pt x="27" y="796"/>
                  </a:lnTo>
                  <a:lnTo>
                    <a:pt x="20" y="730"/>
                  </a:lnTo>
                  <a:lnTo>
                    <a:pt x="16" y="664"/>
                  </a:lnTo>
                  <a:lnTo>
                    <a:pt x="20" y="599"/>
                  </a:lnTo>
                  <a:lnTo>
                    <a:pt x="27" y="532"/>
                  </a:lnTo>
                  <a:lnTo>
                    <a:pt x="44" y="473"/>
                  </a:lnTo>
                  <a:lnTo>
                    <a:pt x="66" y="412"/>
                  </a:lnTo>
                  <a:lnTo>
                    <a:pt x="90" y="354"/>
                  </a:lnTo>
                  <a:lnTo>
                    <a:pt x="124" y="302"/>
                  </a:lnTo>
                  <a:lnTo>
                    <a:pt x="159" y="252"/>
                  </a:lnTo>
                  <a:lnTo>
                    <a:pt x="200" y="206"/>
                  </a:lnTo>
                  <a:lnTo>
                    <a:pt x="245" y="165"/>
                  </a:lnTo>
                  <a:lnTo>
                    <a:pt x="294" y="126"/>
                  </a:lnTo>
                  <a:lnTo>
                    <a:pt x="346" y="93"/>
                  </a:lnTo>
                  <a:lnTo>
                    <a:pt x="401" y="66"/>
                  </a:lnTo>
                  <a:lnTo>
                    <a:pt x="459" y="43"/>
                  </a:lnTo>
                  <a:lnTo>
                    <a:pt x="519" y="30"/>
                  </a:lnTo>
                  <a:lnTo>
                    <a:pt x="580" y="20"/>
                  </a:lnTo>
                  <a:lnTo>
                    <a:pt x="612" y="16"/>
                  </a:lnTo>
                  <a:lnTo>
                    <a:pt x="646" y="16"/>
                  </a:lnTo>
                  <a:lnTo>
                    <a:pt x="1395" y="16"/>
                  </a:lnTo>
                  <a:lnTo>
                    <a:pt x="1428" y="16"/>
                  </a:lnTo>
                  <a:lnTo>
                    <a:pt x="1462" y="20"/>
                  </a:lnTo>
                  <a:lnTo>
                    <a:pt x="1525" y="30"/>
                  </a:lnTo>
                  <a:lnTo>
                    <a:pt x="1585" y="43"/>
                  </a:lnTo>
                  <a:lnTo>
                    <a:pt x="1642" y="66"/>
                  </a:lnTo>
                  <a:lnTo>
                    <a:pt x="1698" y="93"/>
                  </a:lnTo>
                  <a:lnTo>
                    <a:pt x="1750" y="126"/>
                  </a:lnTo>
                  <a:lnTo>
                    <a:pt x="1797" y="165"/>
                  </a:lnTo>
                  <a:lnTo>
                    <a:pt x="1844" y="206"/>
                  </a:lnTo>
                  <a:lnTo>
                    <a:pt x="1882" y="252"/>
                  </a:lnTo>
                  <a:lnTo>
                    <a:pt x="1921" y="302"/>
                  </a:lnTo>
                  <a:lnTo>
                    <a:pt x="1950" y="354"/>
                  </a:lnTo>
                  <a:lnTo>
                    <a:pt x="1978" y="412"/>
                  </a:lnTo>
                  <a:lnTo>
                    <a:pt x="1997" y="473"/>
                  </a:lnTo>
                  <a:lnTo>
                    <a:pt x="2013" y="532"/>
                  </a:lnTo>
                  <a:lnTo>
                    <a:pt x="2025" y="599"/>
                  </a:lnTo>
                  <a:lnTo>
                    <a:pt x="2027" y="664"/>
                  </a:lnTo>
                  <a:lnTo>
                    <a:pt x="2036" y="664"/>
                  </a:lnTo>
                  <a:lnTo>
                    <a:pt x="2044" y="664"/>
                  </a:lnTo>
                  <a:lnTo>
                    <a:pt x="2044" y="631"/>
                  </a:lnTo>
                  <a:lnTo>
                    <a:pt x="2041" y="595"/>
                  </a:lnTo>
                  <a:lnTo>
                    <a:pt x="2031" y="530"/>
                  </a:lnTo>
                  <a:lnTo>
                    <a:pt x="2013" y="467"/>
                  </a:lnTo>
                  <a:lnTo>
                    <a:pt x="1991" y="406"/>
                  </a:lnTo>
                  <a:lnTo>
                    <a:pt x="1964" y="349"/>
                  </a:lnTo>
                  <a:lnTo>
                    <a:pt x="1934" y="293"/>
                  </a:lnTo>
                  <a:lnTo>
                    <a:pt x="1896" y="241"/>
                  </a:lnTo>
                  <a:lnTo>
                    <a:pt x="1854" y="194"/>
                  </a:lnTo>
                  <a:lnTo>
                    <a:pt x="1808" y="151"/>
                  </a:lnTo>
                  <a:lnTo>
                    <a:pt x="1759" y="113"/>
                  </a:lnTo>
                  <a:lnTo>
                    <a:pt x="1707" y="79"/>
                  </a:lnTo>
                  <a:lnTo>
                    <a:pt x="1649" y="52"/>
                  </a:lnTo>
                  <a:lnTo>
                    <a:pt x="1588" y="30"/>
                  </a:lnTo>
                  <a:lnTo>
                    <a:pt x="1557" y="20"/>
                  </a:lnTo>
                  <a:lnTo>
                    <a:pt x="1527" y="14"/>
                  </a:lnTo>
                  <a:lnTo>
                    <a:pt x="1494" y="9"/>
                  </a:lnTo>
                  <a:lnTo>
                    <a:pt x="1462" y="3"/>
                  </a:lnTo>
                  <a:lnTo>
                    <a:pt x="1428" y="0"/>
                  </a:lnTo>
                  <a:lnTo>
                    <a:pt x="1395" y="0"/>
                  </a:lnTo>
                  <a:lnTo>
                    <a:pt x="646" y="0"/>
                  </a:lnTo>
                  <a:lnTo>
                    <a:pt x="612" y="0"/>
                  </a:lnTo>
                  <a:lnTo>
                    <a:pt x="580" y="3"/>
                  </a:lnTo>
                  <a:lnTo>
                    <a:pt x="547" y="9"/>
                  </a:lnTo>
                  <a:lnTo>
                    <a:pt x="513" y="14"/>
                  </a:lnTo>
                  <a:lnTo>
                    <a:pt x="483" y="20"/>
                  </a:lnTo>
                  <a:lnTo>
                    <a:pt x="454" y="30"/>
                  </a:lnTo>
                  <a:lnTo>
                    <a:pt x="393" y="52"/>
                  </a:lnTo>
                  <a:lnTo>
                    <a:pt x="338" y="79"/>
                  </a:lnTo>
                  <a:lnTo>
                    <a:pt x="283" y="113"/>
                  </a:lnTo>
                  <a:lnTo>
                    <a:pt x="234" y="151"/>
                  </a:lnTo>
                  <a:lnTo>
                    <a:pt x="187" y="194"/>
                  </a:lnTo>
                  <a:lnTo>
                    <a:pt x="146" y="241"/>
                  </a:lnTo>
                  <a:lnTo>
                    <a:pt x="110" y="293"/>
                  </a:lnTo>
                  <a:lnTo>
                    <a:pt x="77" y="349"/>
                  </a:lnTo>
                  <a:lnTo>
                    <a:pt x="49" y="406"/>
                  </a:lnTo>
                  <a:lnTo>
                    <a:pt x="27" y="467"/>
                  </a:lnTo>
                  <a:lnTo>
                    <a:pt x="11" y="530"/>
                  </a:lnTo>
                  <a:lnTo>
                    <a:pt x="2" y="595"/>
                  </a:lnTo>
                  <a:lnTo>
                    <a:pt x="0" y="631"/>
                  </a:lnTo>
                  <a:lnTo>
                    <a:pt x="0" y="664"/>
                  </a:lnTo>
                  <a:lnTo>
                    <a:pt x="0" y="700"/>
                  </a:lnTo>
                  <a:lnTo>
                    <a:pt x="2" y="733"/>
                  </a:lnTo>
                  <a:lnTo>
                    <a:pt x="11" y="798"/>
                  </a:lnTo>
                  <a:lnTo>
                    <a:pt x="27" y="861"/>
                  </a:lnTo>
                  <a:lnTo>
                    <a:pt x="49" y="922"/>
                  </a:lnTo>
                  <a:lnTo>
                    <a:pt x="77" y="982"/>
                  </a:lnTo>
                  <a:lnTo>
                    <a:pt x="110" y="1037"/>
                  </a:lnTo>
                  <a:lnTo>
                    <a:pt x="146" y="1086"/>
                  </a:lnTo>
                  <a:lnTo>
                    <a:pt x="187" y="1133"/>
                  </a:lnTo>
                  <a:lnTo>
                    <a:pt x="234" y="1177"/>
                  </a:lnTo>
                  <a:lnTo>
                    <a:pt x="283" y="1215"/>
                  </a:lnTo>
                  <a:lnTo>
                    <a:pt x="338" y="1248"/>
                  </a:lnTo>
                  <a:lnTo>
                    <a:pt x="393" y="1276"/>
                  </a:lnTo>
                  <a:lnTo>
                    <a:pt x="454" y="1298"/>
                  </a:lnTo>
                  <a:lnTo>
                    <a:pt x="483" y="1309"/>
                  </a:lnTo>
                  <a:lnTo>
                    <a:pt x="513" y="1314"/>
                  </a:lnTo>
                  <a:lnTo>
                    <a:pt x="547" y="1323"/>
                  </a:lnTo>
                  <a:lnTo>
                    <a:pt x="580" y="1325"/>
                  </a:lnTo>
                  <a:lnTo>
                    <a:pt x="612" y="1328"/>
                  </a:lnTo>
                  <a:lnTo>
                    <a:pt x="646" y="1328"/>
                  </a:lnTo>
                  <a:lnTo>
                    <a:pt x="1395" y="1328"/>
                  </a:lnTo>
                  <a:lnTo>
                    <a:pt x="1428" y="1328"/>
                  </a:lnTo>
                  <a:lnTo>
                    <a:pt x="1462" y="1325"/>
                  </a:lnTo>
                  <a:lnTo>
                    <a:pt x="1494" y="1323"/>
                  </a:lnTo>
                  <a:lnTo>
                    <a:pt x="1527" y="1314"/>
                  </a:lnTo>
                  <a:lnTo>
                    <a:pt x="1557" y="1309"/>
                  </a:lnTo>
                  <a:lnTo>
                    <a:pt x="1588" y="1298"/>
                  </a:lnTo>
                  <a:lnTo>
                    <a:pt x="1649" y="1276"/>
                  </a:lnTo>
                  <a:lnTo>
                    <a:pt x="1707" y="1248"/>
                  </a:lnTo>
                  <a:lnTo>
                    <a:pt x="1759" y="1215"/>
                  </a:lnTo>
                  <a:lnTo>
                    <a:pt x="1808" y="1177"/>
                  </a:lnTo>
                  <a:lnTo>
                    <a:pt x="1854" y="1133"/>
                  </a:lnTo>
                  <a:lnTo>
                    <a:pt x="1896" y="1086"/>
                  </a:lnTo>
                  <a:lnTo>
                    <a:pt x="1934" y="1037"/>
                  </a:lnTo>
                  <a:lnTo>
                    <a:pt x="1964" y="982"/>
                  </a:lnTo>
                  <a:lnTo>
                    <a:pt x="1991" y="922"/>
                  </a:lnTo>
                  <a:lnTo>
                    <a:pt x="2013" y="861"/>
                  </a:lnTo>
                  <a:lnTo>
                    <a:pt x="2031" y="798"/>
                  </a:lnTo>
                  <a:lnTo>
                    <a:pt x="2041" y="733"/>
                  </a:lnTo>
                  <a:lnTo>
                    <a:pt x="2044" y="700"/>
                  </a:lnTo>
                  <a:lnTo>
                    <a:pt x="2044" y="664"/>
                  </a:lnTo>
                  <a:lnTo>
                    <a:pt x="2036" y="664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89"/>
            <p:cNvSpPr>
              <a:spLocks/>
            </p:cNvSpPr>
            <p:nvPr/>
          </p:nvSpPr>
          <p:spPr bwMode="auto">
            <a:xfrm>
              <a:off x="4333876" y="3917950"/>
              <a:ext cx="379413" cy="241300"/>
            </a:xfrm>
            <a:custGeom>
              <a:avLst/>
              <a:gdLst>
                <a:gd name="T0" fmla="*/ 682 w 1676"/>
                <a:gd name="T1" fmla="*/ 0 h 1065"/>
                <a:gd name="T2" fmla="*/ 585 w 1676"/>
                <a:gd name="T3" fmla="*/ 6 h 1065"/>
                <a:gd name="T4" fmla="*/ 497 w 1676"/>
                <a:gd name="T5" fmla="*/ 25 h 1065"/>
                <a:gd name="T6" fmla="*/ 415 w 1676"/>
                <a:gd name="T7" fmla="*/ 58 h 1065"/>
                <a:gd name="T8" fmla="*/ 339 w 1676"/>
                <a:gd name="T9" fmla="*/ 107 h 1065"/>
                <a:gd name="T10" fmla="*/ 305 w 1676"/>
                <a:gd name="T11" fmla="*/ 119 h 1065"/>
                <a:gd name="T12" fmla="*/ 286 w 1676"/>
                <a:gd name="T13" fmla="*/ 110 h 1065"/>
                <a:gd name="T14" fmla="*/ 276 w 1676"/>
                <a:gd name="T15" fmla="*/ 91 h 1065"/>
                <a:gd name="T16" fmla="*/ 286 w 1676"/>
                <a:gd name="T17" fmla="*/ 55 h 1065"/>
                <a:gd name="T18" fmla="*/ 319 w 1676"/>
                <a:gd name="T19" fmla="*/ 6 h 1065"/>
                <a:gd name="T20" fmla="*/ 247 w 1676"/>
                <a:gd name="T21" fmla="*/ 55 h 1065"/>
                <a:gd name="T22" fmla="*/ 184 w 1676"/>
                <a:gd name="T23" fmla="*/ 113 h 1065"/>
                <a:gd name="T24" fmla="*/ 108 w 1676"/>
                <a:gd name="T25" fmla="*/ 209 h 1065"/>
                <a:gd name="T26" fmla="*/ 50 w 1676"/>
                <a:gd name="T27" fmla="*/ 319 h 1065"/>
                <a:gd name="T28" fmla="*/ 11 w 1676"/>
                <a:gd name="T29" fmla="*/ 439 h 1065"/>
                <a:gd name="T30" fmla="*/ 0 w 1676"/>
                <a:gd name="T31" fmla="*/ 571 h 1065"/>
                <a:gd name="T32" fmla="*/ 11 w 1676"/>
                <a:gd name="T33" fmla="*/ 703 h 1065"/>
                <a:gd name="T34" fmla="*/ 50 w 1676"/>
                <a:gd name="T35" fmla="*/ 824 h 1065"/>
                <a:gd name="T36" fmla="*/ 108 w 1676"/>
                <a:gd name="T37" fmla="*/ 933 h 1065"/>
                <a:gd name="T38" fmla="*/ 184 w 1676"/>
                <a:gd name="T39" fmla="*/ 1029 h 1065"/>
                <a:gd name="T40" fmla="*/ 198 w 1676"/>
                <a:gd name="T41" fmla="*/ 1024 h 1065"/>
                <a:gd name="T42" fmla="*/ 160 w 1676"/>
                <a:gd name="T43" fmla="*/ 941 h 1065"/>
                <a:gd name="T44" fmla="*/ 135 w 1676"/>
                <a:gd name="T45" fmla="*/ 851 h 1065"/>
                <a:gd name="T46" fmla="*/ 121 w 1676"/>
                <a:gd name="T47" fmla="*/ 757 h 1065"/>
                <a:gd name="T48" fmla="*/ 121 w 1676"/>
                <a:gd name="T49" fmla="*/ 673 h 1065"/>
                <a:gd name="T50" fmla="*/ 132 w 1676"/>
                <a:gd name="T51" fmla="*/ 574 h 1065"/>
                <a:gd name="T52" fmla="*/ 171 w 1676"/>
                <a:gd name="T53" fmla="*/ 448 h 1065"/>
                <a:gd name="T54" fmla="*/ 229 w 1676"/>
                <a:gd name="T55" fmla="*/ 335 h 1065"/>
                <a:gd name="T56" fmla="*/ 308 w 1676"/>
                <a:gd name="T57" fmla="*/ 236 h 1065"/>
                <a:gd name="T58" fmla="*/ 404 w 1676"/>
                <a:gd name="T59" fmla="*/ 157 h 1065"/>
                <a:gd name="T60" fmla="*/ 514 w 1676"/>
                <a:gd name="T61" fmla="*/ 96 h 1065"/>
                <a:gd name="T62" fmla="*/ 605 w 1676"/>
                <a:gd name="T63" fmla="*/ 63 h 1065"/>
                <a:gd name="T64" fmla="*/ 668 w 1676"/>
                <a:gd name="T65" fmla="*/ 49 h 1065"/>
                <a:gd name="T66" fmla="*/ 731 w 1676"/>
                <a:gd name="T67" fmla="*/ 44 h 1065"/>
                <a:gd name="T68" fmla="*/ 1516 w 1676"/>
                <a:gd name="T69" fmla="*/ 42 h 1065"/>
                <a:gd name="T70" fmla="*/ 1597 w 1676"/>
                <a:gd name="T71" fmla="*/ 47 h 1065"/>
                <a:gd name="T72" fmla="*/ 1676 w 1676"/>
                <a:gd name="T73" fmla="*/ 63 h 1065"/>
                <a:gd name="T74" fmla="*/ 1613 w 1676"/>
                <a:gd name="T75" fmla="*/ 36 h 1065"/>
                <a:gd name="T76" fmla="*/ 1547 w 1676"/>
                <a:gd name="T77" fmla="*/ 17 h 1065"/>
                <a:gd name="T78" fmla="*/ 1476 w 1676"/>
                <a:gd name="T79" fmla="*/ 3 h 1065"/>
                <a:gd name="T80" fmla="*/ 1404 w 1676"/>
                <a:gd name="T81" fmla="*/ 0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76" h="1065">
                  <a:moveTo>
                    <a:pt x="1404" y="0"/>
                  </a:moveTo>
                  <a:lnTo>
                    <a:pt x="682" y="0"/>
                  </a:lnTo>
                  <a:lnTo>
                    <a:pt x="632" y="0"/>
                  </a:lnTo>
                  <a:lnTo>
                    <a:pt x="585" y="6"/>
                  </a:lnTo>
                  <a:lnTo>
                    <a:pt x="542" y="15"/>
                  </a:lnTo>
                  <a:lnTo>
                    <a:pt x="497" y="25"/>
                  </a:lnTo>
                  <a:lnTo>
                    <a:pt x="456" y="42"/>
                  </a:lnTo>
                  <a:lnTo>
                    <a:pt x="415" y="58"/>
                  </a:lnTo>
                  <a:lnTo>
                    <a:pt x="377" y="83"/>
                  </a:lnTo>
                  <a:lnTo>
                    <a:pt x="339" y="107"/>
                  </a:lnTo>
                  <a:lnTo>
                    <a:pt x="322" y="116"/>
                  </a:lnTo>
                  <a:lnTo>
                    <a:pt x="305" y="119"/>
                  </a:lnTo>
                  <a:lnTo>
                    <a:pt x="294" y="116"/>
                  </a:lnTo>
                  <a:lnTo>
                    <a:pt x="286" y="110"/>
                  </a:lnTo>
                  <a:lnTo>
                    <a:pt x="278" y="101"/>
                  </a:lnTo>
                  <a:lnTo>
                    <a:pt x="276" y="91"/>
                  </a:lnTo>
                  <a:lnTo>
                    <a:pt x="278" y="74"/>
                  </a:lnTo>
                  <a:lnTo>
                    <a:pt x="286" y="55"/>
                  </a:lnTo>
                  <a:lnTo>
                    <a:pt x="299" y="33"/>
                  </a:lnTo>
                  <a:lnTo>
                    <a:pt x="319" y="6"/>
                  </a:lnTo>
                  <a:lnTo>
                    <a:pt x="283" y="31"/>
                  </a:lnTo>
                  <a:lnTo>
                    <a:pt x="247" y="55"/>
                  </a:lnTo>
                  <a:lnTo>
                    <a:pt x="215" y="83"/>
                  </a:lnTo>
                  <a:lnTo>
                    <a:pt x="184" y="113"/>
                  </a:lnTo>
                  <a:lnTo>
                    <a:pt x="143" y="159"/>
                  </a:lnTo>
                  <a:lnTo>
                    <a:pt x="108" y="209"/>
                  </a:lnTo>
                  <a:lnTo>
                    <a:pt x="74" y="261"/>
                  </a:lnTo>
                  <a:lnTo>
                    <a:pt x="50" y="319"/>
                  </a:lnTo>
                  <a:lnTo>
                    <a:pt x="28" y="380"/>
                  </a:lnTo>
                  <a:lnTo>
                    <a:pt x="11" y="439"/>
                  </a:lnTo>
                  <a:lnTo>
                    <a:pt x="4" y="506"/>
                  </a:lnTo>
                  <a:lnTo>
                    <a:pt x="0" y="571"/>
                  </a:lnTo>
                  <a:lnTo>
                    <a:pt x="4" y="637"/>
                  </a:lnTo>
                  <a:lnTo>
                    <a:pt x="11" y="703"/>
                  </a:lnTo>
                  <a:lnTo>
                    <a:pt x="28" y="763"/>
                  </a:lnTo>
                  <a:lnTo>
                    <a:pt x="50" y="824"/>
                  </a:lnTo>
                  <a:lnTo>
                    <a:pt x="74" y="881"/>
                  </a:lnTo>
                  <a:lnTo>
                    <a:pt x="108" y="933"/>
                  </a:lnTo>
                  <a:lnTo>
                    <a:pt x="143" y="982"/>
                  </a:lnTo>
                  <a:lnTo>
                    <a:pt x="184" y="1029"/>
                  </a:lnTo>
                  <a:lnTo>
                    <a:pt x="220" y="1065"/>
                  </a:lnTo>
                  <a:lnTo>
                    <a:pt x="198" y="1024"/>
                  </a:lnTo>
                  <a:lnTo>
                    <a:pt x="177" y="982"/>
                  </a:lnTo>
                  <a:lnTo>
                    <a:pt x="160" y="941"/>
                  </a:lnTo>
                  <a:lnTo>
                    <a:pt x="146" y="898"/>
                  </a:lnTo>
                  <a:lnTo>
                    <a:pt x="135" y="851"/>
                  </a:lnTo>
                  <a:lnTo>
                    <a:pt x="126" y="804"/>
                  </a:lnTo>
                  <a:lnTo>
                    <a:pt x="121" y="757"/>
                  </a:lnTo>
                  <a:lnTo>
                    <a:pt x="119" y="709"/>
                  </a:lnTo>
                  <a:lnTo>
                    <a:pt x="121" y="673"/>
                  </a:lnTo>
                  <a:lnTo>
                    <a:pt x="121" y="640"/>
                  </a:lnTo>
                  <a:lnTo>
                    <a:pt x="132" y="574"/>
                  </a:lnTo>
                  <a:lnTo>
                    <a:pt x="148" y="511"/>
                  </a:lnTo>
                  <a:lnTo>
                    <a:pt x="171" y="448"/>
                  </a:lnTo>
                  <a:lnTo>
                    <a:pt x="198" y="390"/>
                  </a:lnTo>
                  <a:lnTo>
                    <a:pt x="229" y="335"/>
                  </a:lnTo>
                  <a:lnTo>
                    <a:pt x="267" y="286"/>
                  </a:lnTo>
                  <a:lnTo>
                    <a:pt x="308" y="236"/>
                  </a:lnTo>
                  <a:lnTo>
                    <a:pt x="355" y="195"/>
                  </a:lnTo>
                  <a:lnTo>
                    <a:pt x="404" y="157"/>
                  </a:lnTo>
                  <a:lnTo>
                    <a:pt x="456" y="124"/>
                  </a:lnTo>
                  <a:lnTo>
                    <a:pt x="514" y="96"/>
                  </a:lnTo>
                  <a:lnTo>
                    <a:pt x="575" y="72"/>
                  </a:lnTo>
                  <a:lnTo>
                    <a:pt x="605" y="63"/>
                  </a:lnTo>
                  <a:lnTo>
                    <a:pt x="636" y="55"/>
                  </a:lnTo>
                  <a:lnTo>
                    <a:pt x="668" y="49"/>
                  </a:lnTo>
                  <a:lnTo>
                    <a:pt x="701" y="47"/>
                  </a:lnTo>
                  <a:lnTo>
                    <a:pt x="731" y="44"/>
                  </a:lnTo>
                  <a:lnTo>
                    <a:pt x="767" y="42"/>
                  </a:lnTo>
                  <a:lnTo>
                    <a:pt x="1516" y="42"/>
                  </a:lnTo>
                  <a:lnTo>
                    <a:pt x="1558" y="44"/>
                  </a:lnTo>
                  <a:lnTo>
                    <a:pt x="1597" y="47"/>
                  </a:lnTo>
                  <a:lnTo>
                    <a:pt x="1638" y="55"/>
                  </a:lnTo>
                  <a:lnTo>
                    <a:pt x="1676" y="63"/>
                  </a:lnTo>
                  <a:lnTo>
                    <a:pt x="1644" y="49"/>
                  </a:lnTo>
                  <a:lnTo>
                    <a:pt x="1613" y="36"/>
                  </a:lnTo>
                  <a:lnTo>
                    <a:pt x="1581" y="25"/>
                  </a:lnTo>
                  <a:lnTo>
                    <a:pt x="1547" y="17"/>
                  </a:lnTo>
                  <a:lnTo>
                    <a:pt x="1511" y="9"/>
                  </a:lnTo>
                  <a:lnTo>
                    <a:pt x="1476" y="3"/>
                  </a:lnTo>
                  <a:lnTo>
                    <a:pt x="1440" y="0"/>
                  </a:lnTo>
                  <a:lnTo>
                    <a:pt x="1404" y="0"/>
                  </a:lnTo>
                  <a:close/>
                </a:path>
              </a:pathLst>
            </a:custGeom>
            <a:solidFill>
              <a:srgbClr val="C9CA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90"/>
            <p:cNvSpPr>
              <a:spLocks/>
            </p:cNvSpPr>
            <p:nvPr/>
          </p:nvSpPr>
          <p:spPr bwMode="auto">
            <a:xfrm>
              <a:off x="4332288" y="3914775"/>
              <a:ext cx="77788" cy="249238"/>
            </a:xfrm>
            <a:custGeom>
              <a:avLst/>
              <a:gdLst>
                <a:gd name="T0" fmla="*/ 347 w 347"/>
                <a:gd name="T1" fmla="*/ 0 h 1101"/>
                <a:gd name="T2" fmla="*/ 307 w 347"/>
                <a:gd name="T3" fmla="*/ 23 h 1101"/>
                <a:gd name="T4" fmla="*/ 273 w 347"/>
                <a:gd name="T5" fmla="*/ 47 h 1101"/>
                <a:gd name="T6" fmla="*/ 237 w 347"/>
                <a:gd name="T7" fmla="*/ 75 h 1101"/>
                <a:gd name="T8" fmla="*/ 203 w 347"/>
                <a:gd name="T9" fmla="*/ 102 h 1101"/>
                <a:gd name="T10" fmla="*/ 174 w 347"/>
                <a:gd name="T11" fmla="*/ 135 h 1101"/>
                <a:gd name="T12" fmla="*/ 145 w 347"/>
                <a:gd name="T13" fmla="*/ 168 h 1101"/>
                <a:gd name="T14" fmla="*/ 118 w 347"/>
                <a:gd name="T15" fmla="*/ 203 h 1101"/>
                <a:gd name="T16" fmla="*/ 96 w 347"/>
                <a:gd name="T17" fmla="*/ 239 h 1101"/>
                <a:gd name="T18" fmla="*/ 75 w 347"/>
                <a:gd name="T19" fmla="*/ 277 h 1101"/>
                <a:gd name="T20" fmla="*/ 55 w 347"/>
                <a:gd name="T21" fmla="*/ 319 h 1101"/>
                <a:gd name="T22" fmla="*/ 39 w 347"/>
                <a:gd name="T23" fmla="*/ 360 h 1101"/>
                <a:gd name="T24" fmla="*/ 25 w 347"/>
                <a:gd name="T25" fmla="*/ 401 h 1101"/>
                <a:gd name="T26" fmla="*/ 14 w 347"/>
                <a:gd name="T27" fmla="*/ 448 h 1101"/>
                <a:gd name="T28" fmla="*/ 6 w 347"/>
                <a:gd name="T29" fmla="*/ 492 h 1101"/>
                <a:gd name="T30" fmla="*/ 0 w 347"/>
                <a:gd name="T31" fmla="*/ 538 h 1101"/>
                <a:gd name="T32" fmla="*/ 0 w 347"/>
                <a:gd name="T33" fmla="*/ 585 h 1101"/>
                <a:gd name="T34" fmla="*/ 0 w 347"/>
                <a:gd name="T35" fmla="*/ 624 h 1101"/>
                <a:gd name="T36" fmla="*/ 3 w 347"/>
                <a:gd name="T37" fmla="*/ 662 h 1101"/>
                <a:gd name="T38" fmla="*/ 8 w 347"/>
                <a:gd name="T39" fmla="*/ 700 h 1101"/>
                <a:gd name="T40" fmla="*/ 17 w 347"/>
                <a:gd name="T41" fmla="*/ 739 h 1101"/>
                <a:gd name="T42" fmla="*/ 25 w 347"/>
                <a:gd name="T43" fmla="*/ 775 h 1101"/>
                <a:gd name="T44" fmla="*/ 36 w 347"/>
                <a:gd name="T45" fmla="*/ 811 h 1101"/>
                <a:gd name="T46" fmla="*/ 50 w 347"/>
                <a:gd name="T47" fmla="*/ 843 h 1101"/>
                <a:gd name="T48" fmla="*/ 66 w 347"/>
                <a:gd name="T49" fmla="*/ 879 h 1101"/>
                <a:gd name="T50" fmla="*/ 82 w 347"/>
                <a:gd name="T51" fmla="*/ 908 h 1101"/>
                <a:gd name="T52" fmla="*/ 102 w 347"/>
                <a:gd name="T53" fmla="*/ 942 h 1101"/>
                <a:gd name="T54" fmla="*/ 121 w 347"/>
                <a:gd name="T55" fmla="*/ 972 h 1101"/>
                <a:gd name="T56" fmla="*/ 143 w 347"/>
                <a:gd name="T57" fmla="*/ 1000 h 1101"/>
                <a:gd name="T58" fmla="*/ 165 w 347"/>
                <a:gd name="T59" fmla="*/ 1027 h 1101"/>
                <a:gd name="T60" fmla="*/ 190 w 347"/>
                <a:gd name="T61" fmla="*/ 1054 h 1101"/>
                <a:gd name="T62" fmla="*/ 217 w 347"/>
                <a:gd name="T63" fmla="*/ 1079 h 1101"/>
                <a:gd name="T64" fmla="*/ 244 w 347"/>
                <a:gd name="T65" fmla="*/ 1101 h 1101"/>
                <a:gd name="T66" fmla="*/ 228 w 347"/>
                <a:gd name="T67" fmla="*/ 1079 h 1101"/>
                <a:gd name="T68" fmla="*/ 192 w 347"/>
                <a:gd name="T69" fmla="*/ 1043 h 1101"/>
                <a:gd name="T70" fmla="*/ 151 w 347"/>
                <a:gd name="T71" fmla="*/ 996 h 1101"/>
                <a:gd name="T72" fmla="*/ 116 w 347"/>
                <a:gd name="T73" fmla="*/ 947 h 1101"/>
                <a:gd name="T74" fmla="*/ 82 w 347"/>
                <a:gd name="T75" fmla="*/ 895 h 1101"/>
                <a:gd name="T76" fmla="*/ 58 w 347"/>
                <a:gd name="T77" fmla="*/ 838 h 1101"/>
                <a:gd name="T78" fmla="*/ 36 w 347"/>
                <a:gd name="T79" fmla="*/ 777 h 1101"/>
                <a:gd name="T80" fmla="*/ 19 w 347"/>
                <a:gd name="T81" fmla="*/ 717 h 1101"/>
                <a:gd name="T82" fmla="*/ 12 w 347"/>
                <a:gd name="T83" fmla="*/ 651 h 1101"/>
                <a:gd name="T84" fmla="*/ 8 w 347"/>
                <a:gd name="T85" fmla="*/ 585 h 1101"/>
                <a:gd name="T86" fmla="*/ 12 w 347"/>
                <a:gd name="T87" fmla="*/ 520 h 1101"/>
                <a:gd name="T88" fmla="*/ 19 w 347"/>
                <a:gd name="T89" fmla="*/ 453 h 1101"/>
                <a:gd name="T90" fmla="*/ 36 w 347"/>
                <a:gd name="T91" fmla="*/ 394 h 1101"/>
                <a:gd name="T92" fmla="*/ 58 w 347"/>
                <a:gd name="T93" fmla="*/ 333 h 1101"/>
                <a:gd name="T94" fmla="*/ 82 w 347"/>
                <a:gd name="T95" fmla="*/ 275 h 1101"/>
                <a:gd name="T96" fmla="*/ 116 w 347"/>
                <a:gd name="T97" fmla="*/ 223 h 1101"/>
                <a:gd name="T98" fmla="*/ 151 w 347"/>
                <a:gd name="T99" fmla="*/ 173 h 1101"/>
                <a:gd name="T100" fmla="*/ 192 w 347"/>
                <a:gd name="T101" fmla="*/ 127 h 1101"/>
                <a:gd name="T102" fmla="*/ 223 w 347"/>
                <a:gd name="T103" fmla="*/ 97 h 1101"/>
                <a:gd name="T104" fmla="*/ 255 w 347"/>
                <a:gd name="T105" fmla="*/ 69 h 1101"/>
                <a:gd name="T106" fmla="*/ 291 w 347"/>
                <a:gd name="T107" fmla="*/ 45 h 1101"/>
                <a:gd name="T108" fmla="*/ 327 w 347"/>
                <a:gd name="T109" fmla="*/ 20 h 1101"/>
                <a:gd name="T110" fmla="*/ 347 w 347"/>
                <a:gd name="T111" fmla="*/ 0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7" h="1101">
                  <a:moveTo>
                    <a:pt x="347" y="0"/>
                  </a:moveTo>
                  <a:lnTo>
                    <a:pt x="307" y="23"/>
                  </a:lnTo>
                  <a:lnTo>
                    <a:pt x="273" y="47"/>
                  </a:lnTo>
                  <a:lnTo>
                    <a:pt x="237" y="75"/>
                  </a:lnTo>
                  <a:lnTo>
                    <a:pt x="203" y="102"/>
                  </a:lnTo>
                  <a:lnTo>
                    <a:pt x="174" y="135"/>
                  </a:lnTo>
                  <a:lnTo>
                    <a:pt x="145" y="168"/>
                  </a:lnTo>
                  <a:lnTo>
                    <a:pt x="118" y="203"/>
                  </a:lnTo>
                  <a:lnTo>
                    <a:pt x="96" y="239"/>
                  </a:lnTo>
                  <a:lnTo>
                    <a:pt x="75" y="277"/>
                  </a:lnTo>
                  <a:lnTo>
                    <a:pt x="55" y="319"/>
                  </a:lnTo>
                  <a:lnTo>
                    <a:pt x="39" y="360"/>
                  </a:lnTo>
                  <a:lnTo>
                    <a:pt x="25" y="401"/>
                  </a:lnTo>
                  <a:lnTo>
                    <a:pt x="14" y="448"/>
                  </a:lnTo>
                  <a:lnTo>
                    <a:pt x="6" y="492"/>
                  </a:lnTo>
                  <a:lnTo>
                    <a:pt x="0" y="538"/>
                  </a:lnTo>
                  <a:lnTo>
                    <a:pt x="0" y="585"/>
                  </a:lnTo>
                  <a:lnTo>
                    <a:pt x="0" y="624"/>
                  </a:lnTo>
                  <a:lnTo>
                    <a:pt x="3" y="662"/>
                  </a:lnTo>
                  <a:lnTo>
                    <a:pt x="8" y="700"/>
                  </a:lnTo>
                  <a:lnTo>
                    <a:pt x="17" y="739"/>
                  </a:lnTo>
                  <a:lnTo>
                    <a:pt x="25" y="775"/>
                  </a:lnTo>
                  <a:lnTo>
                    <a:pt x="36" y="811"/>
                  </a:lnTo>
                  <a:lnTo>
                    <a:pt x="50" y="843"/>
                  </a:lnTo>
                  <a:lnTo>
                    <a:pt x="66" y="879"/>
                  </a:lnTo>
                  <a:lnTo>
                    <a:pt x="82" y="908"/>
                  </a:lnTo>
                  <a:lnTo>
                    <a:pt x="102" y="942"/>
                  </a:lnTo>
                  <a:lnTo>
                    <a:pt x="121" y="972"/>
                  </a:lnTo>
                  <a:lnTo>
                    <a:pt x="143" y="1000"/>
                  </a:lnTo>
                  <a:lnTo>
                    <a:pt x="165" y="1027"/>
                  </a:lnTo>
                  <a:lnTo>
                    <a:pt x="190" y="1054"/>
                  </a:lnTo>
                  <a:lnTo>
                    <a:pt x="217" y="1079"/>
                  </a:lnTo>
                  <a:lnTo>
                    <a:pt x="244" y="1101"/>
                  </a:lnTo>
                  <a:lnTo>
                    <a:pt x="228" y="1079"/>
                  </a:lnTo>
                  <a:lnTo>
                    <a:pt x="192" y="1043"/>
                  </a:lnTo>
                  <a:lnTo>
                    <a:pt x="151" y="996"/>
                  </a:lnTo>
                  <a:lnTo>
                    <a:pt x="116" y="947"/>
                  </a:lnTo>
                  <a:lnTo>
                    <a:pt x="82" y="895"/>
                  </a:lnTo>
                  <a:lnTo>
                    <a:pt x="58" y="838"/>
                  </a:lnTo>
                  <a:lnTo>
                    <a:pt x="36" y="777"/>
                  </a:lnTo>
                  <a:lnTo>
                    <a:pt x="19" y="717"/>
                  </a:lnTo>
                  <a:lnTo>
                    <a:pt x="12" y="651"/>
                  </a:lnTo>
                  <a:lnTo>
                    <a:pt x="8" y="585"/>
                  </a:lnTo>
                  <a:lnTo>
                    <a:pt x="12" y="520"/>
                  </a:lnTo>
                  <a:lnTo>
                    <a:pt x="19" y="453"/>
                  </a:lnTo>
                  <a:lnTo>
                    <a:pt x="36" y="394"/>
                  </a:lnTo>
                  <a:lnTo>
                    <a:pt x="58" y="333"/>
                  </a:lnTo>
                  <a:lnTo>
                    <a:pt x="82" y="275"/>
                  </a:lnTo>
                  <a:lnTo>
                    <a:pt x="116" y="223"/>
                  </a:lnTo>
                  <a:lnTo>
                    <a:pt x="151" y="173"/>
                  </a:lnTo>
                  <a:lnTo>
                    <a:pt x="192" y="127"/>
                  </a:lnTo>
                  <a:lnTo>
                    <a:pt x="223" y="97"/>
                  </a:lnTo>
                  <a:lnTo>
                    <a:pt x="255" y="69"/>
                  </a:lnTo>
                  <a:lnTo>
                    <a:pt x="291" y="45"/>
                  </a:lnTo>
                  <a:lnTo>
                    <a:pt x="327" y="20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6437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91"/>
            <p:cNvSpPr>
              <a:spLocks/>
            </p:cNvSpPr>
            <p:nvPr/>
          </p:nvSpPr>
          <p:spPr bwMode="auto">
            <a:xfrm>
              <a:off x="4362451" y="3929063"/>
              <a:ext cx="460375" cy="298450"/>
            </a:xfrm>
            <a:custGeom>
              <a:avLst/>
              <a:gdLst>
                <a:gd name="T0" fmla="*/ 2028 w 2028"/>
                <a:gd name="T1" fmla="*/ 692 h 1315"/>
                <a:gd name="T2" fmla="*/ 2017 w 2028"/>
                <a:gd name="T3" fmla="*/ 791 h 1315"/>
                <a:gd name="T4" fmla="*/ 1979 w 2028"/>
                <a:gd name="T5" fmla="*/ 915 h 1315"/>
                <a:gd name="T6" fmla="*/ 1921 w 2028"/>
                <a:gd name="T7" fmla="*/ 1027 h 1315"/>
                <a:gd name="T8" fmla="*/ 1842 w 2028"/>
                <a:gd name="T9" fmla="*/ 1123 h 1315"/>
                <a:gd name="T10" fmla="*/ 1748 w 2028"/>
                <a:gd name="T11" fmla="*/ 1203 h 1315"/>
                <a:gd name="T12" fmla="*/ 1638 w 2028"/>
                <a:gd name="T13" fmla="*/ 1262 h 1315"/>
                <a:gd name="T14" fmla="*/ 1520 w 2028"/>
                <a:gd name="T15" fmla="*/ 1302 h 1315"/>
                <a:gd name="T16" fmla="*/ 1457 w 2028"/>
                <a:gd name="T17" fmla="*/ 1312 h 1315"/>
                <a:gd name="T18" fmla="*/ 1390 w 2028"/>
                <a:gd name="T19" fmla="*/ 1315 h 1315"/>
                <a:gd name="T20" fmla="*/ 608 w 2028"/>
                <a:gd name="T21" fmla="*/ 1315 h 1315"/>
                <a:gd name="T22" fmla="*/ 542 w 2028"/>
                <a:gd name="T23" fmla="*/ 1307 h 1315"/>
                <a:gd name="T24" fmla="*/ 452 w 2028"/>
                <a:gd name="T25" fmla="*/ 1285 h 1315"/>
                <a:gd name="T26" fmla="*/ 335 w 2028"/>
                <a:gd name="T27" fmla="*/ 1235 h 1315"/>
                <a:gd name="T28" fmla="*/ 234 w 2028"/>
                <a:gd name="T29" fmla="*/ 1165 h 1315"/>
                <a:gd name="T30" fmla="*/ 146 w 2028"/>
                <a:gd name="T31" fmla="*/ 1077 h 1315"/>
                <a:gd name="T32" fmla="*/ 78 w 2028"/>
                <a:gd name="T33" fmla="*/ 972 h 1315"/>
                <a:gd name="T34" fmla="*/ 31 w 2028"/>
                <a:gd name="T35" fmla="*/ 854 h 1315"/>
                <a:gd name="T36" fmla="*/ 4 w 2028"/>
                <a:gd name="T37" fmla="*/ 725 h 1315"/>
                <a:gd name="T38" fmla="*/ 0 w 2028"/>
                <a:gd name="T39" fmla="*/ 660 h 1315"/>
                <a:gd name="T40" fmla="*/ 4 w 2028"/>
                <a:gd name="T41" fmla="*/ 591 h 1315"/>
                <a:gd name="T42" fmla="*/ 31 w 2028"/>
                <a:gd name="T43" fmla="*/ 464 h 1315"/>
                <a:gd name="T44" fmla="*/ 78 w 2028"/>
                <a:gd name="T45" fmla="*/ 347 h 1315"/>
                <a:gd name="T46" fmla="*/ 146 w 2028"/>
                <a:gd name="T47" fmla="*/ 243 h 1315"/>
                <a:gd name="T48" fmla="*/ 234 w 2028"/>
                <a:gd name="T49" fmla="*/ 151 h 1315"/>
                <a:gd name="T50" fmla="*/ 335 w 2028"/>
                <a:gd name="T51" fmla="*/ 81 h 1315"/>
                <a:gd name="T52" fmla="*/ 452 w 2028"/>
                <a:gd name="T53" fmla="*/ 31 h 1315"/>
                <a:gd name="T54" fmla="*/ 542 w 2028"/>
                <a:gd name="T55" fmla="*/ 9 h 1315"/>
                <a:gd name="T56" fmla="*/ 608 w 2028"/>
                <a:gd name="T57" fmla="*/ 4 h 1315"/>
                <a:gd name="T58" fmla="*/ 1390 w 2028"/>
                <a:gd name="T59" fmla="*/ 0 h 1315"/>
                <a:gd name="T60" fmla="*/ 1457 w 2028"/>
                <a:gd name="T61" fmla="*/ 6 h 1315"/>
                <a:gd name="T62" fmla="*/ 1520 w 2028"/>
                <a:gd name="T63" fmla="*/ 14 h 1315"/>
                <a:gd name="T64" fmla="*/ 1638 w 2028"/>
                <a:gd name="T65" fmla="*/ 52 h 1315"/>
                <a:gd name="T66" fmla="*/ 1748 w 2028"/>
                <a:gd name="T67" fmla="*/ 113 h 1315"/>
                <a:gd name="T68" fmla="*/ 1842 w 2028"/>
                <a:gd name="T69" fmla="*/ 196 h 1315"/>
                <a:gd name="T70" fmla="*/ 1921 w 2028"/>
                <a:gd name="T71" fmla="*/ 291 h 1315"/>
                <a:gd name="T72" fmla="*/ 1979 w 2028"/>
                <a:gd name="T73" fmla="*/ 404 h 1315"/>
                <a:gd name="T74" fmla="*/ 2017 w 2028"/>
                <a:gd name="T75" fmla="*/ 527 h 1315"/>
                <a:gd name="T76" fmla="*/ 2028 w 2028"/>
                <a:gd name="T77" fmla="*/ 626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5">
                  <a:moveTo>
                    <a:pt x="2028" y="660"/>
                  </a:moveTo>
                  <a:lnTo>
                    <a:pt x="2028" y="692"/>
                  </a:lnTo>
                  <a:lnTo>
                    <a:pt x="2026" y="725"/>
                  </a:lnTo>
                  <a:lnTo>
                    <a:pt x="2017" y="791"/>
                  </a:lnTo>
                  <a:lnTo>
                    <a:pt x="2001" y="854"/>
                  </a:lnTo>
                  <a:lnTo>
                    <a:pt x="1979" y="915"/>
                  </a:lnTo>
                  <a:lnTo>
                    <a:pt x="1952" y="972"/>
                  </a:lnTo>
                  <a:lnTo>
                    <a:pt x="1921" y="1027"/>
                  </a:lnTo>
                  <a:lnTo>
                    <a:pt x="1883" y="1077"/>
                  </a:lnTo>
                  <a:lnTo>
                    <a:pt x="1842" y="1123"/>
                  </a:lnTo>
                  <a:lnTo>
                    <a:pt x="1797" y="1165"/>
                  </a:lnTo>
                  <a:lnTo>
                    <a:pt x="1748" y="1203"/>
                  </a:lnTo>
                  <a:lnTo>
                    <a:pt x="1696" y="1235"/>
                  </a:lnTo>
                  <a:lnTo>
                    <a:pt x="1638" y="1262"/>
                  </a:lnTo>
                  <a:lnTo>
                    <a:pt x="1581" y="1285"/>
                  </a:lnTo>
                  <a:lnTo>
                    <a:pt x="1520" y="1302"/>
                  </a:lnTo>
                  <a:lnTo>
                    <a:pt x="1487" y="1307"/>
                  </a:lnTo>
                  <a:lnTo>
                    <a:pt x="1457" y="1312"/>
                  </a:lnTo>
                  <a:lnTo>
                    <a:pt x="1424" y="1315"/>
                  </a:lnTo>
                  <a:lnTo>
                    <a:pt x="1390" y="1315"/>
                  </a:lnTo>
                  <a:lnTo>
                    <a:pt x="641" y="1315"/>
                  </a:lnTo>
                  <a:lnTo>
                    <a:pt x="608" y="1315"/>
                  </a:lnTo>
                  <a:lnTo>
                    <a:pt x="575" y="1312"/>
                  </a:lnTo>
                  <a:lnTo>
                    <a:pt x="542" y="1307"/>
                  </a:lnTo>
                  <a:lnTo>
                    <a:pt x="512" y="1302"/>
                  </a:lnTo>
                  <a:lnTo>
                    <a:pt x="452" y="1285"/>
                  </a:lnTo>
                  <a:lnTo>
                    <a:pt x="391" y="1262"/>
                  </a:lnTo>
                  <a:lnTo>
                    <a:pt x="335" y="1235"/>
                  </a:lnTo>
                  <a:lnTo>
                    <a:pt x="283" y="1203"/>
                  </a:lnTo>
                  <a:lnTo>
                    <a:pt x="234" y="1165"/>
                  </a:lnTo>
                  <a:lnTo>
                    <a:pt x="188" y="1123"/>
                  </a:lnTo>
                  <a:lnTo>
                    <a:pt x="146" y="1077"/>
                  </a:lnTo>
                  <a:lnTo>
                    <a:pt x="110" y="1027"/>
                  </a:lnTo>
                  <a:lnTo>
                    <a:pt x="78" y="972"/>
                  </a:lnTo>
                  <a:lnTo>
                    <a:pt x="53" y="915"/>
                  </a:lnTo>
                  <a:lnTo>
                    <a:pt x="31" y="854"/>
                  </a:lnTo>
                  <a:lnTo>
                    <a:pt x="15" y="791"/>
                  </a:lnTo>
                  <a:lnTo>
                    <a:pt x="4" y="725"/>
                  </a:lnTo>
                  <a:lnTo>
                    <a:pt x="4" y="692"/>
                  </a:lnTo>
                  <a:lnTo>
                    <a:pt x="0" y="660"/>
                  </a:lnTo>
                  <a:lnTo>
                    <a:pt x="4" y="626"/>
                  </a:lnTo>
                  <a:lnTo>
                    <a:pt x="4" y="591"/>
                  </a:lnTo>
                  <a:lnTo>
                    <a:pt x="15" y="527"/>
                  </a:lnTo>
                  <a:lnTo>
                    <a:pt x="31" y="464"/>
                  </a:lnTo>
                  <a:lnTo>
                    <a:pt x="53" y="404"/>
                  </a:lnTo>
                  <a:lnTo>
                    <a:pt x="78" y="347"/>
                  </a:lnTo>
                  <a:lnTo>
                    <a:pt x="110" y="291"/>
                  </a:lnTo>
                  <a:lnTo>
                    <a:pt x="146" y="243"/>
                  </a:lnTo>
                  <a:lnTo>
                    <a:pt x="188" y="196"/>
                  </a:lnTo>
                  <a:lnTo>
                    <a:pt x="234" y="151"/>
                  </a:lnTo>
                  <a:lnTo>
                    <a:pt x="283" y="113"/>
                  </a:lnTo>
                  <a:lnTo>
                    <a:pt x="335" y="81"/>
                  </a:lnTo>
                  <a:lnTo>
                    <a:pt x="391" y="52"/>
                  </a:lnTo>
                  <a:lnTo>
                    <a:pt x="452" y="31"/>
                  </a:lnTo>
                  <a:lnTo>
                    <a:pt x="512" y="14"/>
                  </a:lnTo>
                  <a:lnTo>
                    <a:pt x="542" y="9"/>
                  </a:lnTo>
                  <a:lnTo>
                    <a:pt x="575" y="6"/>
                  </a:lnTo>
                  <a:lnTo>
                    <a:pt x="608" y="4"/>
                  </a:lnTo>
                  <a:lnTo>
                    <a:pt x="641" y="0"/>
                  </a:lnTo>
                  <a:lnTo>
                    <a:pt x="1390" y="0"/>
                  </a:lnTo>
                  <a:lnTo>
                    <a:pt x="1424" y="4"/>
                  </a:lnTo>
                  <a:lnTo>
                    <a:pt x="1457" y="6"/>
                  </a:lnTo>
                  <a:lnTo>
                    <a:pt x="1487" y="9"/>
                  </a:lnTo>
                  <a:lnTo>
                    <a:pt x="1520" y="14"/>
                  </a:lnTo>
                  <a:lnTo>
                    <a:pt x="1581" y="31"/>
                  </a:lnTo>
                  <a:lnTo>
                    <a:pt x="1638" y="52"/>
                  </a:lnTo>
                  <a:lnTo>
                    <a:pt x="1696" y="81"/>
                  </a:lnTo>
                  <a:lnTo>
                    <a:pt x="1748" y="113"/>
                  </a:lnTo>
                  <a:lnTo>
                    <a:pt x="1797" y="151"/>
                  </a:lnTo>
                  <a:lnTo>
                    <a:pt x="1842" y="196"/>
                  </a:lnTo>
                  <a:lnTo>
                    <a:pt x="1883" y="243"/>
                  </a:lnTo>
                  <a:lnTo>
                    <a:pt x="1921" y="291"/>
                  </a:lnTo>
                  <a:lnTo>
                    <a:pt x="1952" y="347"/>
                  </a:lnTo>
                  <a:lnTo>
                    <a:pt x="1979" y="404"/>
                  </a:lnTo>
                  <a:lnTo>
                    <a:pt x="2001" y="464"/>
                  </a:lnTo>
                  <a:lnTo>
                    <a:pt x="2017" y="527"/>
                  </a:lnTo>
                  <a:lnTo>
                    <a:pt x="2026" y="591"/>
                  </a:lnTo>
                  <a:lnTo>
                    <a:pt x="2028" y="626"/>
                  </a:lnTo>
                  <a:lnTo>
                    <a:pt x="2028" y="660"/>
                  </a:lnTo>
                  <a:close/>
                </a:path>
              </a:pathLst>
            </a:custGeom>
            <a:solidFill>
              <a:srgbClr val="D9E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192"/>
            <p:cNvSpPr>
              <a:spLocks/>
            </p:cNvSpPr>
            <p:nvPr/>
          </p:nvSpPr>
          <p:spPr bwMode="auto">
            <a:xfrm>
              <a:off x="4360863" y="3927475"/>
              <a:ext cx="463550" cy="301625"/>
            </a:xfrm>
            <a:custGeom>
              <a:avLst/>
              <a:gdLst>
                <a:gd name="T0" fmla="*/ 2024 w 2044"/>
                <a:gd name="T1" fmla="*/ 732 h 1330"/>
                <a:gd name="T2" fmla="*/ 1977 w 2044"/>
                <a:gd name="T3" fmla="*/ 919 h 1330"/>
                <a:gd name="T4" fmla="*/ 1885 w 2044"/>
                <a:gd name="T5" fmla="*/ 1078 h 1330"/>
                <a:gd name="T6" fmla="*/ 1750 w 2044"/>
                <a:gd name="T7" fmla="*/ 1204 h 1330"/>
                <a:gd name="T8" fmla="*/ 1585 w 2044"/>
                <a:gd name="T9" fmla="*/ 1284 h 1330"/>
                <a:gd name="T10" fmla="*/ 1431 w 2044"/>
                <a:gd name="T11" fmla="*/ 1314 h 1330"/>
                <a:gd name="T12" fmla="*/ 615 w 2044"/>
                <a:gd name="T13" fmla="*/ 1314 h 1330"/>
                <a:gd name="T14" fmla="*/ 459 w 2044"/>
                <a:gd name="T15" fmla="*/ 1284 h 1330"/>
                <a:gd name="T16" fmla="*/ 294 w 2044"/>
                <a:gd name="T17" fmla="*/ 1204 h 1330"/>
                <a:gd name="T18" fmla="*/ 162 w 2044"/>
                <a:gd name="T19" fmla="*/ 1078 h 1330"/>
                <a:gd name="T20" fmla="*/ 65 w 2044"/>
                <a:gd name="T21" fmla="*/ 919 h 1330"/>
                <a:gd name="T22" fmla="*/ 18 w 2044"/>
                <a:gd name="T23" fmla="*/ 732 h 1330"/>
                <a:gd name="T24" fmla="*/ 29 w 2044"/>
                <a:gd name="T25" fmla="*/ 534 h 1330"/>
                <a:gd name="T26" fmla="*/ 93 w 2044"/>
                <a:gd name="T27" fmla="*/ 356 h 1330"/>
                <a:gd name="T28" fmla="*/ 200 w 2044"/>
                <a:gd name="T29" fmla="*/ 208 h 1330"/>
                <a:gd name="T30" fmla="*/ 346 w 2044"/>
                <a:gd name="T31" fmla="*/ 95 h 1330"/>
                <a:gd name="T32" fmla="*/ 519 w 2044"/>
                <a:gd name="T33" fmla="*/ 30 h 1330"/>
                <a:gd name="T34" fmla="*/ 615 w 2044"/>
                <a:gd name="T35" fmla="*/ 19 h 1330"/>
                <a:gd name="T36" fmla="*/ 1431 w 2044"/>
                <a:gd name="T37" fmla="*/ 19 h 1330"/>
                <a:gd name="T38" fmla="*/ 1525 w 2044"/>
                <a:gd name="T39" fmla="*/ 30 h 1330"/>
                <a:gd name="T40" fmla="*/ 1698 w 2044"/>
                <a:gd name="T41" fmla="*/ 95 h 1330"/>
                <a:gd name="T42" fmla="*/ 1843 w 2044"/>
                <a:gd name="T43" fmla="*/ 208 h 1330"/>
                <a:gd name="T44" fmla="*/ 1953 w 2044"/>
                <a:gd name="T45" fmla="*/ 356 h 1330"/>
                <a:gd name="T46" fmla="*/ 2016 w 2044"/>
                <a:gd name="T47" fmla="*/ 534 h 1330"/>
                <a:gd name="T48" fmla="*/ 2035 w 2044"/>
                <a:gd name="T49" fmla="*/ 667 h 1330"/>
                <a:gd name="T50" fmla="*/ 2041 w 2044"/>
                <a:gd name="T51" fmla="*/ 598 h 1330"/>
                <a:gd name="T52" fmla="*/ 1995 w 2044"/>
                <a:gd name="T53" fmla="*/ 406 h 1330"/>
                <a:gd name="T54" fmla="*/ 1898 w 2044"/>
                <a:gd name="T55" fmla="*/ 244 h 1330"/>
                <a:gd name="T56" fmla="*/ 1761 w 2044"/>
                <a:gd name="T57" fmla="*/ 115 h 1330"/>
                <a:gd name="T58" fmla="*/ 1590 w 2044"/>
                <a:gd name="T59" fmla="*/ 30 h 1330"/>
                <a:gd name="T60" fmla="*/ 1496 w 2044"/>
                <a:gd name="T61" fmla="*/ 7 h 1330"/>
                <a:gd name="T62" fmla="*/ 1397 w 2044"/>
                <a:gd name="T63" fmla="*/ 0 h 1330"/>
                <a:gd name="T64" fmla="*/ 582 w 2044"/>
                <a:gd name="T65" fmla="*/ 5 h 1330"/>
                <a:gd name="T66" fmla="*/ 486 w 2044"/>
                <a:gd name="T67" fmla="*/ 21 h 1330"/>
                <a:gd name="T68" fmla="*/ 337 w 2044"/>
                <a:gd name="T69" fmla="*/ 82 h 1330"/>
                <a:gd name="T70" fmla="*/ 189 w 2044"/>
                <a:gd name="T71" fmla="*/ 194 h 1330"/>
                <a:gd name="T72" fmla="*/ 79 w 2044"/>
                <a:gd name="T73" fmla="*/ 348 h 1330"/>
                <a:gd name="T74" fmla="*/ 13 w 2044"/>
                <a:gd name="T75" fmla="*/ 532 h 1330"/>
                <a:gd name="T76" fmla="*/ 0 w 2044"/>
                <a:gd name="T77" fmla="*/ 667 h 1330"/>
                <a:gd name="T78" fmla="*/ 13 w 2044"/>
                <a:gd name="T79" fmla="*/ 800 h 1330"/>
                <a:gd name="T80" fmla="*/ 79 w 2044"/>
                <a:gd name="T81" fmla="*/ 982 h 1330"/>
                <a:gd name="T82" fmla="*/ 189 w 2044"/>
                <a:gd name="T83" fmla="*/ 1136 h 1330"/>
                <a:gd name="T84" fmla="*/ 337 w 2044"/>
                <a:gd name="T85" fmla="*/ 1251 h 1330"/>
                <a:gd name="T86" fmla="*/ 486 w 2044"/>
                <a:gd name="T87" fmla="*/ 1309 h 1330"/>
                <a:gd name="T88" fmla="*/ 582 w 2044"/>
                <a:gd name="T89" fmla="*/ 1328 h 1330"/>
                <a:gd name="T90" fmla="*/ 1397 w 2044"/>
                <a:gd name="T91" fmla="*/ 1330 h 1330"/>
                <a:gd name="T92" fmla="*/ 1496 w 2044"/>
                <a:gd name="T93" fmla="*/ 1322 h 1330"/>
                <a:gd name="T94" fmla="*/ 1590 w 2044"/>
                <a:gd name="T95" fmla="*/ 1300 h 1330"/>
                <a:gd name="T96" fmla="*/ 1761 w 2044"/>
                <a:gd name="T97" fmla="*/ 1217 h 1330"/>
                <a:gd name="T98" fmla="*/ 1898 w 2044"/>
                <a:gd name="T99" fmla="*/ 1089 h 1330"/>
                <a:gd name="T100" fmla="*/ 1995 w 2044"/>
                <a:gd name="T101" fmla="*/ 924 h 1330"/>
                <a:gd name="T102" fmla="*/ 2041 w 2044"/>
                <a:gd name="T103" fmla="*/ 735 h 1330"/>
                <a:gd name="T104" fmla="*/ 2035 w 2044"/>
                <a:gd name="T105" fmla="*/ 667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30">
                  <a:moveTo>
                    <a:pt x="2035" y="667"/>
                  </a:moveTo>
                  <a:lnTo>
                    <a:pt x="2027" y="667"/>
                  </a:lnTo>
                  <a:lnTo>
                    <a:pt x="2024" y="732"/>
                  </a:lnTo>
                  <a:lnTo>
                    <a:pt x="2016" y="795"/>
                  </a:lnTo>
                  <a:lnTo>
                    <a:pt x="2000" y="859"/>
                  </a:lnTo>
                  <a:lnTo>
                    <a:pt x="1977" y="919"/>
                  </a:lnTo>
                  <a:lnTo>
                    <a:pt x="1953" y="974"/>
                  </a:lnTo>
                  <a:lnTo>
                    <a:pt x="1920" y="1028"/>
                  </a:lnTo>
                  <a:lnTo>
                    <a:pt x="1885" y="1078"/>
                  </a:lnTo>
                  <a:lnTo>
                    <a:pt x="1843" y="1125"/>
                  </a:lnTo>
                  <a:lnTo>
                    <a:pt x="1799" y="1165"/>
                  </a:lnTo>
                  <a:lnTo>
                    <a:pt x="1750" y="1204"/>
                  </a:lnTo>
                  <a:lnTo>
                    <a:pt x="1698" y="1237"/>
                  </a:lnTo>
                  <a:lnTo>
                    <a:pt x="1642" y="1264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64" y="1311"/>
                  </a:lnTo>
                  <a:lnTo>
                    <a:pt x="1431" y="1314"/>
                  </a:lnTo>
                  <a:lnTo>
                    <a:pt x="1397" y="1314"/>
                  </a:lnTo>
                  <a:lnTo>
                    <a:pt x="648" y="1314"/>
                  </a:lnTo>
                  <a:lnTo>
                    <a:pt x="615" y="1314"/>
                  </a:lnTo>
                  <a:lnTo>
                    <a:pt x="582" y="1311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0" y="1264"/>
                  </a:lnTo>
                  <a:lnTo>
                    <a:pt x="346" y="1237"/>
                  </a:lnTo>
                  <a:lnTo>
                    <a:pt x="294" y="1204"/>
                  </a:lnTo>
                  <a:lnTo>
                    <a:pt x="247" y="1165"/>
                  </a:lnTo>
                  <a:lnTo>
                    <a:pt x="200" y="1125"/>
                  </a:lnTo>
                  <a:lnTo>
                    <a:pt x="162" y="1078"/>
                  </a:lnTo>
                  <a:lnTo>
                    <a:pt x="123" y="1028"/>
                  </a:lnTo>
                  <a:lnTo>
                    <a:pt x="93" y="974"/>
                  </a:lnTo>
                  <a:lnTo>
                    <a:pt x="65" y="919"/>
                  </a:lnTo>
                  <a:lnTo>
                    <a:pt x="47" y="859"/>
                  </a:lnTo>
                  <a:lnTo>
                    <a:pt x="29" y="795"/>
                  </a:lnTo>
                  <a:lnTo>
                    <a:pt x="18" y="732"/>
                  </a:lnTo>
                  <a:lnTo>
                    <a:pt x="16" y="667"/>
                  </a:lnTo>
                  <a:lnTo>
                    <a:pt x="18" y="600"/>
                  </a:lnTo>
                  <a:lnTo>
                    <a:pt x="29" y="534"/>
                  </a:lnTo>
                  <a:lnTo>
                    <a:pt x="47" y="471"/>
                  </a:lnTo>
                  <a:lnTo>
                    <a:pt x="65" y="414"/>
                  </a:lnTo>
                  <a:lnTo>
                    <a:pt x="93" y="356"/>
                  </a:lnTo>
                  <a:lnTo>
                    <a:pt x="123" y="304"/>
                  </a:lnTo>
                  <a:lnTo>
                    <a:pt x="162" y="252"/>
                  </a:lnTo>
                  <a:lnTo>
                    <a:pt x="200" y="208"/>
                  </a:lnTo>
                  <a:lnTo>
                    <a:pt x="247" y="164"/>
                  </a:lnTo>
                  <a:lnTo>
                    <a:pt x="294" y="129"/>
                  </a:lnTo>
                  <a:lnTo>
                    <a:pt x="346" y="95"/>
                  </a:lnTo>
                  <a:lnTo>
                    <a:pt x="400" y="68"/>
                  </a:lnTo>
                  <a:lnTo>
                    <a:pt x="459" y="46"/>
                  </a:lnTo>
                  <a:lnTo>
                    <a:pt x="519" y="30"/>
                  </a:lnTo>
                  <a:lnTo>
                    <a:pt x="551" y="25"/>
                  </a:lnTo>
                  <a:lnTo>
                    <a:pt x="582" y="21"/>
                  </a:lnTo>
                  <a:lnTo>
                    <a:pt x="615" y="19"/>
                  </a:lnTo>
                  <a:lnTo>
                    <a:pt x="648" y="16"/>
                  </a:lnTo>
                  <a:lnTo>
                    <a:pt x="1397" y="16"/>
                  </a:lnTo>
                  <a:lnTo>
                    <a:pt x="1431" y="19"/>
                  </a:lnTo>
                  <a:lnTo>
                    <a:pt x="1464" y="21"/>
                  </a:lnTo>
                  <a:lnTo>
                    <a:pt x="1494" y="25"/>
                  </a:lnTo>
                  <a:lnTo>
                    <a:pt x="1525" y="30"/>
                  </a:lnTo>
                  <a:lnTo>
                    <a:pt x="1585" y="46"/>
                  </a:lnTo>
                  <a:lnTo>
                    <a:pt x="1642" y="68"/>
                  </a:lnTo>
                  <a:lnTo>
                    <a:pt x="1698" y="95"/>
                  </a:lnTo>
                  <a:lnTo>
                    <a:pt x="1750" y="129"/>
                  </a:lnTo>
                  <a:lnTo>
                    <a:pt x="1799" y="164"/>
                  </a:lnTo>
                  <a:lnTo>
                    <a:pt x="1843" y="208"/>
                  </a:lnTo>
                  <a:lnTo>
                    <a:pt x="1885" y="252"/>
                  </a:lnTo>
                  <a:lnTo>
                    <a:pt x="1920" y="304"/>
                  </a:lnTo>
                  <a:lnTo>
                    <a:pt x="1953" y="356"/>
                  </a:lnTo>
                  <a:lnTo>
                    <a:pt x="1977" y="414"/>
                  </a:lnTo>
                  <a:lnTo>
                    <a:pt x="2000" y="471"/>
                  </a:lnTo>
                  <a:lnTo>
                    <a:pt x="2016" y="534"/>
                  </a:lnTo>
                  <a:lnTo>
                    <a:pt x="2024" y="600"/>
                  </a:lnTo>
                  <a:lnTo>
                    <a:pt x="2027" y="667"/>
                  </a:lnTo>
                  <a:lnTo>
                    <a:pt x="2035" y="667"/>
                  </a:lnTo>
                  <a:lnTo>
                    <a:pt x="2044" y="667"/>
                  </a:lnTo>
                  <a:lnTo>
                    <a:pt x="2044" y="631"/>
                  </a:lnTo>
                  <a:lnTo>
                    <a:pt x="2041" y="598"/>
                  </a:lnTo>
                  <a:lnTo>
                    <a:pt x="2033" y="532"/>
                  </a:lnTo>
                  <a:lnTo>
                    <a:pt x="2016" y="469"/>
                  </a:lnTo>
                  <a:lnTo>
                    <a:pt x="1995" y="406"/>
                  </a:lnTo>
                  <a:lnTo>
                    <a:pt x="1966" y="348"/>
                  </a:lnTo>
                  <a:lnTo>
                    <a:pt x="1934" y="293"/>
                  </a:lnTo>
                  <a:lnTo>
                    <a:pt x="1898" y="244"/>
                  </a:lnTo>
                  <a:lnTo>
                    <a:pt x="1856" y="194"/>
                  </a:lnTo>
                  <a:lnTo>
                    <a:pt x="1810" y="153"/>
                  </a:lnTo>
                  <a:lnTo>
                    <a:pt x="1761" y="115"/>
                  </a:lnTo>
                  <a:lnTo>
                    <a:pt x="1705" y="82"/>
                  </a:lnTo>
                  <a:lnTo>
                    <a:pt x="1651" y="54"/>
                  </a:lnTo>
                  <a:lnTo>
                    <a:pt x="1590" y="30"/>
                  </a:lnTo>
                  <a:lnTo>
                    <a:pt x="1560" y="21"/>
                  </a:lnTo>
                  <a:lnTo>
                    <a:pt x="1527" y="13"/>
                  </a:lnTo>
                  <a:lnTo>
                    <a:pt x="1496" y="7"/>
                  </a:lnTo>
                  <a:lnTo>
                    <a:pt x="1464" y="5"/>
                  </a:lnTo>
                  <a:lnTo>
                    <a:pt x="1431" y="2"/>
                  </a:lnTo>
                  <a:lnTo>
                    <a:pt x="1397" y="0"/>
                  </a:lnTo>
                  <a:lnTo>
                    <a:pt x="648" y="0"/>
                  </a:lnTo>
                  <a:lnTo>
                    <a:pt x="612" y="2"/>
                  </a:lnTo>
                  <a:lnTo>
                    <a:pt x="582" y="5"/>
                  </a:lnTo>
                  <a:lnTo>
                    <a:pt x="549" y="7"/>
                  </a:lnTo>
                  <a:lnTo>
                    <a:pt x="517" y="13"/>
                  </a:lnTo>
                  <a:lnTo>
                    <a:pt x="486" y="21"/>
                  </a:lnTo>
                  <a:lnTo>
                    <a:pt x="456" y="30"/>
                  </a:lnTo>
                  <a:lnTo>
                    <a:pt x="395" y="54"/>
                  </a:lnTo>
                  <a:lnTo>
                    <a:pt x="337" y="82"/>
                  </a:lnTo>
                  <a:lnTo>
                    <a:pt x="285" y="115"/>
                  </a:lnTo>
                  <a:lnTo>
                    <a:pt x="236" y="153"/>
                  </a:lnTo>
                  <a:lnTo>
                    <a:pt x="189" y="194"/>
                  </a:lnTo>
                  <a:lnTo>
                    <a:pt x="148" y="244"/>
                  </a:lnTo>
                  <a:lnTo>
                    <a:pt x="110" y="293"/>
                  </a:lnTo>
                  <a:lnTo>
                    <a:pt x="79" y="348"/>
                  </a:lnTo>
                  <a:lnTo>
                    <a:pt x="52" y="406"/>
                  </a:lnTo>
                  <a:lnTo>
                    <a:pt x="29" y="469"/>
                  </a:lnTo>
                  <a:lnTo>
                    <a:pt x="13" y="532"/>
                  </a:lnTo>
                  <a:lnTo>
                    <a:pt x="2" y="598"/>
                  </a:lnTo>
                  <a:lnTo>
                    <a:pt x="2" y="631"/>
                  </a:lnTo>
                  <a:lnTo>
                    <a:pt x="0" y="667"/>
                  </a:lnTo>
                  <a:lnTo>
                    <a:pt x="2" y="699"/>
                  </a:lnTo>
                  <a:lnTo>
                    <a:pt x="2" y="735"/>
                  </a:lnTo>
                  <a:lnTo>
                    <a:pt x="13" y="800"/>
                  </a:lnTo>
                  <a:lnTo>
                    <a:pt x="29" y="864"/>
                  </a:lnTo>
                  <a:lnTo>
                    <a:pt x="52" y="924"/>
                  </a:lnTo>
                  <a:lnTo>
                    <a:pt x="79" y="982"/>
                  </a:lnTo>
                  <a:lnTo>
                    <a:pt x="110" y="1037"/>
                  </a:lnTo>
                  <a:lnTo>
                    <a:pt x="148" y="1089"/>
                  </a:lnTo>
                  <a:lnTo>
                    <a:pt x="189" y="1136"/>
                  </a:lnTo>
                  <a:lnTo>
                    <a:pt x="236" y="1179"/>
                  </a:lnTo>
                  <a:lnTo>
                    <a:pt x="285" y="1217"/>
                  </a:lnTo>
                  <a:lnTo>
                    <a:pt x="337" y="1251"/>
                  </a:lnTo>
                  <a:lnTo>
                    <a:pt x="395" y="1278"/>
                  </a:lnTo>
                  <a:lnTo>
                    <a:pt x="456" y="1300"/>
                  </a:lnTo>
                  <a:lnTo>
                    <a:pt x="486" y="1309"/>
                  </a:lnTo>
                  <a:lnTo>
                    <a:pt x="517" y="1316"/>
                  </a:lnTo>
                  <a:lnTo>
                    <a:pt x="549" y="1322"/>
                  </a:lnTo>
                  <a:lnTo>
                    <a:pt x="582" y="1328"/>
                  </a:lnTo>
                  <a:lnTo>
                    <a:pt x="612" y="1330"/>
                  </a:lnTo>
                  <a:lnTo>
                    <a:pt x="648" y="1330"/>
                  </a:lnTo>
                  <a:lnTo>
                    <a:pt x="1397" y="1330"/>
                  </a:lnTo>
                  <a:lnTo>
                    <a:pt x="1431" y="1330"/>
                  </a:lnTo>
                  <a:lnTo>
                    <a:pt x="1464" y="1328"/>
                  </a:lnTo>
                  <a:lnTo>
                    <a:pt x="1496" y="1322"/>
                  </a:lnTo>
                  <a:lnTo>
                    <a:pt x="1527" y="1316"/>
                  </a:lnTo>
                  <a:lnTo>
                    <a:pt x="1560" y="1309"/>
                  </a:lnTo>
                  <a:lnTo>
                    <a:pt x="1590" y="1300"/>
                  </a:lnTo>
                  <a:lnTo>
                    <a:pt x="1651" y="1278"/>
                  </a:lnTo>
                  <a:lnTo>
                    <a:pt x="1705" y="1251"/>
                  </a:lnTo>
                  <a:lnTo>
                    <a:pt x="1761" y="1217"/>
                  </a:lnTo>
                  <a:lnTo>
                    <a:pt x="1810" y="1179"/>
                  </a:lnTo>
                  <a:lnTo>
                    <a:pt x="1856" y="1136"/>
                  </a:lnTo>
                  <a:lnTo>
                    <a:pt x="1898" y="1089"/>
                  </a:lnTo>
                  <a:lnTo>
                    <a:pt x="1934" y="1037"/>
                  </a:lnTo>
                  <a:lnTo>
                    <a:pt x="1966" y="982"/>
                  </a:lnTo>
                  <a:lnTo>
                    <a:pt x="1995" y="924"/>
                  </a:lnTo>
                  <a:lnTo>
                    <a:pt x="2016" y="864"/>
                  </a:lnTo>
                  <a:lnTo>
                    <a:pt x="2033" y="800"/>
                  </a:lnTo>
                  <a:lnTo>
                    <a:pt x="2041" y="735"/>
                  </a:lnTo>
                  <a:lnTo>
                    <a:pt x="2044" y="699"/>
                  </a:lnTo>
                  <a:lnTo>
                    <a:pt x="2044" y="667"/>
                  </a:lnTo>
                  <a:lnTo>
                    <a:pt x="2035" y="66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193"/>
            <p:cNvSpPr>
              <a:spLocks/>
            </p:cNvSpPr>
            <p:nvPr/>
          </p:nvSpPr>
          <p:spPr bwMode="auto">
            <a:xfrm>
              <a:off x="4364038" y="3989388"/>
              <a:ext cx="130175" cy="234950"/>
            </a:xfrm>
            <a:custGeom>
              <a:avLst/>
              <a:gdLst>
                <a:gd name="T0" fmla="*/ 132 w 571"/>
                <a:gd name="T1" fmla="*/ 0 h 1040"/>
                <a:gd name="T2" fmla="*/ 101 w 571"/>
                <a:gd name="T3" fmla="*/ 42 h 1040"/>
                <a:gd name="T4" fmla="*/ 77 w 571"/>
                <a:gd name="T5" fmla="*/ 85 h 1040"/>
                <a:gd name="T6" fmla="*/ 55 w 571"/>
                <a:gd name="T7" fmla="*/ 135 h 1040"/>
                <a:gd name="T8" fmla="*/ 36 w 571"/>
                <a:gd name="T9" fmla="*/ 182 h 1040"/>
                <a:gd name="T10" fmla="*/ 19 w 571"/>
                <a:gd name="T11" fmla="*/ 234 h 1040"/>
                <a:gd name="T12" fmla="*/ 8 w 571"/>
                <a:gd name="T13" fmla="*/ 286 h 1040"/>
                <a:gd name="T14" fmla="*/ 2 w 571"/>
                <a:gd name="T15" fmla="*/ 340 h 1040"/>
                <a:gd name="T16" fmla="*/ 0 w 571"/>
                <a:gd name="T17" fmla="*/ 396 h 1040"/>
                <a:gd name="T18" fmla="*/ 2 w 571"/>
                <a:gd name="T19" fmla="*/ 461 h 1040"/>
                <a:gd name="T20" fmla="*/ 13 w 571"/>
                <a:gd name="T21" fmla="*/ 524 h 1040"/>
                <a:gd name="T22" fmla="*/ 31 w 571"/>
                <a:gd name="T23" fmla="*/ 588 h 1040"/>
                <a:gd name="T24" fmla="*/ 49 w 571"/>
                <a:gd name="T25" fmla="*/ 648 h 1040"/>
                <a:gd name="T26" fmla="*/ 77 w 571"/>
                <a:gd name="T27" fmla="*/ 703 h 1040"/>
                <a:gd name="T28" fmla="*/ 107 w 571"/>
                <a:gd name="T29" fmla="*/ 757 h 1040"/>
                <a:gd name="T30" fmla="*/ 146 w 571"/>
                <a:gd name="T31" fmla="*/ 807 h 1040"/>
                <a:gd name="T32" fmla="*/ 184 w 571"/>
                <a:gd name="T33" fmla="*/ 854 h 1040"/>
                <a:gd name="T34" fmla="*/ 225 w 571"/>
                <a:gd name="T35" fmla="*/ 889 h 1040"/>
                <a:gd name="T36" fmla="*/ 267 w 571"/>
                <a:gd name="T37" fmla="*/ 925 h 1040"/>
                <a:gd name="T38" fmla="*/ 313 w 571"/>
                <a:gd name="T39" fmla="*/ 955 h 1040"/>
                <a:gd name="T40" fmla="*/ 360 w 571"/>
                <a:gd name="T41" fmla="*/ 980 h 1040"/>
                <a:gd name="T42" fmla="*/ 409 w 571"/>
                <a:gd name="T43" fmla="*/ 1002 h 1040"/>
                <a:gd name="T44" fmla="*/ 461 w 571"/>
                <a:gd name="T45" fmla="*/ 1018 h 1040"/>
                <a:gd name="T46" fmla="*/ 517 w 571"/>
                <a:gd name="T47" fmla="*/ 1032 h 1040"/>
                <a:gd name="T48" fmla="*/ 571 w 571"/>
                <a:gd name="T49" fmla="*/ 1040 h 1040"/>
                <a:gd name="T50" fmla="*/ 522 w 571"/>
                <a:gd name="T51" fmla="*/ 1027 h 1040"/>
                <a:gd name="T52" fmla="*/ 478 w 571"/>
                <a:gd name="T53" fmla="*/ 1007 h 1040"/>
                <a:gd name="T54" fmla="*/ 434 w 571"/>
                <a:gd name="T55" fmla="*/ 985 h 1040"/>
                <a:gd name="T56" fmla="*/ 391 w 571"/>
                <a:gd name="T57" fmla="*/ 960 h 1040"/>
                <a:gd name="T58" fmla="*/ 352 w 571"/>
                <a:gd name="T59" fmla="*/ 930 h 1040"/>
                <a:gd name="T60" fmla="*/ 313 w 571"/>
                <a:gd name="T61" fmla="*/ 901 h 1040"/>
                <a:gd name="T62" fmla="*/ 280 w 571"/>
                <a:gd name="T63" fmla="*/ 865 h 1040"/>
                <a:gd name="T64" fmla="*/ 247 w 571"/>
                <a:gd name="T65" fmla="*/ 829 h 1040"/>
                <a:gd name="T66" fmla="*/ 220 w 571"/>
                <a:gd name="T67" fmla="*/ 788 h 1040"/>
                <a:gd name="T68" fmla="*/ 195 w 571"/>
                <a:gd name="T69" fmla="*/ 746 h 1040"/>
                <a:gd name="T70" fmla="*/ 173 w 571"/>
                <a:gd name="T71" fmla="*/ 703 h 1040"/>
                <a:gd name="T72" fmla="*/ 154 w 571"/>
                <a:gd name="T73" fmla="*/ 656 h 1040"/>
                <a:gd name="T74" fmla="*/ 141 w 571"/>
                <a:gd name="T75" fmla="*/ 610 h 1040"/>
                <a:gd name="T76" fmla="*/ 130 w 571"/>
                <a:gd name="T77" fmla="*/ 560 h 1040"/>
                <a:gd name="T78" fmla="*/ 121 w 571"/>
                <a:gd name="T79" fmla="*/ 507 h 1040"/>
                <a:gd name="T80" fmla="*/ 121 w 571"/>
                <a:gd name="T81" fmla="*/ 455 h 1040"/>
                <a:gd name="T82" fmla="*/ 121 w 571"/>
                <a:gd name="T83" fmla="*/ 403 h 1040"/>
                <a:gd name="T84" fmla="*/ 130 w 571"/>
                <a:gd name="T85" fmla="*/ 354 h 1040"/>
                <a:gd name="T86" fmla="*/ 137 w 571"/>
                <a:gd name="T87" fmla="*/ 304 h 1040"/>
                <a:gd name="T88" fmla="*/ 154 w 571"/>
                <a:gd name="T89" fmla="*/ 258 h 1040"/>
                <a:gd name="T90" fmla="*/ 170 w 571"/>
                <a:gd name="T91" fmla="*/ 214 h 1040"/>
                <a:gd name="T92" fmla="*/ 193 w 571"/>
                <a:gd name="T93" fmla="*/ 171 h 1040"/>
                <a:gd name="T94" fmla="*/ 217 w 571"/>
                <a:gd name="T95" fmla="*/ 130 h 1040"/>
                <a:gd name="T96" fmla="*/ 245 w 571"/>
                <a:gd name="T97" fmla="*/ 88 h 1040"/>
                <a:gd name="T98" fmla="*/ 187 w 571"/>
                <a:gd name="T99" fmla="*/ 47 h 1040"/>
                <a:gd name="T100" fmla="*/ 132 w 571"/>
                <a:gd name="T101" fmla="*/ 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71" h="1040">
                  <a:moveTo>
                    <a:pt x="132" y="0"/>
                  </a:moveTo>
                  <a:lnTo>
                    <a:pt x="101" y="42"/>
                  </a:lnTo>
                  <a:lnTo>
                    <a:pt x="77" y="85"/>
                  </a:lnTo>
                  <a:lnTo>
                    <a:pt x="55" y="135"/>
                  </a:lnTo>
                  <a:lnTo>
                    <a:pt x="36" y="182"/>
                  </a:lnTo>
                  <a:lnTo>
                    <a:pt x="19" y="234"/>
                  </a:lnTo>
                  <a:lnTo>
                    <a:pt x="8" y="286"/>
                  </a:lnTo>
                  <a:lnTo>
                    <a:pt x="2" y="340"/>
                  </a:lnTo>
                  <a:lnTo>
                    <a:pt x="0" y="396"/>
                  </a:lnTo>
                  <a:lnTo>
                    <a:pt x="2" y="461"/>
                  </a:lnTo>
                  <a:lnTo>
                    <a:pt x="13" y="524"/>
                  </a:lnTo>
                  <a:lnTo>
                    <a:pt x="31" y="588"/>
                  </a:lnTo>
                  <a:lnTo>
                    <a:pt x="49" y="648"/>
                  </a:lnTo>
                  <a:lnTo>
                    <a:pt x="77" y="703"/>
                  </a:lnTo>
                  <a:lnTo>
                    <a:pt x="107" y="757"/>
                  </a:lnTo>
                  <a:lnTo>
                    <a:pt x="146" y="807"/>
                  </a:lnTo>
                  <a:lnTo>
                    <a:pt x="184" y="854"/>
                  </a:lnTo>
                  <a:lnTo>
                    <a:pt x="225" y="889"/>
                  </a:lnTo>
                  <a:lnTo>
                    <a:pt x="267" y="925"/>
                  </a:lnTo>
                  <a:lnTo>
                    <a:pt x="313" y="955"/>
                  </a:lnTo>
                  <a:lnTo>
                    <a:pt x="360" y="980"/>
                  </a:lnTo>
                  <a:lnTo>
                    <a:pt x="409" y="1002"/>
                  </a:lnTo>
                  <a:lnTo>
                    <a:pt x="461" y="1018"/>
                  </a:lnTo>
                  <a:lnTo>
                    <a:pt x="517" y="1032"/>
                  </a:lnTo>
                  <a:lnTo>
                    <a:pt x="571" y="1040"/>
                  </a:lnTo>
                  <a:lnTo>
                    <a:pt x="522" y="1027"/>
                  </a:lnTo>
                  <a:lnTo>
                    <a:pt x="478" y="1007"/>
                  </a:lnTo>
                  <a:lnTo>
                    <a:pt x="434" y="985"/>
                  </a:lnTo>
                  <a:lnTo>
                    <a:pt x="391" y="960"/>
                  </a:lnTo>
                  <a:lnTo>
                    <a:pt x="352" y="930"/>
                  </a:lnTo>
                  <a:lnTo>
                    <a:pt x="313" y="901"/>
                  </a:lnTo>
                  <a:lnTo>
                    <a:pt x="280" y="865"/>
                  </a:lnTo>
                  <a:lnTo>
                    <a:pt x="247" y="829"/>
                  </a:lnTo>
                  <a:lnTo>
                    <a:pt x="220" y="788"/>
                  </a:lnTo>
                  <a:lnTo>
                    <a:pt x="195" y="746"/>
                  </a:lnTo>
                  <a:lnTo>
                    <a:pt x="173" y="703"/>
                  </a:lnTo>
                  <a:lnTo>
                    <a:pt x="154" y="656"/>
                  </a:lnTo>
                  <a:lnTo>
                    <a:pt x="141" y="610"/>
                  </a:lnTo>
                  <a:lnTo>
                    <a:pt x="130" y="560"/>
                  </a:lnTo>
                  <a:lnTo>
                    <a:pt x="121" y="507"/>
                  </a:lnTo>
                  <a:lnTo>
                    <a:pt x="121" y="455"/>
                  </a:lnTo>
                  <a:lnTo>
                    <a:pt x="121" y="403"/>
                  </a:lnTo>
                  <a:lnTo>
                    <a:pt x="130" y="354"/>
                  </a:lnTo>
                  <a:lnTo>
                    <a:pt x="137" y="304"/>
                  </a:lnTo>
                  <a:lnTo>
                    <a:pt x="154" y="258"/>
                  </a:lnTo>
                  <a:lnTo>
                    <a:pt x="170" y="214"/>
                  </a:lnTo>
                  <a:lnTo>
                    <a:pt x="193" y="171"/>
                  </a:lnTo>
                  <a:lnTo>
                    <a:pt x="217" y="130"/>
                  </a:lnTo>
                  <a:lnTo>
                    <a:pt x="245" y="88"/>
                  </a:lnTo>
                  <a:lnTo>
                    <a:pt x="187" y="47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194"/>
            <p:cNvSpPr>
              <a:spLocks/>
            </p:cNvSpPr>
            <p:nvPr/>
          </p:nvSpPr>
          <p:spPr bwMode="auto">
            <a:xfrm>
              <a:off x="4362451" y="3987800"/>
              <a:ext cx="142875" cy="239713"/>
            </a:xfrm>
            <a:custGeom>
              <a:avLst/>
              <a:gdLst>
                <a:gd name="T0" fmla="*/ 135 w 632"/>
                <a:gd name="T1" fmla="*/ 0 h 1059"/>
                <a:gd name="T2" fmla="*/ 105 w 632"/>
                <a:gd name="T3" fmla="*/ 44 h 1059"/>
                <a:gd name="T4" fmla="*/ 81 w 632"/>
                <a:gd name="T5" fmla="*/ 91 h 1059"/>
                <a:gd name="T6" fmla="*/ 56 w 632"/>
                <a:gd name="T7" fmla="*/ 138 h 1059"/>
                <a:gd name="T8" fmla="*/ 36 w 632"/>
                <a:gd name="T9" fmla="*/ 186 h 1059"/>
                <a:gd name="T10" fmla="*/ 22 w 632"/>
                <a:gd name="T11" fmla="*/ 239 h 1059"/>
                <a:gd name="T12" fmla="*/ 11 w 632"/>
                <a:gd name="T13" fmla="*/ 291 h 1059"/>
                <a:gd name="T14" fmla="*/ 4 w 632"/>
                <a:gd name="T15" fmla="*/ 346 h 1059"/>
                <a:gd name="T16" fmla="*/ 0 w 632"/>
                <a:gd name="T17" fmla="*/ 404 h 1059"/>
                <a:gd name="T18" fmla="*/ 4 w 632"/>
                <a:gd name="T19" fmla="*/ 469 h 1059"/>
                <a:gd name="T20" fmla="*/ 15 w 632"/>
                <a:gd name="T21" fmla="*/ 535 h 1059"/>
                <a:gd name="T22" fmla="*/ 31 w 632"/>
                <a:gd name="T23" fmla="*/ 596 h 1059"/>
                <a:gd name="T24" fmla="*/ 51 w 632"/>
                <a:gd name="T25" fmla="*/ 656 h 1059"/>
                <a:gd name="T26" fmla="*/ 78 w 632"/>
                <a:gd name="T27" fmla="*/ 713 h 1059"/>
                <a:gd name="T28" fmla="*/ 108 w 632"/>
                <a:gd name="T29" fmla="*/ 769 h 1059"/>
                <a:gd name="T30" fmla="*/ 146 w 632"/>
                <a:gd name="T31" fmla="*/ 817 h 1059"/>
                <a:gd name="T32" fmla="*/ 184 w 632"/>
                <a:gd name="T33" fmla="*/ 864 h 1059"/>
                <a:gd name="T34" fmla="*/ 231 w 632"/>
                <a:gd name="T35" fmla="*/ 905 h 1059"/>
                <a:gd name="T36" fmla="*/ 278 w 632"/>
                <a:gd name="T37" fmla="*/ 943 h 1059"/>
                <a:gd name="T38" fmla="*/ 330 w 632"/>
                <a:gd name="T39" fmla="*/ 977 h 1059"/>
                <a:gd name="T40" fmla="*/ 386 w 632"/>
                <a:gd name="T41" fmla="*/ 1004 h 1059"/>
                <a:gd name="T42" fmla="*/ 443 w 632"/>
                <a:gd name="T43" fmla="*/ 1029 h 1059"/>
                <a:gd name="T44" fmla="*/ 506 w 632"/>
                <a:gd name="T45" fmla="*/ 1046 h 1059"/>
                <a:gd name="T46" fmla="*/ 567 w 632"/>
                <a:gd name="T47" fmla="*/ 1056 h 1059"/>
                <a:gd name="T48" fmla="*/ 600 w 632"/>
                <a:gd name="T49" fmla="*/ 1059 h 1059"/>
                <a:gd name="T50" fmla="*/ 632 w 632"/>
                <a:gd name="T51" fmla="*/ 1059 h 1059"/>
                <a:gd name="T52" fmla="*/ 580 w 632"/>
                <a:gd name="T53" fmla="*/ 1048 h 1059"/>
                <a:gd name="T54" fmla="*/ 526 w 632"/>
                <a:gd name="T55" fmla="*/ 1040 h 1059"/>
                <a:gd name="T56" fmla="*/ 470 w 632"/>
                <a:gd name="T57" fmla="*/ 1026 h 1059"/>
                <a:gd name="T58" fmla="*/ 418 w 632"/>
                <a:gd name="T59" fmla="*/ 1010 h 1059"/>
                <a:gd name="T60" fmla="*/ 369 w 632"/>
                <a:gd name="T61" fmla="*/ 988 h 1059"/>
                <a:gd name="T62" fmla="*/ 322 w 632"/>
                <a:gd name="T63" fmla="*/ 963 h 1059"/>
                <a:gd name="T64" fmla="*/ 276 w 632"/>
                <a:gd name="T65" fmla="*/ 933 h 1059"/>
                <a:gd name="T66" fmla="*/ 234 w 632"/>
                <a:gd name="T67" fmla="*/ 897 h 1059"/>
                <a:gd name="T68" fmla="*/ 193 w 632"/>
                <a:gd name="T69" fmla="*/ 862 h 1059"/>
                <a:gd name="T70" fmla="*/ 155 w 632"/>
                <a:gd name="T71" fmla="*/ 815 h 1059"/>
                <a:gd name="T72" fmla="*/ 116 w 632"/>
                <a:gd name="T73" fmla="*/ 765 h 1059"/>
                <a:gd name="T74" fmla="*/ 86 w 632"/>
                <a:gd name="T75" fmla="*/ 711 h 1059"/>
                <a:gd name="T76" fmla="*/ 58 w 632"/>
                <a:gd name="T77" fmla="*/ 656 h 1059"/>
                <a:gd name="T78" fmla="*/ 40 w 632"/>
                <a:gd name="T79" fmla="*/ 596 h 1059"/>
                <a:gd name="T80" fmla="*/ 22 w 632"/>
                <a:gd name="T81" fmla="*/ 532 h 1059"/>
                <a:gd name="T82" fmla="*/ 11 w 632"/>
                <a:gd name="T83" fmla="*/ 469 h 1059"/>
                <a:gd name="T84" fmla="*/ 9 w 632"/>
                <a:gd name="T85" fmla="*/ 404 h 1059"/>
                <a:gd name="T86" fmla="*/ 11 w 632"/>
                <a:gd name="T87" fmla="*/ 348 h 1059"/>
                <a:gd name="T88" fmla="*/ 17 w 632"/>
                <a:gd name="T89" fmla="*/ 294 h 1059"/>
                <a:gd name="T90" fmla="*/ 28 w 632"/>
                <a:gd name="T91" fmla="*/ 242 h 1059"/>
                <a:gd name="T92" fmla="*/ 45 w 632"/>
                <a:gd name="T93" fmla="*/ 190 h 1059"/>
                <a:gd name="T94" fmla="*/ 64 w 632"/>
                <a:gd name="T95" fmla="*/ 143 h 1059"/>
                <a:gd name="T96" fmla="*/ 86 w 632"/>
                <a:gd name="T97" fmla="*/ 93 h 1059"/>
                <a:gd name="T98" fmla="*/ 110 w 632"/>
                <a:gd name="T99" fmla="*/ 50 h 1059"/>
                <a:gd name="T100" fmla="*/ 141 w 632"/>
                <a:gd name="T101" fmla="*/ 8 h 1059"/>
                <a:gd name="T102" fmla="*/ 139 w 632"/>
                <a:gd name="T103" fmla="*/ 5 h 1059"/>
                <a:gd name="T104" fmla="*/ 135 w 632"/>
                <a:gd name="T105" fmla="*/ 0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059">
                  <a:moveTo>
                    <a:pt x="135" y="0"/>
                  </a:moveTo>
                  <a:lnTo>
                    <a:pt x="105" y="44"/>
                  </a:lnTo>
                  <a:lnTo>
                    <a:pt x="81" y="91"/>
                  </a:lnTo>
                  <a:lnTo>
                    <a:pt x="56" y="138"/>
                  </a:lnTo>
                  <a:lnTo>
                    <a:pt x="36" y="186"/>
                  </a:lnTo>
                  <a:lnTo>
                    <a:pt x="22" y="239"/>
                  </a:lnTo>
                  <a:lnTo>
                    <a:pt x="11" y="291"/>
                  </a:lnTo>
                  <a:lnTo>
                    <a:pt x="4" y="346"/>
                  </a:lnTo>
                  <a:lnTo>
                    <a:pt x="0" y="404"/>
                  </a:lnTo>
                  <a:lnTo>
                    <a:pt x="4" y="469"/>
                  </a:lnTo>
                  <a:lnTo>
                    <a:pt x="15" y="535"/>
                  </a:lnTo>
                  <a:lnTo>
                    <a:pt x="31" y="596"/>
                  </a:lnTo>
                  <a:lnTo>
                    <a:pt x="51" y="656"/>
                  </a:lnTo>
                  <a:lnTo>
                    <a:pt x="78" y="713"/>
                  </a:lnTo>
                  <a:lnTo>
                    <a:pt x="108" y="769"/>
                  </a:lnTo>
                  <a:lnTo>
                    <a:pt x="146" y="817"/>
                  </a:lnTo>
                  <a:lnTo>
                    <a:pt x="184" y="864"/>
                  </a:lnTo>
                  <a:lnTo>
                    <a:pt x="231" y="905"/>
                  </a:lnTo>
                  <a:lnTo>
                    <a:pt x="278" y="943"/>
                  </a:lnTo>
                  <a:lnTo>
                    <a:pt x="330" y="977"/>
                  </a:lnTo>
                  <a:lnTo>
                    <a:pt x="386" y="1004"/>
                  </a:lnTo>
                  <a:lnTo>
                    <a:pt x="443" y="1029"/>
                  </a:lnTo>
                  <a:lnTo>
                    <a:pt x="506" y="1046"/>
                  </a:lnTo>
                  <a:lnTo>
                    <a:pt x="567" y="1056"/>
                  </a:lnTo>
                  <a:lnTo>
                    <a:pt x="600" y="1059"/>
                  </a:lnTo>
                  <a:lnTo>
                    <a:pt x="632" y="1059"/>
                  </a:lnTo>
                  <a:lnTo>
                    <a:pt x="580" y="1048"/>
                  </a:lnTo>
                  <a:lnTo>
                    <a:pt x="526" y="1040"/>
                  </a:lnTo>
                  <a:lnTo>
                    <a:pt x="470" y="1026"/>
                  </a:lnTo>
                  <a:lnTo>
                    <a:pt x="418" y="1010"/>
                  </a:lnTo>
                  <a:lnTo>
                    <a:pt x="369" y="988"/>
                  </a:lnTo>
                  <a:lnTo>
                    <a:pt x="322" y="963"/>
                  </a:lnTo>
                  <a:lnTo>
                    <a:pt x="276" y="933"/>
                  </a:lnTo>
                  <a:lnTo>
                    <a:pt x="234" y="897"/>
                  </a:lnTo>
                  <a:lnTo>
                    <a:pt x="193" y="862"/>
                  </a:lnTo>
                  <a:lnTo>
                    <a:pt x="155" y="815"/>
                  </a:lnTo>
                  <a:lnTo>
                    <a:pt x="116" y="765"/>
                  </a:lnTo>
                  <a:lnTo>
                    <a:pt x="86" y="711"/>
                  </a:lnTo>
                  <a:lnTo>
                    <a:pt x="58" y="656"/>
                  </a:lnTo>
                  <a:lnTo>
                    <a:pt x="40" y="596"/>
                  </a:lnTo>
                  <a:lnTo>
                    <a:pt x="22" y="532"/>
                  </a:lnTo>
                  <a:lnTo>
                    <a:pt x="11" y="469"/>
                  </a:lnTo>
                  <a:lnTo>
                    <a:pt x="9" y="404"/>
                  </a:lnTo>
                  <a:lnTo>
                    <a:pt x="11" y="348"/>
                  </a:lnTo>
                  <a:lnTo>
                    <a:pt x="17" y="294"/>
                  </a:lnTo>
                  <a:lnTo>
                    <a:pt x="28" y="242"/>
                  </a:lnTo>
                  <a:lnTo>
                    <a:pt x="45" y="190"/>
                  </a:lnTo>
                  <a:lnTo>
                    <a:pt x="64" y="143"/>
                  </a:lnTo>
                  <a:lnTo>
                    <a:pt x="86" y="93"/>
                  </a:lnTo>
                  <a:lnTo>
                    <a:pt x="110" y="50"/>
                  </a:lnTo>
                  <a:lnTo>
                    <a:pt x="141" y="8"/>
                  </a:lnTo>
                  <a:lnTo>
                    <a:pt x="139" y="5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195"/>
            <p:cNvSpPr>
              <a:spLocks/>
            </p:cNvSpPr>
            <p:nvPr/>
          </p:nvSpPr>
          <p:spPr bwMode="auto">
            <a:xfrm>
              <a:off x="4800601" y="4011613"/>
              <a:ext cx="17463" cy="39688"/>
            </a:xfrm>
            <a:custGeom>
              <a:avLst/>
              <a:gdLst>
                <a:gd name="T0" fmla="*/ 24 w 82"/>
                <a:gd name="T1" fmla="*/ 0 h 176"/>
                <a:gd name="T2" fmla="*/ 0 w 82"/>
                <a:gd name="T3" fmla="*/ 11 h 176"/>
                <a:gd name="T4" fmla="*/ 24 w 82"/>
                <a:gd name="T5" fmla="*/ 50 h 176"/>
                <a:gd name="T6" fmla="*/ 46 w 82"/>
                <a:gd name="T7" fmla="*/ 92 h 176"/>
                <a:gd name="T8" fmla="*/ 65 w 82"/>
                <a:gd name="T9" fmla="*/ 133 h 176"/>
                <a:gd name="T10" fmla="*/ 82 w 82"/>
                <a:gd name="T11" fmla="*/ 176 h 176"/>
                <a:gd name="T12" fmla="*/ 71 w 82"/>
                <a:gd name="T13" fmla="*/ 130 h 176"/>
                <a:gd name="T14" fmla="*/ 58 w 82"/>
                <a:gd name="T15" fmla="*/ 86 h 176"/>
                <a:gd name="T16" fmla="*/ 43 w 82"/>
                <a:gd name="T17" fmla="*/ 42 h 176"/>
                <a:gd name="T18" fmla="*/ 24 w 82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176">
                  <a:moveTo>
                    <a:pt x="24" y="0"/>
                  </a:moveTo>
                  <a:lnTo>
                    <a:pt x="0" y="11"/>
                  </a:lnTo>
                  <a:lnTo>
                    <a:pt x="24" y="50"/>
                  </a:lnTo>
                  <a:lnTo>
                    <a:pt x="46" y="92"/>
                  </a:lnTo>
                  <a:lnTo>
                    <a:pt x="65" y="133"/>
                  </a:lnTo>
                  <a:lnTo>
                    <a:pt x="82" y="176"/>
                  </a:lnTo>
                  <a:lnTo>
                    <a:pt x="71" y="130"/>
                  </a:lnTo>
                  <a:lnTo>
                    <a:pt x="58" y="86"/>
                  </a:lnTo>
                  <a:lnTo>
                    <a:pt x="43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196"/>
            <p:cNvSpPr>
              <a:spLocks/>
            </p:cNvSpPr>
            <p:nvPr/>
          </p:nvSpPr>
          <p:spPr bwMode="auto">
            <a:xfrm>
              <a:off x="4805363" y="4011613"/>
              <a:ext cx="17463" cy="55563"/>
            </a:xfrm>
            <a:custGeom>
              <a:avLst/>
              <a:gdLst>
                <a:gd name="T0" fmla="*/ 5 w 74"/>
                <a:gd name="T1" fmla="*/ 0 h 250"/>
                <a:gd name="T2" fmla="*/ 0 w 74"/>
                <a:gd name="T3" fmla="*/ 5 h 250"/>
                <a:gd name="T4" fmla="*/ 19 w 74"/>
                <a:gd name="T5" fmla="*/ 47 h 250"/>
                <a:gd name="T6" fmla="*/ 34 w 74"/>
                <a:gd name="T7" fmla="*/ 91 h 250"/>
                <a:gd name="T8" fmla="*/ 47 w 74"/>
                <a:gd name="T9" fmla="*/ 135 h 250"/>
                <a:gd name="T10" fmla="*/ 58 w 74"/>
                <a:gd name="T11" fmla="*/ 181 h 250"/>
                <a:gd name="T12" fmla="*/ 66 w 74"/>
                <a:gd name="T13" fmla="*/ 214 h 250"/>
                <a:gd name="T14" fmla="*/ 74 w 74"/>
                <a:gd name="T15" fmla="*/ 250 h 250"/>
                <a:gd name="T16" fmla="*/ 72 w 74"/>
                <a:gd name="T17" fmla="*/ 217 h 250"/>
                <a:gd name="T18" fmla="*/ 66 w 74"/>
                <a:gd name="T19" fmla="*/ 184 h 250"/>
                <a:gd name="T20" fmla="*/ 52 w 74"/>
                <a:gd name="T21" fmla="*/ 121 h 250"/>
                <a:gd name="T22" fmla="*/ 30 w 74"/>
                <a:gd name="T23" fmla="*/ 61 h 250"/>
                <a:gd name="T24" fmla="*/ 5 w 74"/>
                <a:gd name="T2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250">
                  <a:moveTo>
                    <a:pt x="5" y="0"/>
                  </a:moveTo>
                  <a:lnTo>
                    <a:pt x="0" y="5"/>
                  </a:lnTo>
                  <a:lnTo>
                    <a:pt x="19" y="47"/>
                  </a:lnTo>
                  <a:lnTo>
                    <a:pt x="34" y="91"/>
                  </a:lnTo>
                  <a:lnTo>
                    <a:pt x="47" y="135"/>
                  </a:lnTo>
                  <a:lnTo>
                    <a:pt x="58" y="181"/>
                  </a:lnTo>
                  <a:lnTo>
                    <a:pt x="66" y="214"/>
                  </a:lnTo>
                  <a:lnTo>
                    <a:pt x="74" y="250"/>
                  </a:lnTo>
                  <a:lnTo>
                    <a:pt x="72" y="217"/>
                  </a:lnTo>
                  <a:lnTo>
                    <a:pt x="66" y="184"/>
                  </a:lnTo>
                  <a:lnTo>
                    <a:pt x="52" y="121"/>
                  </a:lnTo>
                  <a:lnTo>
                    <a:pt x="30" y="6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197"/>
            <p:cNvSpPr>
              <a:spLocks/>
            </p:cNvSpPr>
            <p:nvPr/>
          </p:nvSpPr>
          <p:spPr bwMode="auto">
            <a:xfrm>
              <a:off x="4394201" y="3957638"/>
              <a:ext cx="428625" cy="269875"/>
            </a:xfrm>
            <a:custGeom>
              <a:avLst/>
              <a:gdLst>
                <a:gd name="T0" fmla="*/ 1887 w 1889"/>
                <a:gd name="T1" fmla="*/ 656 h 1191"/>
                <a:gd name="T2" fmla="*/ 1865 w 1889"/>
                <a:gd name="T3" fmla="*/ 773 h 1191"/>
                <a:gd name="T4" fmla="*/ 1818 w 1889"/>
                <a:gd name="T5" fmla="*/ 881 h 1191"/>
                <a:gd name="T6" fmla="*/ 1755 w 1889"/>
                <a:gd name="T7" fmla="*/ 974 h 1191"/>
                <a:gd name="T8" fmla="*/ 1675 w 1889"/>
                <a:gd name="T9" fmla="*/ 1057 h 1191"/>
                <a:gd name="T10" fmla="*/ 1579 w 1889"/>
                <a:gd name="T11" fmla="*/ 1120 h 1191"/>
                <a:gd name="T12" fmla="*/ 1472 w 1889"/>
                <a:gd name="T13" fmla="*/ 1163 h 1191"/>
                <a:gd name="T14" fmla="*/ 1356 w 1889"/>
                <a:gd name="T15" fmla="*/ 1188 h 1191"/>
                <a:gd name="T16" fmla="*/ 596 w 1889"/>
                <a:gd name="T17" fmla="*/ 1191 h 1191"/>
                <a:gd name="T18" fmla="*/ 475 w 1889"/>
                <a:gd name="T19" fmla="*/ 1180 h 1191"/>
                <a:gd name="T20" fmla="*/ 362 w 1889"/>
                <a:gd name="T21" fmla="*/ 1145 h 1191"/>
                <a:gd name="T22" fmla="*/ 261 w 1889"/>
                <a:gd name="T23" fmla="*/ 1090 h 1191"/>
                <a:gd name="T24" fmla="*/ 173 w 1889"/>
                <a:gd name="T25" fmla="*/ 1018 h 1191"/>
                <a:gd name="T26" fmla="*/ 101 w 1889"/>
                <a:gd name="T27" fmla="*/ 928 h 1191"/>
                <a:gd name="T28" fmla="*/ 45 w 1889"/>
                <a:gd name="T29" fmla="*/ 829 h 1191"/>
                <a:gd name="T30" fmla="*/ 11 w 1889"/>
                <a:gd name="T31" fmla="*/ 716 h 1191"/>
                <a:gd name="T32" fmla="*/ 0 w 1889"/>
                <a:gd name="T33" fmla="*/ 595 h 1191"/>
                <a:gd name="T34" fmla="*/ 11 w 1889"/>
                <a:gd name="T35" fmla="*/ 478 h 1191"/>
                <a:gd name="T36" fmla="*/ 45 w 1889"/>
                <a:gd name="T37" fmla="*/ 365 h 1191"/>
                <a:gd name="T38" fmla="*/ 101 w 1889"/>
                <a:gd name="T39" fmla="*/ 264 h 1191"/>
                <a:gd name="T40" fmla="*/ 173 w 1889"/>
                <a:gd name="T41" fmla="*/ 176 h 1191"/>
                <a:gd name="T42" fmla="*/ 261 w 1889"/>
                <a:gd name="T43" fmla="*/ 102 h 1191"/>
                <a:gd name="T44" fmla="*/ 362 w 1889"/>
                <a:gd name="T45" fmla="*/ 47 h 1191"/>
                <a:gd name="T46" fmla="*/ 475 w 1889"/>
                <a:gd name="T47" fmla="*/ 14 h 1191"/>
                <a:gd name="T48" fmla="*/ 596 w 1889"/>
                <a:gd name="T49" fmla="*/ 0 h 1191"/>
                <a:gd name="T50" fmla="*/ 1356 w 1889"/>
                <a:gd name="T51" fmla="*/ 6 h 1191"/>
                <a:gd name="T52" fmla="*/ 1472 w 1889"/>
                <a:gd name="T53" fmla="*/ 27 h 1191"/>
                <a:gd name="T54" fmla="*/ 1579 w 1889"/>
                <a:gd name="T55" fmla="*/ 74 h 1191"/>
                <a:gd name="T56" fmla="*/ 1675 w 1889"/>
                <a:gd name="T57" fmla="*/ 137 h 1191"/>
                <a:gd name="T58" fmla="*/ 1755 w 1889"/>
                <a:gd name="T59" fmla="*/ 217 h 1191"/>
                <a:gd name="T60" fmla="*/ 1818 w 1889"/>
                <a:gd name="T61" fmla="*/ 313 h 1191"/>
                <a:gd name="T62" fmla="*/ 1865 w 1889"/>
                <a:gd name="T63" fmla="*/ 420 h 1191"/>
                <a:gd name="T64" fmla="*/ 1887 w 1889"/>
                <a:gd name="T65" fmla="*/ 536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89" h="1191">
                  <a:moveTo>
                    <a:pt x="1889" y="595"/>
                  </a:moveTo>
                  <a:lnTo>
                    <a:pt x="1887" y="656"/>
                  </a:lnTo>
                  <a:lnTo>
                    <a:pt x="1878" y="716"/>
                  </a:lnTo>
                  <a:lnTo>
                    <a:pt x="1865" y="773"/>
                  </a:lnTo>
                  <a:lnTo>
                    <a:pt x="1843" y="829"/>
                  </a:lnTo>
                  <a:lnTo>
                    <a:pt x="1818" y="881"/>
                  </a:lnTo>
                  <a:lnTo>
                    <a:pt x="1788" y="928"/>
                  </a:lnTo>
                  <a:lnTo>
                    <a:pt x="1755" y="974"/>
                  </a:lnTo>
                  <a:lnTo>
                    <a:pt x="1716" y="1018"/>
                  </a:lnTo>
                  <a:lnTo>
                    <a:pt x="1675" y="1057"/>
                  </a:lnTo>
                  <a:lnTo>
                    <a:pt x="1629" y="1090"/>
                  </a:lnTo>
                  <a:lnTo>
                    <a:pt x="1579" y="1120"/>
                  </a:lnTo>
                  <a:lnTo>
                    <a:pt x="1527" y="1145"/>
                  </a:lnTo>
                  <a:lnTo>
                    <a:pt x="1472" y="1163"/>
                  </a:lnTo>
                  <a:lnTo>
                    <a:pt x="1414" y="1180"/>
                  </a:lnTo>
                  <a:lnTo>
                    <a:pt x="1356" y="1188"/>
                  </a:lnTo>
                  <a:lnTo>
                    <a:pt x="1296" y="1191"/>
                  </a:lnTo>
                  <a:lnTo>
                    <a:pt x="596" y="1191"/>
                  </a:lnTo>
                  <a:lnTo>
                    <a:pt x="533" y="1188"/>
                  </a:lnTo>
                  <a:lnTo>
                    <a:pt x="475" y="1180"/>
                  </a:lnTo>
                  <a:lnTo>
                    <a:pt x="417" y="1163"/>
                  </a:lnTo>
                  <a:lnTo>
                    <a:pt x="362" y="1145"/>
                  </a:lnTo>
                  <a:lnTo>
                    <a:pt x="310" y="1120"/>
                  </a:lnTo>
                  <a:lnTo>
                    <a:pt x="261" y="1090"/>
                  </a:lnTo>
                  <a:lnTo>
                    <a:pt x="216" y="1057"/>
                  </a:lnTo>
                  <a:lnTo>
                    <a:pt x="173" y="1018"/>
                  </a:lnTo>
                  <a:lnTo>
                    <a:pt x="133" y="974"/>
                  </a:lnTo>
                  <a:lnTo>
                    <a:pt x="101" y="928"/>
                  </a:lnTo>
                  <a:lnTo>
                    <a:pt x="70" y="881"/>
                  </a:lnTo>
                  <a:lnTo>
                    <a:pt x="45" y="829"/>
                  </a:lnTo>
                  <a:lnTo>
                    <a:pt x="24" y="773"/>
                  </a:lnTo>
                  <a:lnTo>
                    <a:pt x="11" y="716"/>
                  </a:lnTo>
                  <a:lnTo>
                    <a:pt x="2" y="656"/>
                  </a:lnTo>
                  <a:lnTo>
                    <a:pt x="0" y="595"/>
                  </a:lnTo>
                  <a:lnTo>
                    <a:pt x="2" y="536"/>
                  </a:lnTo>
                  <a:lnTo>
                    <a:pt x="11" y="478"/>
                  </a:lnTo>
                  <a:lnTo>
                    <a:pt x="24" y="420"/>
                  </a:lnTo>
                  <a:lnTo>
                    <a:pt x="45" y="365"/>
                  </a:lnTo>
                  <a:lnTo>
                    <a:pt x="70" y="313"/>
                  </a:lnTo>
                  <a:lnTo>
                    <a:pt x="101" y="264"/>
                  </a:lnTo>
                  <a:lnTo>
                    <a:pt x="133" y="217"/>
                  </a:lnTo>
                  <a:lnTo>
                    <a:pt x="173" y="176"/>
                  </a:lnTo>
                  <a:lnTo>
                    <a:pt x="216" y="137"/>
                  </a:lnTo>
                  <a:lnTo>
                    <a:pt x="261" y="102"/>
                  </a:lnTo>
                  <a:lnTo>
                    <a:pt x="310" y="74"/>
                  </a:lnTo>
                  <a:lnTo>
                    <a:pt x="362" y="47"/>
                  </a:lnTo>
                  <a:lnTo>
                    <a:pt x="417" y="27"/>
                  </a:lnTo>
                  <a:lnTo>
                    <a:pt x="475" y="14"/>
                  </a:lnTo>
                  <a:lnTo>
                    <a:pt x="533" y="6"/>
                  </a:lnTo>
                  <a:lnTo>
                    <a:pt x="596" y="0"/>
                  </a:lnTo>
                  <a:lnTo>
                    <a:pt x="1296" y="0"/>
                  </a:lnTo>
                  <a:lnTo>
                    <a:pt x="1356" y="6"/>
                  </a:lnTo>
                  <a:lnTo>
                    <a:pt x="1414" y="14"/>
                  </a:lnTo>
                  <a:lnTo>
                    <a:pt x="1472" y="27"/>
                  </a:lnTo>
                  <a:lnTo>
                    <a:pt x="1527" y="47"/>
                  </a:lnTo>
                  <a:lnTo>
                    <a:pt x="1579" y="74"/>
                  </a:lnTo>
                  <a:lnTo>
                    <a:pt x="1629" y="102"/>
                  </a:lnTo>
                  <a:lnTo>
                    <a:pt x="1675" y="137"/>
                  </a:lnTo>
                  <a:lnTo>
                    <a:pt x="1716" y="176"/>
                  </a:lnTo>
                  <a:lnTo>
                    <a:pt x="1755" y="217"/>
                  </a:lnTo>
                  <a:lnTo>
                    <a:pt x="1788" y="264"/>
                  </a:lnTo>
                  <a:lnTo>
                    <a:pt x="1818" y="313"/>
                  </a:lnTo>
                  <a:lnTo>
                    <a:pt x="1843" y="365"/>
                  </a:lnTo>
                  <a:lnTo>
                    <a:pt x="1865" y="420"/>
                  </a:lnTo>
                  <a:lnTo>
                    <a:pt x="1878" y="478"/>
                  </a:lnTo>
                  <a:lnTo>
                    <a:pt x="1887" y="536"/>
                  </a:lnTo>
                  <a:lnTo>
                    <a:pt x="1889" y="595"/>
                  </a:lnTo>
                  <a:close/>
                </a:path>
              </a:pathLst>
            </a:custGeom>
            <a:solidFill>
              <a:srgbClr val="9CB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198"/>
            <p:cNvSpPr>
              <a:spLocks/>
            </p:cNvSpPr>
            <p:nvPr/>
          </p:nvSpPr>
          <p:spPr bwMode="auto">
            <a:xfrm>
              <a:off x="4391026" y="3956050"/>
              <a:ext cx="433388" cy="273050"/>
            </a:xfrm>
            <a:custGeom>
              <a:avLst/>
              <a:gdLst>
                <a:gd name="T0" fmla="*/ 1887 w 1907"/>
                <a:gd name="T1" fmla="*/ 663 h 1206"/>
                <a:gd name="T2" fmla="*/ 1846 w 1907"/>
                <a:gd name="T3" fmla="*/ 830 h 1206"/>
                <a:gd name="T4" fmla="*/ 1759 w 1907"/>
                <a:gd name="T5" fmla="*/ 976 h 1206"/>
                <a:gd name="T6" fmla="*/ 1631 w 1907"/>
                <a:gd name="T7" fmla="*/ 1091 h 1206"/>
                <a:gd name="T8" fmla="*/ 1478 w 1907"/>
                <a:gd name="T9" fmla="*/ 1163 h 1206"/>
                <a:gd name="T10" fmla="*/ 1305 w 1907"/>
                <a:gd name="T11" fmla="*/ 1190 h 1206"/>
                <a:gd name="T12" fmla="*/ 484 w 1907"/>
                <a:gd name="T13" fmla="*/ 1179 h 1206"/>
                <a:gd name="T14" fmla="*/ 324 w 1907"/>
                <a:gd name="T15" fmla="*/ 1118 h 1206"/>
                <a:gd name="T16" fmla="*/ 187 w 1907"/>
                <a:gd name="T17" fmla="*/ 1017 h 1206"/>
                <a:gd name="T18" fmla="*/ 85 w 1907"/>
                <a:gd name="T19" fmla="*/ 883 h 1206"/>
                <a:gd name="T20" fmla="*/ 27 w 1907"/>
                <a:gd name="T21" fmla="*/ 721 h 1206"/>
                <a:gd name="T22" fmla="*/ 20 w 1907"/>
                <a:gd name="T23" fmla="*/ 543 h 1206"/>
                <a:gd name="T24" fmla="*/ 61 w 1907"/>
                <a:gd name="T25" fmla="*/ 375 h 1206"/>
                <a:gd name="T26" fmla="*/ 151 w 1907"/>
                <a:gd name="T27" fmla="*/ 230 h 1206"/>
                <a:gd name="T28" fmla="*/ 275 w 1907"/>
                <a:gd name="T29" fmla="*/ 117 h 1206"/>
                <a:gd name="T30" fmla="*/ 428 w 1907"/>
                <a:gd name="T31" fmla="*/ 43 h 1206"/>
                <a:gd name="T32" fmla="*/ 605 w 1907"/>
                <a:gd name="T33" fmla="*/ 16 h 1206"/>
                <a:gd name="T34" fmla="*/ 1423 w 1907"/>
                <a:gd name="T35" fmla="*/ 29 h 1206"/>
                <a:gd name="T36" fmla="*/ 1586 w 1907"/>
                <a:gd name="T37" fmla="*/ 86 h 1206"/>
                <a:gd name="T38" fmla="*/ 1719 w 1907"/>
                <a:gd name="T39" fmla="*/ 189 h 1206"/>
                <a:gd name="T40" fmla="*/ 1822 w 1907"/>
                <a:gd name="T41" fmla="*/ 323 h 1206"/>
                <a:gd name="T42" fmla="*/ 1879 w 1907"/>
                <a:gd name="T43" fmla="*/ 485 h 1206"/>
                <a:gd name="T44" fmla="*/ 1898 w 1907"/>
                <a:gd name="T45" fmla="*/ 602 h 1206"/>
                <a:gd name="T46" fmla="*/ 1896 w 1907"/>
                <a:gd name="T47" fmla="*/ 482 h 1206"/>
                <a:gd name="T48" fmla="*/ 1835 w 1907"/>
                <a:gd name="T49" fmla="*/ 315 h 1206"/>
                <a:gd name="T50" fmla="*/ 1730 w 1907"/>
                <a:gd name="T51" fmla="*/ 178 h 1206"/>
                <a:gd name="T52" fmla="*/ 1591 w 1907"/>
                <a:gd name="T53" fmla="*/ 73 h 1206"/>
                <a:gd name="T54" fmla="*/ 1426 w 1907"/>
                <a:gd name="T55" fmla="*/ 13 h 1206"/>
                <a:gd name="T56" fmla="*/ 605 w 1907"/>
                <a:gd name="T57" fmla="*/ 0 h 1206"/>
                <a:gd name="T58" fmla="*/ 423 w 1907"/>
                <a:gd name="T59" fmla="*/ 27 h 1206"/>
                <a:gd name="T60" fmla="*/ 266 w 1907"/>
                <a:gd name="T61" fmla="*/ 104 h 1206"/>
                <a:gd name="T62" fmla="*/ 137 w 1907"/>
                <a:gd name="T63" fmla="*/ 219 h 1206"/>
                <a:gd name="T64" fmla="*/ 47 w 1907"/>
                <a:gd name="T65" fmla="*/ 370 h 1206"/>
                <a:gd name="T66" fmla="*/ 3 w 1907"/>
                <a:gd name="T67" fmla="*/ 543 h 1206"/>
                <a:gd name="T68" fmla="*/ 11 w 1907"/>
                <a:gd name="T69" fmla="*/ 726 h 1206"/>
                <a:gd name="T70" fmla="*/ 72 w 1907"/>
                <a:gd name="T71" fmla="*/ 891 h 1206"/>
                <a:gd name="T72" fmla="*/ 176 w 1907"/>
                <a:gd name="T73" fmla="*/ 1030 h 1206"/>
                <a:gd name="T74" fmla="*/ 315 w 1907"/>
                <a:gd name="T75" fmla="*/ 1135 h 1206"/>
                <a:gd name="T76" fmla="*/ 481 w 1907"/>
                <a:gd name="T77" fmla="*/ 1195 h 1206"/>
                <a:gd name="T78" fmla="*/ 1305 w 1907"/>
                <a:gd name="T79" fmla="*/ 1206 h 1206"/>
                <a:gd name="T80" fmla="*/ 1483 w 1907"/>
                <a:gd name="T81" fmla="*/ 1179 h 1206"/>
                <a:gd name="T82" fmla="*/ 1643 w 1907"/>
                <a:gd name="T83" fmla="*/ 1105 h 1206"/>
                <a:gd name="T84" fmla="*/ 1769 w 1907"/>
                <a:gd name="T85" fmla="*/ 987 h 1206"/>
                <a:gd name="T86" fmla="*/ 1860 w 1907"/>
                <a:gd name="T87" fmla="*/ 839 h 1206"/>
                <a:gd name="T88" fmla="*/ 1904 w 1907"/>
                <a:gd name="T89" fmla="*/ 665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07" h="1206">
                  <a:moveTo>
                    <a:pt x="1898" y="602"/>
                  </a:moveTo>
                  <a:lnTo>
                    <a:pt x="1890" y="602"/>
                  </a:lnTo>
                  <a:lnTo>
                    <a:pt x="1887" y="663"/>
                  </a:lnTo>
                  <a:lnTo>
                    <a:pt x="1879" y="721"/>
                  </a:lnTo>
                  <a:lnTo>
                    <a:pt x="1865" y="778"/>
                  </a:lnTo>
                  <a:lnTo>
                    <a:pt x="1846" y="830"/>
                  </a:lnTo>
                  <a:lnTo>
                    <a:pt x="1822" y="883"/>
                  </a:lnTo>
                  <a:lnTo>
                    <a:pt x="1791" y="931"/>
                  </a:lnTo>
                  <a:lnTo>
                    <a:pt x="1759" y="976"/>
                  </a:lnTo>
                  <a:lnTo>
                    <a:pt x="1719" y="1017"/>
                  </a:lnTo>
                  <a:lnTo>
                    <a:pt x="1678" y="1055"/>
                  </a:lnTo>
                  <a:lnTo>
                    <a:pt x="1631" y="1091"/>
                  </a:lnTo>
                  <a:lnTo>
                    <a:pt x="1586" y="1118"/>
                  </a:lnTo>
                  <a:lnTo>
                    <a:pt x="1533" y="1143"/>
                  </a:lnTo>
                  <a:lnTo>
                    <a:pt x="1478" y="1163"/>
                  </a:lnTo>
                  <a:lnTo>
                    <a:pt x="1423" y="1179"/>
                  </a:lnTo>
                  <a:lnTo>
                    <a:pt x="1363" y="1187"/>
                  </a:lnTo>
                  <a:lnTo>
                    <a:pt x="1305" y="1190"/>
                  </a:lnTo>
                  <a:lnTo>
                    <a:pt x="605" y="1190"/>
                  </a:lnTo>
                  <a:lnTo>
                    <a:pt x="544" y="1187"/>
                  </a:lnTo>
                  <a:lnTo>
                    <a:pt x="484" y="1179"/>
                  </a:lnTo>
                  <a:lnTo>
                    <a:pt x="428" y="1163"/>
                  </a:lnTo>
                  <a:lnTo>
                    <a:pt x="374" y="1143"/>
                  </a:lnTo>
                  <a:lnTo>
                    <a:pt x="324" y="1118"/>
                  </a:lnTo>
                  <a:lnTo>
                    <a:pt x="275" y="1091"/>
                  </a:lnTo>
                  <a:lnTo>
                    <a:pt x="228" y="1055"/>
                  </a:lnTo>
                  <a:lnTo>
                    <a:pt x="187" y="1017"/>
                  </a:lnTo>
                  <a:lnTo>
                    <a:pt x="151" y="976"/>
                  </a:lnTo>
                  <a:lnTo>
                    <a:pt x="115" y="931"/>
                  </a:lnTo>
                  <a:lnTo>
                    <a:pt x="85" y="883"/>
                  </a:lnTo>
                  <a:lnTo>
                    <a:pt x="61" y="830"/>
                  </a:lnTo>
                  <a:lnTo>
                    <a:pt x="41" y="778"/>
                  </a:lnTo>
                  <a:lnTo>
                    <a:pt x="27" y="721"/>
                  </a:lnTo>
                  <a:lnTo>
                    <a:pt x="20" y="663"/>
                  </a:lnTo>
                  <a:lnTo>
                    <a:pt x="16" y="602"/>
                  </a:lnTo>
                  <a:lnTo>
                    <a:pt x="20" y="543"/>
                  </a:lnTo>
                  <a:lnTo>
                    <a:pt x="27" y="485"/>
                  </a:lnTo>
                  <a:lnTo>
                    <a:pt x="41" y="430"/>
                  </a:lnTo>
                  <a:lnTo>
                    <a:pt x="61" y="375"/>
                  </a:lnTo>
                  <a:lnTo>
                    <a:pt x="85" y="323"/>
                  </a:lnTo>
                  <a:lnTo>
                    <a:pt x="115" y="277"/>
                  </a:lnTo>
                  <a:lnTo>
                    <a:pt x="151" y="230"/>
                  </a:lnTo>
                  <a:lnTo>
                    <a:pt x="187" y="189"/>
                  </a:lnTo>
                  <a:lnTo>
                    <a:pt x="228" y="149"/>
                  </a:lnTo>
                  <a:lnTo>
                    <a:pt x="275" y="117"/>
                  </a:lnTo>
                  <a:lnTo>
                    <a:pt x="324" y="86"/>
                  </a:lnTo>
                  <a:lnTo>
                    <a:pt x="374" y="63"/>
                  </a:lnTo>
                  <a:lnTo>
                    <a:pt x="428" y="43"/>
                  </a:lnTo>
                  <a:lnTo>
                    <a:pt x="484" y="29"/>
                  </a:lnTo>
                  <a:lnTo>
                    <a:pt x="544" y="21"/>
                  </a:lnTo>
                  <a:lnTo>
                    <a:pt x="605" y="16"/>
                  </a:lnTo>
                  <a:lnTo>
                    <a:pt x="1305" y="16"/>
                  </a:lnTo>
                  <a:lnTo>
                    <a:pt x="1363" y="21"/>
                  </a:lnTo>
                  <a:lnTo>
                    <a:pt x="1423" y="29"/>
                  </a:lnTo>
                  <a:lnTo>
                    <a:pt x="1478" y="43"/>
                  </a:lnTo>
                  <a:lnTo>
                    <a:pt x="1533" y="63"/>
                  </a:lnTo>
                  <a:lnTo>
                    <a:pt x="1586" y="86"/>
                  </a:lnTo>
                  <a:lnTo>
                    <a:pt x="1631" y="117"/>
                  </a:lnTo>
                  <a:lnTo>
                    <a:pt x="1678" y="149"/>
                  </a:lnTo>
                  <a:lnTo>
                    <a:pt x="1719" y="189"/>
                  </a:lnTo>
                  <a:lnTo>
                    <a:pt x="1759" y="230"/>
                  </a:lnTo>
                  <a:lnTo>
                    <a:pt x="1791" y="277"/>
                  </a:lnTo>
                  <a:lnTo>
                    <a:pt x="1822" y="323"/>
                  </a:lnTo>
                  <a:lnTo>
                    <a:pt x="1846" y="375"/>
                  </a:lnTo>
                  <a:lnTo>
                    <a:pt x="1865" y="430"/>
                  </a:lnTo>
                  <a:lnTo>
                    <a:pt x="1879" y="485"/>
                  </a:lnTo>
                  <a:lnTo>
                    <a:pt x="1887" y="543"/>
                  </a:lnTo>
                  <a:lnTo>
                    <a:pt x="1890" y="602"/>
                  </a:lnTo>
                  <a:lnTo>
                    <a:pt x="1898" y="602"/>
                  </a:lnTo>
                  <a:lnTo>
                    <a:pt x="1907" y="602"/>
                  </a:lnTo>
                  <a:lnTo>
                    <a:pt x="1904" y="543"/>
                  </a:lnTo>
                  <a:lnTo>
                    <a:pt x="1896" y="482"/>
                  </a:lnTo>
                  <a:lnTo>
                    <a:pt x="1882" y="424"/>
                  </a:lnTo>
                  <a:lnTo>
                    <a:pt x="1860" y="370"/>
                  </a:lnTo>
                  <a:lnTo>
                    <a:pt x="1835" y="315"/>
                  </a:lnTo>
                  <a:lnTo>
                    <a:pt x="1805" y="266"/>
                  </a:lnTo>
                  <a:lnTo>
                    <a:pt x="1769" y="219"/>
                  </a:lnTo>
                  <a:lnTo>
                    <a:pt x="1730" y="178"/>
                  </a:lnTo>
                  <a:lnTo>
                    <a:pt x="1687" y="139"/>
                  </a:lnTo>
                  <a:lnTo>
                    <a:pt x="1643" y="104"/>
                  </a:lnTo>
                  <a:lnTo>
                    <a:pt x="1591" y="73"/>
                  </a:lnTo>
                  <a:lnTo>
                    <a:pt x="1539" y="48"/>
                  </a:lnTo>
                  <a:lnTo>
                    <a:pt x="1483" y="27"/>
                  </a:lnTo>
                  <a:lnTo>
                    <a:pt x="1426" y="13"/>
                  </a:lnTo>
                  <a:lnTo>
                    <a:pt x="1365" y="5"/>
                  </a:lnTo>
                  <a:lnTo>
                    <a:pt x="1305" y="0"/>
                  </a:lnTo>
                  <a:lnTo>
                    <a:pt x="605" y="0"/>
                  </a:lnTo>
                  <a:lnTo>
                    <a:pt x="542" y="5"/>
                  </a:lnTo>
                  <a:lnTo>
                    <a:pt x="481" y="13"/>
                  </a:lnTo>
                  <a:lnTo>
                    <a:pt x="423" y="27"/>
                  </a:lnTo>
                  <a:lnTo>
                    <a:pt x="368" y="48"/>
                  </a:lnTo>
                  <a:lnTo>
                    <a:pt x="315" y="73"/>
                  </a:lnTo>
                  <a:lnTo>
                    <a:pt x="266" y="104"/>
                  </a:lnTo>
                  <a:lnTo>
                    <a:pt x="220" y="139"/>
                  </a:lnTo>
                  <a:lnTo>
                    <a:pt x="176" y="178"/>
                  </a:lnTo>
                  <a:lnTo>
                    <a:pt x="137" y="219"/>
                  </a:lnTo>
                  <a:lnTo>
                    <a:pt x="101" y="266"/>
                  </a:lnTo>
                  <a:lnTo>
                    <a:pt x="72" y="315"/>
                  </a:lnTo>
                  <a:lnTo>
                    <a:pt x="47" y="370"/>
                  </a:lnTo>
                  <a:lnTo>
                    <a:pt x="27" y="424"/>
                  </a:lnTo>
                  <a:lnTo>
                    <a:pt x="11" y="482"/>
                  </a:lnTo>
                  <a:lnTo>
                    <a:pt x="3" y="543"/>
                  </a:lnTo>
                  <a:lnTo>
                    <a:pt x="0" y="602"/>
                  </a:lnTo>
                  <a:lnTo>
                    <a:pt x="3" y="665"/>
                  </a:lnTo>
                  <a:lnTo>
                    <a:pt x="11" y="726"/>
                  </a:lnTo>
                  <a:lnTo>
                    <a:pt x="27" y="784"/>
                  </a:lnTo>
                  <a:lnTo>
                    <a:pt x="47" y="839"/>
                  </a:lnTo>
                  <a:lnTo>
                    <a:pt x="72" y="891"/>
                  </a:lnTo>
                  <a:lnTo>
                    <a:pt x="101" y="940"/>
                  </a:lnTo>
                  <a:lnTo>
                    <a:pt x="137" y="987"/>
                  </a:lnTo>
                  <a:lnTo>
                    <a:pt x="176" y="1030"/>
                  </a:lnTo>
                  <a:lnTo>
                    <a:pt x="220" y="1069"/>
                  </a:lnTo>
                  <a:lnTo>
                    <a:pt x="266" y="1105"/>
                  </a:lnTo>
                  <a:lnTo>
                    <a:pt x="315" y="1135"/>
                  </a:lnTo>
                  <a:lnTo>
                    <a:pt x="368" y="1160"/>
                  </a:lnTo>
                  <a:lnTo>
                    <a:pt x="423" y="1179"/>
                  </a:lnTo>
                  <a:lnTo>
                    <a:pt x="481" y="1195"/>
                  </a:lnTo>
                  <a:lnTo>
                    <a:pt x="542" y="1204"/>
                  </a:lnTo>
                  <a:lnTo>
                    <a:pt x="605" y="1206"/>
                  </a:lnTo>
                  <a:lnTo>
                    <a:pt x="1305" y="1206"/>
                  </a:lnTo>
                  <a:lnTo>
                    <a:pt x="1365" y="1204"/>
                  </a:lnTo>
                  <a:lnTo>
                    <a:pt x="1426" y="1195"/>
                  </a:lnTo>
                  <a:lnTo>
                    <a:pt x="1483" y="1179"/>
                  </a:lnTo>
                  <a:lnTo>
                    <a:pt x="1539" y="1160"/>
                  </a:lnTo>
                  <a:lnTo>
                    <a:pt x="1591" y="1135"/>
                  </a:lnTo>
                  <a:lnTo>
                    <a:pt x="1643" y="1105"/>
                  </a:lnTo>
                  <a:lnTo>
                    <a:pt x="1687" y="1069"/>
                  </a:lnTo>
                  <a:lnTo>
                    <a:pt x="1730" y="1030"/>
                  </a:lnTo>
                  <a:lnTo>
                    <a:pt x="1769" y="987"/>
                  </a:lnTo>
                  <a:lnTo>
                    <a:pt x="1805" y="940"/>
                  </a:lnTo>
                  <a:lnTo>
                    <a:pt x="1835" y="891"/>
                  </a:lnTo>
                  <a:lnTo>
                    <a:pt x="1860" y="839"/>
                  </a:lnTo>
                  <a:lnTo>
                    <a:pt x="1882" y="784"/>
                  </a:lnTo>
                  <a:lnTo>
                    <a:pt x="1896" y="726"/>
                  </a:lnTo>
                  <a:lnTo>
                    <a:pt x="1904" y="665"/>
                  </a:lnTo>
                  <a:lnTo>
                    <a:pt x="1907" y="602"/>
                  </a:lnTo>
                  <a:lnTo>
                    <a:pt x="1898" y="602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199"/>
            <p:cNvSpPr>
              <a:spLocks/>
            </p:cNvSpPr>
            <p:nvPr/>
          </p:nvSpPr>
          <p:spPr bwMode="auto">
            <a:xfrm>
              <a:off x="4395788" y="3963988"/>
              <a:ext cx="185738" cy="261938"/>
            </a:xfrm>
            <a:custGeom>
              <a:avLst/>
              <a:gdLst>
                <a:gd name="T0" fmla="*/ 734 w 821"/>
                <a:gd name="T1" fmla="*/ 0 h 1152"/>
                <a:gd name="T2" fmla="*/ 722 w 821"/>
                <a:gd name="T3" fmla="*/ 559 h 1152"/>
                <a:gd name="T4" fmla="*/ 659 w 821"/>
                <a:gd name="T5" fmla="*/ 505 h 1152"/>
                <a:gd name="T6" fmla="*/ 600 w 821"/>
                <a:gd name="T7" fmla="*/ 449 h 1152"/>
                <a:gd name="T8" fmla="*/ 542 w 821"/>
                <a:gd name="T9" fmla="*/ 389 h 1152"/>
                <a:gd name="T10" fmla="*/ 490 w 821"/>
                <a:gd name="T11" fmla="*/ 329 h 1152"/>
                <a:gd name="T12" fmla="*/ 437 w 821"/>
                <a:gd name="T13" fmla="*/ 262 h 1152"/>
                <a:gd name="T14" fmla="*/ 387 w 821"/>
                <a:gd name="T15" fmla="*/ 197 h 1152"/>
                <a:gd name="T16" fmla="*/ 341 w 821"/>
                <a:gd name="T17" fmla="*/ 129 h 1152"/>
                <a:gd name="T18" fmla="*/ 297 w 821"/>
                <a:gd name="T19" fmla="*/ 54 h 1152"/>
                <a:gd name="T20" fmla="*/ 265 w 821"/>
                <a:gd name="T21" fmla="*/ 77 h 1152"/>
                <a:gd name="T22" fmla="*/ 231 w 821"/>
                <a:gd name="T23" fmla="*/ 98 h 1152"/>
                <a:gd name="T24" fmla="*/ 201 w 821"/>
                <a:gd name="T25" fmla="*/ 123 h 1152"/>
                <a:gd name="T26" fmla="*/ 171 w 821"/>
                <a:gd name="T27" fmla="*/ 151 h 1152"/>
                <a:gd name="T28" fmla="*/ 135 w 821"/>
                <a:gd name="T29" fmla="*/ 192 h 1152"/>
                <a:gd name="T30" fmla="*/ 99 w 821"/>
                <a:gd name="T31" fmla="*/ 239 h 1152"/>
                <a:gd name="T32" fmla="*/ 69 w 821"/>
                <a:gd name="T33" fmla="*/ 285 h 1152"/>
                <a:gd name="T34" fmla="*/ 45 w 821"/>
                <a:gd name="T35" fmla="*/ 337 h 1152"/>
                <a:gd name="T36" fmla="*/ 25 w 821"/>
                <a:gd name="T37" fmla="*/ 392 h 1152"/>
                <a:gd name="T38" fmla="*/ 11 w 821"/>
                <a:gd name="T39" fmla="*/ 447 h 1152"/>
                <a:gd name="T40" fmla="*/ 4 w 821"/>
                <a:gd name="T41" fmla="*/ 505 h 1152"/>
                <a:gd name="T42" fmla="*/ 0 w 821"/>
                <a:gd name="T43" fmla="*/ 564 h 1152"/>
                <a:gd name="T44" fmla="*/ 4 w 821"/>
                <a:gd name="T45" fmla="*/ 625 h 1152"/>
                <a:gd name="T46" fmla="*/ 11 w 821"/>
                <a:gd name="T47" fmla="*/ 683 h 1152"/>
                <a:gd name="T48" fmla="*/ 25 w 821"/>
                <a:gd name="T49" fmla="*/ 740 h 1152"/>
                <a:gd name="T50" fmla="*/ 45 w 821"/>
                <a:gd name="T51" fmla="*/ 792 h 1152"/>
                <a:gd name="T52" fmla="*/ 69 w 821"/>
                <a:gd name="T53" fmla="*/ 845 h 1152"/>
                <a:gd name="T54" fmla="*/ 99 w 821"/>
                <a:gd name="T55" fmla="*/ 893 h 1152"/>
                <a:gd name="T56" fmla="*/ 135 w 821"/>
                <a:gd name="T57" fmla="*/ 938 h 1152"/>
                <a:gd name="T58" fmla="*/ 171 w 821"/>
                <a:gd name="T59" fmla="*/ 979 h 1152"/>
                <a:gd name="T60" fmla="*/ 212 w 821"/>
                <a:gd name="T61" fmla="*/ 1017 h 1152"/>
                <a:gd name="T62" fmla="*/ 259 w 821"/>
                <a:gd name="T63" fmla="*/ 1053 h 1152"/>
                <a:gd name="T64" fmla="*/ 308 w 821"/>
                <a:gd name="T65" fmla="*/ 1080 h 1152"/>
                <a:gd name="T66" fmla="*/ 358 w 821"/>
                <a:gd name="T67" fmla="*/ 1105 h 1152"/>
                <a:gd name="T68" fmla="*/ 412 w 821"/>
                <a:gd name="T69" fmla="*/ 1125 h 1152"/>
                <a:gd name="T70" fmla="*/ 468 w 821"/>
                <a:gd name="T71" fmla="*/ 1141 h 1152"/>
                <a:gd name="T72" fmla="*/ 528 w 821"/>
                <a:gd name="T73" fmla="*/ 1149 h 1152"/>
                <a:gd name="T74" fmla="*/ 589 w 821"/>
                <a:gd name="T75" fmla="*/ 1152 h 1152"/>
                <a:gd name="T76" fmla="*/ 704 w 821"/>
                <a:gd name="T77" fmla="*/ 1152 h 1152"/>
                <a:gd name="T78" fmla="*/ 720 w 821"/>
                <a:gd name="T79" fmla="*/ 1127 h 1152"/>
                <a:gd name="T80" fmla="*/ 734 w 821"/>
                <a:gd name="T81" fmla="*/ 1100 h 1152"/>
                <a:gd name="T82" fmla="*/ 762 w 821"/>
                <a:gd name="T83" fmla="*/ 1042 h 1152"/>
                <a:gd name="T84" fmla="*/ 781 w 821"/>
                <a:gd name="T85" fmla="*/ 981 h 1152"/>
                <a:gd name="T86" fmla="*/ 797 w 821"/>
                <a:gd name="T87" fmla="*/ 916 h 1152"/>
                <a:gd name="T88" fmla="*/ 808 w 821"/>
                <a:gd name="T89" fmla="*/ 850 h 1152"/>
                <a:gd name="T90" fmla="*/ 816 w 821"/>
                <a:gd name="T91" fmla="*/ 782 h 1152"/>
                <a:gd name="T92" fmla="*/ 821 w 821"/>
                <a:gd name="T93" fmla="*/ 713 h 1152"/>
                <a:gd name="T94" fmla="*/ 821 w 821"/>
                <a:gd name="T95" fmla="*/ 641 h 1152"/>
                <a:gd name="T96" fmla="*/ 821 w 821"/>
                <a:gd name="T97" fmla="*/ 564 h 1152"/>
                <a:gd name="T98" fmla="*/ 816 w 821"/>
                <a:gd name="T99" fmla="*/ 490 h 1152"/>
                <a:gd name="T100" fmla="*/ 811 w 821"/>
                <a:gd name="T101" fmla="*/ 413 h 1152"/>
                <a:gd name="T102" fmla="*/ 800 w 821"/>
                <a:gd name="T103" fmla="*/ 340 h 1152"/>
                <a:gd name="T104" fmla="*/ 792 w 821"/>
                <a:gd name="T105" fmla="*/ 268 h 1152"/>
                <a:gd name="T106" fmla="*/ 781 w 821"/>
                <a:gd name="T107" fmla="*/ 205 h 1152"/>
                <a:gd name="T108" fmla="*/ 758 w 821"/>
                <a:gd name="T109" fmla="*/ 93 h 1152"/>
                <a:gd name="T110" fmla="*/ 740 w 821"/>
                <a:gd name="T111" fmla="*/ 14 h 1152"/>
                <a:gd name="T112" fmla="*/ 734 w 821"/>
                <a:gd name="T113" fmla="*/ 0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21" h="1152">
                  <a:moveTo>
                    <a:pt x="734" y="0"/>
                  </a:moveTo>
                  <a:lnTo>
                    <a:pt x="722" y="559"/>
                  </a:lnTo>
                  <a:lnTo>
                    <a:pt x="659" y="505"/>
                  </a:lnTo>
                  <a:lnTo>
                    <a:pt x="600" y="449"/>
                  </a:lnTo>
                  <a:lnTo>
                    <a:pt x="542" y="389"/>
                  </a:lnTo>
                  <a:lnTo>
                    <a:pt x="490" y="329"/>
                  </a:lnTo>
                  <a:lnTo>
                    <a:pt x="437" y="262"/>
                  </a:lnTo>
                  <a:lnTo>
                    <a:pt x="387" y="197"/>
                  </a:lnTo>
                  <a:lnTo>
                    <a:pt x="341" y="129"/>
                  </a:lnTo>
                  <a:lnTo>
                    <a:pt x="297" y="54"/>
                  </a:lnTo>
                  <a:lnTo>
                    <a:pt x="265" y="77"/>
                  </a:lnTo>
                  <a:lnTo>
                    <a:pt x="231" y="98"/>
                  </a:lnTo>
                  <a:lnTo>
                    <a:pt x="201" y="123"/>
                  </a:lnTo>
                  <a:lnTo>
                    <a:pt x="171" y="151"/>
                  </a:lnTo>
                  <a:lnTo>
                    <a:pt x="135" y="192"/>
                  </a:lnTo>
                  <a:lnTo>
                    <a:pt x="99" y="239"/>
                  </a:lnTo>
                  <a:lnTo>
                    <a:pt x="69" y="285"/>
                  </a:lnTo>
                  <a:lnTo>
                    <a:pt x="45" y="337"/>
                  </a:lnTo>
                  <a:lnTo>
                    <a:pt x="25" y="392"/>
                  </a:lnTo>
                  <a:lnTo>
                    <a:pt x="11" y="447"/>
                  </a:lnTo>
                  <a:lnTo>
                    <a:pt x="4" y="505"/>
                  </a:lnTo>
                  <a:lnTo>
                    <a:pt x="0" y="564"/>
                  </a:lnTo>
                  <a:lnTo>
                    <a:pt x="4" y="625"/>
                  </a:lnTo>
                  <a:lnTo>
                    <a:pt x="11" y="683"/>
                  </a:lnTo>
                  <a:lnTo>
                    <a:pt x="25" y="740"/>
                  </a:lnTo>
                  <a:lnTo>
                    <a:pt x="45" y="792"/>
                  </a:lnTo>
                  <a:lnTo>
                    <a:pt x="69" y="845"/>
                  </a:lnTo>
                  <a:lnTo>
                    <a:pt x="99" y="893"/>
                  </a:lnTo>
                  <a:lnTo>
                    <a:pt x="135" y="938"/>
                  </a:lnTo>
                  <a:lnTo>
                    <a:pt x="171" y="979"/>
                  </a:lnTo>
                  <a:lnTo>
                    <a:pt x="212" y="1017"/>
                  </a:lnTo>
                  <a:lnTo>
                    <a:pt x="259" y="1053"/>
                  </a:lnTo>
                  <a:lnTo>
                    <a:pt x="308" y="1080"/>
                  </a:lnTo>
                  <a:lnTo>
                    <a:pt x="358" y="1105"/>
                  </a:lnTo>
                  <a:lnTo>
                    <a:pt x="412" y="1125"/>
                  </a:lnTo>
                  <a:lnTo>
                    <a:pt x="468" y="1141"/>
                  </a:lnTo>
                  <a:lnTo>
                    <a:pt x="528" y="1149"/>
                  </a:lnTo>
                  <a:lnTo>
                    <a:pt x="589" y="1152"/>
                  </a:lnTo>
                  <a:lnTo>
                    <a:pt x="704" y="1152"/>
                  </a:lnTo>
                  <a:lnTo>
                    <a:pt x="720" y="1127"/>
                  </a:lnTo>
                  <a:lnTo>
                    <a:pt x="734" y="1100"/>
                  </a:lnTo>
                  <a:lnTo>
                    <a:pt x="762" y="1042"/>
                  </a:lnTo>
                  <a:lnTo>
                    <a:pt x="781" y="981"/>
                  </a:lnTo>
                  <a:lnTo>
                    <a:pt x="797" y="916"/>
                  </a:lnTo>
                  <a:lnTo>
                    <a:pt x="808" y="850"/>
                  </a:lnTo>
                  <a:lnTo>
                    <a:pt x="816" y="782"/>
                  </a:lnTo>
                  <a:lnTo>
                    <a:pt x="821" y="713"/>
                  </a:lnTo>
                  <a:lnTo>
                    <a:pt x="821" y="641"/>
                  </a:lnTo>
                  <a:lnTo>
                    <a:pt x="821" y="564"/>
                  </a:lnTo>
                  <a:lnTo>
                    <a:pt x="816" y="490"/>
                  </a:lnTo>
                  <a:lnTo>
                    <a:pt x="811" y="413"/>
                  </a:lnTo>
                  <a:lnTo>
                    <a:pt x="800" y="340"/>
                  </a:lnTo>
                  <a:lnTo>
                    <a:pt x="792" y="268"/>
                  </a:lnTo>
                  <a:lnTo>
                    <a:pt x="781" y="205"/>
                  </a:lnTo>
                  <a:lnTo>
                    <a:pt x="758" y="93"/>
                  </a:lnTo>
                  <a:lnTo>
                    <a:pt x="740" y="14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200"/>
            <p:cNvSpPr>
              <a:spLocks/>
            </p:cNvSpPr>
            <p:nvPr/>
          </p:nvSpPr>
          <p:spPr bwMode="auto">
            <a:xfrm>
              <a:off x="4394201" y="3975100"/>
              <a:ext cx="160338" cy="252413"/>
            </a:xfrm>
            <a:custGeom>
              <a:avLst/>
              <a:gdLst>
                <a:gd name="T0" fmla="*/ 268 w 711"/>
                <a:gd name="T1" fmla="*/ 20 h 1112"/>
                <a:gd name="T2" fmla="*/ 205 w 711"/>
                <a:gd name="T3" fmla="*/ 67 h 1112"/>
                <a:gd name="T4" fmla="*/ 150 w 711"/>
                <a:gd name="T5" fmla="*/ 122 h 1112"/>
                <a:gd name="T6" fmla="*/ 104 w 711"/>
                <a:gd name="T7" fmla="*/ 182 h 1112"/>
                <a:gd name="T8" fmla="*/ 63 w 711"/>
                <a:gd name="T9" fmla="*/ 248 h 1112"/>
                <a:gd name="T10" fmla="*/ 32 w 711"/>
                <a:gd name="T11" fmla="*/ 319 h 1112"/>
                <a:gd name="T12" fmla="*/ 11 w 711"/>
                <a:gd name="T13" fmla="*/ 396 h 1112"/>
                <a:gd name="T14" fmla="*/ 0 w 711"/>
                <a:gd name="T15" fmla="*/ 475 h 1112"/>
                <a:gd name="T16" fmla="*/ 2 w 711"/>
                <a:gd name="T17" fmla="*/ 577 h 1112"/>
                <a:gd name="T18" fmla="*/ 24 w 711"/>
                <a:gd name="T19" fmla="*/ 694 h 1112"/>
                <a:gd name="T20" fmla="*/ 70 w 711"/>
                <a:gd name="T21" fmla="*/ 802 h 1112"/>
                <a:gd name="T22" fmla="*/ 133 w 711"/>
                <a:gd name="T23" fmla="*/ 895 h 1112"/>
                <a:gd name="T24" fmla="*/ 216 w 711"/>
                <a:gd name="T25" fmla="*/ 978 h 1112"/>
                <a:gd name="T26" fmla="*/ 310 w 711"/>
                <a:gd name="T27" fmla="*/ 1041 h 1112"/>
                <a:gd name="T28" fmla="*/ 417 w 711"/>
                <a:gd name="T29" fmla="*/ 1084 h 1112"/>
                <a:gd name="T30" fmla="*/ 533 w 711"/>
                <a:gd name="T31" fmla="*/ 1109 h 1112"/>
                <a:gd name="T32" fmla="*/ 708 w 711"/>
                <a:gd name="T33" fmla="*/ 1112 h 1112"/>
                <a:gd name="T34" fmla="*/ 711 w 711"/>
                <a:gd name="T35" fmla="*/ 1104 h 1112"/>
                <a:gd name="T36" fmla="*/ 535 w 711"/>
                <a:gd name="T37" fmla="*/ 1101 h 1112"/>
                <a:gd name="T38" fmla="*/ 419 w 711"/>
                <a:gd name="T39" fmla="*/ 1077 h 1112"/>
                <a:gd name="T40" fmla="*/ 315 w 711"/>
                <a:gd name="T41" fmla="*/ 1032 h 1112"/>
                <a:gd name="T42" fmla="*/ 219 w 711"/>
                <a:gd name="T43" fmla="*/ 969 h 1112"/>
                <a:gd name="T44" fmla="*/ 142 w 711"/>
                <a:gd name="T45" fmla="*/ 890 h 1112"/>
                <a:gd name="T46" fmla="*/ 76 w 711"/>
                <a:gd name="T47" fmla="*/ 797 h 1112"/>
                <a:gd name="T48" fmla="*/ 32 w 711"/>
                <a:gd name="T49" fmla="*/ 692 h 1112"/>
                <a:gd name="T50" fmla="*/ 11 w 711"/>
                <a:gd name="T51" fmla="*/ 577 h 1112"/>
                <a:gd name="T52" fmla="*/ 11 w 711"/>
                <a:gd name="T53" fmla="*/ 457 h 1112"/>
                <a:gd name="T54" fmla="*/ 32 w 711"/>
                <a:gd name="T55" fmla="*/ 344 h 1112"/>
                <a:gd name="T56" fmla="*/ 76 w 711"/>
                <a:gd name="T57" fmla="*/ 237 h 1112"/>
                <a:gd name="T58" fmla="*/ 142 w 711"/>
                <a:gd name="T59" fmla="*/ 144 h 1112"/>
                <a:gd name="T60" fmla="*/ 208 w 711"/>
                <a:gd name="T61" fmla="*/ 75 h 1112"/>
                <a:gd name="T62" fmla="*/ 272 w 711"/>
                <a:gd name="T63" fmla="*/ 29 h 1112"/>
                <a:gd name="T64" fmla="*/ 301 w 711"/>
                <a:gd name="T65" fmla="*/ 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1" h="1112">
                  <a:moveTo>
                    <a:pt x="301" y="0"/>
                  </a:moveTo>
                  <a:lnTo>
                    <a:pt x="268" y="20"/>
                  </a:lnTo>
                  <a:lnTo>
                    <a:pt x="236" y="42"/>
                  </a:lnTo>
                  <a:lnTo>
                    <a:pt x="205" y="67"/>
                  </a:lnTo>
                  <a:lnTo>
                    <a:pt x="178" y="92"/>
                  </a:lnTo>
                  <a:lnTo>
                    <a:pt x="150" y="122"/>
                  </a:lnTo>
                  <a:lnTo>
                    <a:pt x="126" y="149"/>
                  </a:lnTo>
                  <a:lnTo>
                    <a:pt x="104" y="182"/>
                  </a:lnTo>
                  <a:lnTo>
                    <a:pt x="81" y="214"/>
                  </a:lnTo>
                  <a:lnTo>
                    <a:pt x="63" y="248"/>
                  </a:lnTo>
                  <a:lnTo>
                    <a:pt x="45" y="284"/>
                  </a:lnTo>
                  <a:lnTo>
                    <a:pt x="32" y="319"/>
                  </a:lnTo>
                  <a:lnTo>
                    <a:pt x="21" y="358"/>
                  </a:lnTo>
                  <a:lnTo>
                    <a:pt x="11" y="396"/>
                  </a:lnTo>
                  <a:lnTo>
                    <a:pt x="5" y="434"/>
                  </a:lnTo>
                  <a:lnTo>
                    <a:pt x="0" y="475"/>
                  </a:lnTo>
                  <a:lnTo>
                    <a:pt x="0" y="516"/>
                  </a:lnTo>
                  <a:lnTo>
                    <a:pt x="2" y="577"/>
                  </a:lnTo>
                  <a:lnTo>
                    <a:pt x="11" y="637"/>
                  </a:lnTo>
                  <a:lnTo>
                    <a:pt x="24" y="694"/>
                  </a:lnTo>
                  <a:lnTo>
                    <a:pt x="45" y="750"/>
                  </a:lnTo>
                  <a:lnTo>
                    <a:pt x="70" y="802"/>
                  </a:lnTo>
                  <a:lnTo>
                    <a:pt x="101" y="849"/>
                  </a:lnTo>
                  <a:lnTo>
                    <a:pt x="133" y="895"/>
                  </a:lnTo>
                  <a:lnTo>
                    <a:pt x="173" y="939"/>
                  </a:lnTo>
                  <a:lnTo>
                    <a:pt x="216" y="978"/>
                  </a:lnTo>
                  <a:lnTo>
                    <a:pt x="261" y="1011"/>
                  </a:lnTo>
                  <a:lnTo>
                    <a:pt x="310" y="1041"/>
                  </a:lnTo>
                  <a:lnTo>
                    <a:pt x="362" y="1066"/>
                  </a:lnTo>
                  <a:lnTo>
                    <a:pt x="417" y="1084"/>
                  </a:lnTo>
                  <a:lnTo>
                    <a:pt x="475" y="1101"/>
                  </a:lnTo>
                  <a:lnTo>
                    <a:pt x="533" y="1109"/>
                  </a:lnTo>
                  <a:lnTo>
                    <a:pt x="596" y="1112"/>
                  </a:lnTo>
                  <a:lnTo>
                    <a:pt x="708" y="1112"/>
                  </a:lnTo>
                  <a:lnTo>
                    <a:pt x="708" y="1106"/>
                  </a:lnTo>
                  <a:lnTo>
                    <a:pt x="711" y="1104"/>
                  </a:lnTo>
                  <a:lnTo>
                    <a:pt x="596" y="1104"/>
                  </a:lnTo>
                  <a:lnTo>
                    <a:pt x="535" y="1101"/>
                  </a:lnTo>
                  <a:lnTo>
                    <a:pt x="475" y="1093"/>
                  </a:lnTo>
                  <a:lnTo>
                    <a:pt x="419" y="1077"/>
                  </a:lnTo>
                  <a:lnTo>
                    <a:pt x="365" y="1057"/>
                  </a:lnTo>
                  <a:lnTo>
                    <a:pt x="315" y="1032"/>
                  </a:lnTo>
                  <a:lnTo>
                    <a:pt x="266" y="1005"/>
                  </a:lnTo>
                  <a:lnTo>
                    <a:pt x="219" y="969"/>
                  </a:lnTo>
                  <a:lnTo>
                    <a:pt x="178" y="931"/>
                  </a:lnTo>
                  <a:lnTo>
                    <a:pt x="142" y="890"/>
                  </a:lnTo>
                  <a:lnTo>
                    <a:pt x="106" y="845"/>
                  </a:lnTo>
                  <a:lnTo>
                    <a:pt x="76" y="797"/>
                  </a:lnTo>
                  <a:lnTo>
                    <a:pt x="52" y="744"/>
                  </a:lnTo>
                  <a:lnTo>
                    <a:pt x="32" y="692"/>
                  </a:lnTo>
                  <a:lnTo>
                    <a:pt x="18" y="635"/>
                  </a:lnTo>
                  <a:lnTo>
                    <a:pt x="11" y="577"/>
                  </a:lnTo>
                  <a:lnTo>
                    <a:pt x="7" y="516"/>
                  </a:lnTo>
                  <a:lnTo>
                    <a:pt x="11" y="457"/>
                  </a:lnTo>
                  <a:lnTo>
                    <a:pt x="18" y="399"/>
                  </a:lnTo>
                  <a:lnTo>
                    <a:pt x="32" y="344"/>
                  </a:lnTo>
                  <a:lnTo>
                    <a:pt x="52" y="289"/>
                  </a:lnTo>
                  <a:lnTo>
                    <a:pt x="76" y="237"/>
                  </a:lnTo>
                  <a:lnTo>
                    <a:pt x="106" y="191"/>
                  </a:lnTo>
                  <a:lnTo>
                    <a:pt x="142" y="144"/>
                  </a:lnTo>
                  <a:lnTo>
                    <a:pt x="178" y="103"/>
                  </a:lnTo>
                  <a:lnTo>
                    <a:pt x="208" y="75"/>
                  </a:lnTo>
                  <a:lnTo>
                    <a:pt x="238" y="50"/>
                  </a:lnTo>
                  <a:lnTo>
                    <a:pt x="272" y="29"/>
                  </a:lnTo>
                  <a:lnTo>
                    <a:pt x="304" y="6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201"/>
            <p:cNvSpPr>
              <a:spLocks/>
            </p:cNvSpPr>
            <p:nvPr/>
          </p:nvSpPr>
          <p:spPr bwMode="auto">
            <a:xfrm>
              <a:off x="4694238" y="4176713"/>
              <a:ext cx="74613" cy="49213"/>
            </a:xfrm>
            <a:custGeom>
              <a:avLst/>
              <a:gdLst>
                <a:gd name="T0" fmla="*/ 57 w 329"/>
                <a:gd name="T1" fmla="*/ 0 h 214"/>
                <a:gd name="T2" fmla="*/ 41 w 329"/>
                <a:gd name="T3" fmla="*/ 74 h 214"/>
                <a:gd name="T4" fmla="*/ 23 w 329"/>
                <a:gd name="T5" fmla="*/ 135 h 214"/>
                <a:gd name="T6" fmla="*/ 0 w 329"/>
                <a:gd name="T7" fmla="*/ 214 h 214"/>
                <a:gd name="T8" fmla="*/ 46 w 329"/>
                <a:gd name="T9" fmla="*/ 209 h 214"/>
                <a:gd name="T10" fmla="*/ 90 w 329"/>
                <a:gd name="T11" fmla="*/ 200 h 214"/>
                <a:gd name="T12" fmla="*/ 133 w 329"/>
                <a:gd name="T13" fmla="*/ 189 h 214"/>
                <a:gd name="T14" fmla="*/ 175 w 329"/>
                <a:gd name="T15" fmla="*/ 176 h 214"/>
                <a:gd name="T16" fmla="*/ 216 w 329"/>
                <a:gd name="T17" fmla="*/ 159 h 214"/>
                <a:gd name="T18" fmla="*/ 255 w 329"/>
                <a:gd name="T19" fmla="*/ 140 h 214"/>
                <a:gd name="T20" fmla="*/ 293 w 329"/>
                <a:gd name="T21" fmla="*/ 115 h 214"/>
                <a:gd name="T22" fmla="*/ 329 w 329"/>
                <a:gd name="T23" fmla="*/ 90 h 214"/>
                <a:gd name="T24" fmla="*/ 261 w 329"/>
                <a:gd name="T25" fmla="*/ 68 h 214"/>
                <a:gd name="T26" fmla="*/ 191 w 329"/>
                <a:gd name="T27" fmla="*/ 47 h 214"/>
                <a:gd name="T28" fmla="*/ 122 w 329"/>
                <a:gd name="T29" fmla="*/ 25 h 214"/>
                <a:gd name="T30" fmla="*/ 57 w 329"/>
                <a:gd name="T31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9" h="214">
                  <a:moveTo>
                    <a:pt x="57" y="0"/>
                  </a:moveTo>
                  <a:lnTo>
                    <a:pt x="41" y="74"/>
                  </a:lnTo>
                  <a:lnTo>
                    <a:pt x="23" y="135"/>
                  </a:lnTo>
                  <a:lnTo>
                    <a:pt x="0" y="214"/>
                  </a:lnTo>
                  <a:lnTo>
                    <a:pt x="46" y="209"/>
                  </a:lnTo>
                  <a:lnTo>
                    <a:pt x="90" y="200"/>
                  </a:lnTo>
                  <a:lnTo>
                    <a:pt x="133" y="189"/>
                  </a:lnTo>
                  <a:lnTo>
                    <a:pt x="175" y="176"/>
                  </a:lnTo>
                  <a:lnTo>
                    <a:pt x="216" y="159"/>
                  </a:lnTo>
                  <a:lnTo>
                    <a:pt x="255" y="140"/>
                  </a:lnTo>
                  <a:lnTo>
                    <a:pt x="293" y="115"/>
                  </a:lnTo>
                  <a:lnTo>
                    <a:pt x="329" y="90"/>
                  </a:lnTo>
                  <a:lnTo>
                    <a:pt x="261" y="68"/>
                  </a:lnTo>
                  <a:lnTo>
                    <a:pt x="191" y="47"/>
                  </a:lnTo>
                  <a:lnTo>
                    <a:pt x="122" y="25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202"/>
            <p:cNvSpPr>
              <a:spLocks/>
            </p:cNvSpPr>
            <p:nvPr/>
          </p:nvSpPr>
          <p:spPr bwMode="auto">
            <a:xfrm>
              <a:off x="4694238" y="4197350"/>
              <a:ext cx="76200" cy="30163"/>
            </a:xfrm>
            <a:custGeom>
              <a:avLst/>
              <a:gdLst>
                <a:gd name="T0" fmla="*/ 333 w 341"/>
                <a:gd name="T1" fmla="*/ 0 h 132"/>
                <a:gd name="T2" fmla="*/ 297 w 341"/>
                <a:gd name="T3" fmla="*/ 25 h 132"/>
                <a:gd name="T4" fmla="*/ 259 w 341"/>
                <a:gd name="T5" fmla="*/ 50 h 132"/>
                <a:gd name="T6" fmla="*/ 220 w 341"/>
                <a:gd name="T7" fmla="*/ 69 h 132"/>
                <a:gd name="T8" fmla="*/ 179 w 341"/>
                <a:gd name="T9" fmla="*/ 86 h 132"/>
                <a:gd name="T10" fmla="*/ 137 w 341"/>
                <a:gd name="T11" fmla="*/ 99 h 132"/>
                <a:gd name="T12" fmla="*/ 94 w 341"/>
                <a:gd name="T13" fmla="*/ 110 h 132"/>
                <a:gd name="T14" fmla="*/ 50 w 341"/>
                <a:gd name="T15" fmla="*/ 119 h 132"/>
                <a:gd name="T16" fmla="*/ 4 w 341"/>
                <a:gd name="T17" fmla="*/ 124 h 132"/>
                <a:gd name="T18" fmla="*/ 0 w 341"/>
                <a:gd name="T19" fmla="*/ 132 h 132"/>
                <a:gd name="T20" fmla="*/ 47 w 341"/>
                <a:gd name="T21" fmla="*/ 126 h 132"/>
                <a:gd name="T22" fmla="*/ 94 w 341"/>
                <a:gd name="T23" fmla="*/ 119 h 132"/>
                <a:gd name="T24" fmla="*/ 141 w 341"/>
                <a:gd name="T25" fmla="*/ 108 h 132"/>
                <a:gd name="T26" fmla="*/ 184 w 341"/>
                <a:gd name="T27" fmla="*/ 94 h 132"/>
                <a:gd name="T28" fmla="*/ 225 w 341"/>
                <a:gd name="T29" fmla="*/ 74 h 132"/>
                <a:gd name="T30" fmla="*/ 267 w 341"/>
                <a:gd name="T31" fmla="*/ 56 h 132"/>
                <a:gd name="T32" fmla="*/ 306 w 341"/>
                <a:gd name="T33" fmla="*/ 31 h 132"/>
                <a:gd name="T34" fmla="*/ 341 w 341"/>
                <a:gd name="T35" fmla="*/ 3 h 132"/>
                <a:gd name="T36" fmla="*/ 333 w 341"/>
                <a:gd name="T3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1" h="132">
                  <a:moveTo>
                    <a:pt x="333" y="0"/>
                  </a:moveTo>
                  <a:lnTo>
                    <a:pt x="297" y="25"/>
                  </a:lnTo>
                  <a:lnTo>
                    <a:pt x="259" y="50"/>
                  </a:lnTo>
                  <a:lnTo>
                    <a:pt x="220" y="69"/>
                  </a:lnTo>
                  <a:lnTo>
                    <a:pt x="179" y="86"/>
                  </a:lnTo>
                  <a:lnTo>
                    <a:pt x="137" y="99"/>
                  </a:lnTo>
                  <a:lnTo>
                    <a:pt x="94" y="110"/>
                  </a:lnTo>
                  <a:lnTo>
                    <a:pt x="50" y="119"/>
                  </a:lnTo>
                  <a:lnTo>
                    <a:pt x="4" y="124"/>
                  </a:lnTo>
                  <a:lnTo>
                    <a:pt x="0" y="132"/>
                  </a:lnTo>
                  <a:lnTo>
                    <a:pt x="47" y="126"/>
                  </a:lnTo>
                  <a:lnTo>
                    <a:pt x="94" y="119"/>
                  </a:lnTo>
                  <a:lnTo>
                    <a:pt x="141" y="108"/>
                  </a:lnTo>
                  <a:lnTo>
                    <a:pt x="184" y="94"/>
                  </a:lnTo>
                  <a:lnTo>
                    <a:pt x="225" y="74"/>
                  </a:lnTo>
                  <a:lnTo>
                    <a:pt x="267" y="56"/>
                  </a:lnTo>
                  <a:lnTo>
                    <a:pt x="306" y="31"/>
                  </a:lnTo>
                  <a:lnTo>
                    <a:pt x="341" y="3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203"/>
            <p:cNvSpPr>
              <a:spLocks/>
            </p:cNvSpPr>
            <p:nvPr/>
          </p:nvSpPr>
          <p:spPr bwMode="auto">
            <a:xfrm>
              <a:off x="4556126" y="3957638"/>
              <a:ext cx="139700" cy="280988"/>
            </a:xfrm>
            <a:custGeom>
              <a:avLst/>
              <a:gdLst>
                <a:gd name="T0" fmla="*/ 31 w 621"/>
                <a:gd name="T1" fmla="*/ 0 h 1241"/>
                <a:gd name="T2" fmla="*/ 41 w 621"/>
                <a:gd name="T3" fmla="*/ 45 h 1241"/>
                <a:gd name="T4" fmla="*/ 66 w 621"/>
                <a:gd name="T5" fmla="*/ 157 h 1241"/>
                <a:gd name="T6" fmla="*/ 83 w 621"/>
                <a:gd name="T7" fmla="*/ 234 h 1241"/>
                <a:gd name="T8" fmla="*/ 97 w 621"/>
                <a:gd name="T9" fmla="*/ 322 h 1241"/>
                <a:gd name="T10" fmla="*/ 110 w 621"/>
                <a:gd name="T11" fmla="*/ 417 h 1241"/>
                <a:gd name="T12" fmla="*/ 119 w 621"/>
                <a:gd name="T13" fmla="*/ 521 h 1241"/>
                <a:gd name="T14" fmla="*/ 124 w 621"/>
                <a:gd name="T15" fmla="*/ 609 h 1241"/>
                <a:gd name="T16" fmla="*/ 124 w 621"/>
                <a:gd name="T17" fmla="*/ 700 h 1241"/>
                <a:gd name="T18" fmla="*/ 121 w 621"/>
                <a:gd name="T19" fmla="*/ 791 h 1241"/>
                <a:gd name="T20" fmla="*/ 110 w 621"/>
                <a:gd name="T21" fmla="*/ 878 h 1241"/>
                <a:gd name="T22" fmla="*/ 105 w 621"/>
                <a:gd name="T23" fmla="*/ 922 h 1241"/>
                <a:gd name="T24" fmla="*/ 97 w 621"/>
                <a:gd name="T25" fmla="*/ 966 h 1241"/>
                <a:gd name="T26" fmla="*/ 86 w 621"/>
                <a:gd name="T27" fmla="*/ 1007 h 1241"/>
                <a:gd name="T28" fmla="*/ 72 w 621"/>
                <a:gd name="T29" fmla="*/ 1046 h 1241"/>
                <a:gd name="T30" fmla="*/ 58 w 621"/>
                <a:gd name="T31" fmla="*/ 1084 h 1241"/>
                <a:gd name="T32" fmla="*/ 41 w 621"/>
                <a:gd name="T33" fmla="*/ 1122 h 1241"/>
                <a:gd name="T34" fmla="*/ 23 w 621"/>
                <a:gd name="T35" fmla="*/ 1158 h 1241"/>
                <a:gd name="T36" fmla="*/ 0 w 621"/>
                <a:gd name="T37" fmla="*/ 1191 h 1241"/>
                <a:gd name="T38" fmla="*/ 11 w 621"/>
                <a:gd name="T39" fmla="*/ 1197 h 1241"/>
                <a:gd name="T40" fmla="*/ 39 w 621"/>
                <a:gd name="T41" fmla="*/ 1208 h 1241"/>
                <a:gd name="T42" fmla="*/ 83 w 621"/>
                <a:gd name="T43" fmla="*/ 1221 h 1241"/>
                <a:gd name="T44" fmla="*/ 110 w 621"/>
                <a:gd name="T45" fmla="*/ 1226 h 1241"/>
                <a:gd name="T46" fmla="*/ 140 w 621"/>
                <a:gd name="T47" fmla="*/ 1232 h 1241"/>
                <a:gd name="T48" fmla="*/ 176 w 621"/>
                <a:gd name="T49" fmla="*/ 1237 h 1241"/>
                <a:gd name="T50" fmla="*/ 214 w 621"/>
                <a:gd name="T51" fmla="*/ 1241 h 1241"/>
                <a:gd name="T52" fmla="*/ 259 w 621"/>
                <a:gd name="T53" fmla="*/ 1241 h 1241"/>
                <a:gd name="T54" fmla="*/ 302 w 621"/>
                <a:gd name="T55" fmla="*/ 1237 h 1241"/>
                <a:gd name="T56" fmla="*/ 352 w 621"/>
                <a:gd name="T57" fmla="*/ 1232 h 1241"/>
                <a:gd name="T58" fmla="*/ 405 w 621"/>
                <a:gd name="T59" fmla="*/ 1224 h 1241"/>
                <a:gd name="T60" fmla="*/ 459 w 621"/>
                <a:gd name="T61" fmla="*/ 1210 h 1241"/>
                <a:gd name="T62" fmla="*/ 517 w 621"/>
                <a:gd name="T63" fmla="*/ 1191 h 1241"/>
                <a:gd name="T64" fmla="*/ 528 w 621"/>
                <a:gd name="T65" fmla="*/ 1161 h 1241"/>
                <a:gd name="T66" fmla="*/ 556 w 621"/>
                <a:gd name="T67" fmla="*/ 1075 h 1241"/>
                <a:gd name="T68" fmla="*/ 569 w 621"/>
                <a:gd name="T69" fmla="*/ 1016 h 1241"/>
                <a:gd name="T70" fmla="*/ 585 w 621"/>
                <a:gd name="T71" fmla="*/ 947 h 1241"/>
                <a:gd name="T72" fmla="*/ 599 w 621"/>
                <a:gd name="T73" fmla="*/ 867 h 1241"/>
                <a:gd name="T74" fmla="*/ 610 w 621"/>
                <a:gd name="T75" fmla="*/ 782 h 1241"/>
                <a:gd name="T76" fmla="*/ 619 w 621"/>
                <a:gd name="T77" fmla="*/ 692 h 1241"/>
                <a:gd name="T78" fmla="*/ 621 w 621"/>
                <a:gd name="T79" fmla="*/ 595 h 1241"/>
                <a:gd name="T80" fmla="*/ 619 w 621"/>
                <a:gd name="T81" fmla="*/ 546 h 1241"/>
                <a:gd name="T82" fmla="*/ 619 w 621"/>
                <a:gd name="T83" fmla="*/ 497 h 1241"/>
                <a:gd name="T84" fmla="*/ 614 w 621"/>
                <a:gd name="T85" fmla="*/ 448 h 1241"/>
                <a:gd name="T86" fmla="*/ 608 w 621"/>
                <a:gd name="T87" fmla="*/ 398 h 1241"/>
                <a:gd name="T88" fmla="*/ 599 w 621"/>
                <a:gd name="T89" fmla="*/ 346 h 1241"/>
                <a:gd name="T90" fmla="*/ 589 w 621"/>
                <a:gd name="T91" fmla="*/ 297 h 1241"/>
                <a:gd name="T92" fmla="*/ 574 w 621"/>
                <a:gd name="T93" fmla="*/ 245 h 1241"/>
                <a:gd name="T94" fmla="*/ 561 w 621"/>
                <a:gd name="T95" fmla="*/ 195 h 1241"/>
                <a:gd name="T96" fmla="*/ 542 w 621"/>
                <a:gd name="T97" fmla="*/ 146 h 1241"/>
                <a:gd name="T98" fmla="*/ 520 w 621"/>
                <a:gd name="T99" fmla="*/ 97 h 1241"/>
                <a:gd name="T100" fmla="*/ 495 w 621"/>
                <a:gd name="T101" fmla="*/ 50 h 1241"/>
                <a:gd name="T102" fmla="*/ 468 w 621"/>
                <a:gd name="T103" fmla="*/ 0 h 1241"/>
                <a:gd name="T104" fmla="*/ 31 w 621"/>
                <a:gd name="T105" fmla="*/ 0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21" h="1241">
                  <a:moveTo>
                    <a:pt x="31" y="0"/>
                  </a:moveTo>
                  <a:lnTo>
                    <a:pt x="41" y="45"/>
                  </a:lnTo>
                  <a:lnTo>
                    <a:pt x="66" y="157"/>
                  </a:lnTo>
                  <a:lnTo>
                    <a:pt x="83" y="234"/>
                  </a:lnTo>
                  <a:lnTo>
                    <a:pt x="97" y="322"/>
                  </a:lnTo>
                  <a:lnTo>
                    <a:pt x="110" y="417"/>
                  </a:lnTo>
                  <a:lnTo>
                    <a:pt x="119" y="521"/>
                  </a:lnTo>
                  <a:lnTo>
                    <a:pt x="124" y="609"/>
                  </a:lnTo>
                  <a:lnTo>
                    <a:pt x="124" y="700"/>
                  </a:lnTo>
                  <a:lnTo>
                    <a:pt x="121" y="791"/>
                  </a:lnTo>
                  <a:lnTo>
                    <a:pt x="110" y="878"/>
                  </a:lnTo>
                  <a:lnTo>
                    <a:pt x="105" y="922"/>
                  </a:lnTo>
                  <a:lnTo>
                    <a:pt x="97" y="966"/>
                  </a:lnTo>
                  <a:lnTo>
                    <a:pt x="86" y="1007"/>
                  </a:lnTo>
                  <a:lnTo>
                    <a:pt x="72" y="1046"/>
                  </a:lnTo>
                  <a:lnTo>
                    <a:pt x="58" y="1084"/>
                  </a:lnTo>
                  <a:lnTo>
                    <a:pt x="41" y="1122"/>
                  </a:lnTo>
                  <a:lnTo>
                    <a:pt x="23" y="1158"/>
                  </a:lnTo>
                  <a:lnTo>
                    <a:pt x="0" y="1191"/>
                  </a:lnTo>
                  <a:lnTo>
                    <a:pt x="11" y="1197"/>
                  </a:lnTo>
                  <a:lnTo>
                    <a:pt x="39" y="1208"/>
                  </a:lnTo>
                  <a:lnTo>
                    <a:pt x="83" y="1221"/>
                  </a:lnTo>
                  <a:lnTo>
                    <a:pt x="110" y="1226"/>
                  </a:lnTo>
                  <a:lnTo>
                    <a:pt x="140" y="1232"/>
                  </a:lnTo>
                  <a:lnTo>
                    <a:pt x="176" y="1237"/>
                  </a:lnTo>
                  <a:lnTo>
                    <a:pt x="214" y="1241"/>
                  </a:lnTo>
                  <a:lnTo>
                    <a:pt x="259" y="1241"/>
                  </a:lnTo>
                  <a:lnTo>
                    <a:pt x="302" y="1237"/>
                  </a:lnTo>
                  <a:lnTo>
                    <a:pt x="352" y="1232"/>
                  </a:lnTo>
                  <a:lnTo>
                    <a:pt x="405" y="1224"/>
                  </a:lnTo>
                  <a:lnTo>
                    <a:pt x="459" y="1210"/>
                  </a:lnTo>
                  <a:lnTo>
                    <a:pt x="517" y="1191"/>
                  </a:lnTo>
                  <a:lnTo>
                    <a:pt x="528" y="1161"/>
                  </a:lnTo>
                  <a:lnTo>
                    <a:pt x="556" y="1075"/>
                  </a:lnTo>
                  <a:lnTo>
                    <a:pt x="569" y="1016"/>
                  </a:lnTo>
                  <a:lnTo>
                    <a:pt x="585" y="947"/>
                  </a:lnTo>
                  <a:lnTo>
                    <a:pt x="599" y="867"/>
                  </a:lnTo>
                  <a:lnTo>
                    <a:pt x="610" y="782"/>
                  </a:lnTo>
                  <a:lnTo>
                    <a:pt x="619" y="692"/>
                  </a:lnTo>
                  <a:lnTo>
                    <a:pt x="621" y="595"/>
                  </a:lnTo>
                  <a:lnTo>
                    <a:pt x="619" y="546"/>
                  </a:lnTo>
                  <a:lnTo>
                    <a:pt x="619" y="497"/>
                  </a:lnTo>
                  <a:lnTo>
                    <a:pt x="614" y="448"/>
                  </a:lnTo>
                  <a:lnTo>
                    <a:pt x="608" y="398"/>
                  </a:lnTo>
                  <a:lnTo>
                    <a:pt x="599" y="346"/>
                  </a:lnTo>
                  <a:lnTo>
                    <a:pt x="589" y="297"/>
                  </a:lnTo>
                  <a:lnTo>
                    <a:pt x="574" y="245"/>
                  </a:lnTo>
                  <a:lnTo>
                    <a:pt x="561" y="195"/>
                  </a:lnTo>
                  <a:lnTo>
                    <a:pt x="542" y="146"/>
                  </a:lnTo>
                  <a:lnTo>
                    <a:pt x="520" y="97"/>
                  </a:lnTo>
                  <a:lnTo>
                    <a:pt x="495" y="50"/>
                  </a:lnTo>
                  <a:lnTo>
                    <a:pt x="468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3D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204"/>
            <p:cNvSpPr>
              <a:spLocks/>
            </p:cNvSpPr>
            <p:nvPr/>
          </p:nvSpPr>
          <p:spPr bwMode="auto">
            <a:xfrm>
              <a:off x="4554538" y="3956050"/>
              <a:ext cx="144463" cy="284163"/>
            </a:xfrm>
            <a:custGeom>
              <a:avLst/>
              <a:gdLst>
                <a:gd name="T0" fmla="*/ 28 w 635"/>
                <a:gd name="T1" fmla="*/ 10 h 1255"/>
                <a:gd name="T2" fmla="*/ 57 w 635"/>
                <a:gd name="T3" fmla="*/ 131 h 1255"/>
                <a:gd name="T4" fmla="*/ 91 w 635"/>
                <a:gd name="T5" fmla="*/ 306 h 1255"/>
                <a:gd name="T6" fmla="*/ 110 w 635"/>
                <a:gd name="T7" fmla="*/ 451 h 1255"/>
                <a:gd name="T8" fmla="*/ 120 w 635"/>
                <a:gd name="T9" fmla="*/ 602 h 1255"/>
                <a:gd name="T10" fmla="*/ 120 w 635"/>
                <a:gd name="T11" fmla="*/ 751 h 1255"/>
                <a:gd name="T12" fmla="*/ 107 w 635"/>
                <a:gd name="T13" fmla="*/ 891 h 1255"/>
                <a:gd name="T14" fmla="*/ 80 w 635"/>
                <a:gd name="T15" fmla="*/ 1023 h 1255"/>
                <a:gd name="T16" fmla="*/ 46 w 635"/>
                <a:gd name="T17" fmla="*/ 1113 h 1255"/>
                <a:gd name="T18" fmla="*/ 16 w 635"/>
                <a:gd name="T19" fmla="*/ 1168 h 1255"/>
                <a:gd name="T20" fmla="*/ 0 w 635"/>
                <a:gd name="T21" fmla="*/ 1201 h 1255"/>
                <a:gd name="T22" fmla="*/ 19 w 635"/>
                <a:gd name="T23" fmla="*/ 1215 h 1255"/>
                <a:gd name="T24" fmla="*/ 68 w 635"/>
                <a:gd name="T25" fmla="*/ 1231 h 1255"/>
                <a:gd name="T26" fmla="*/ 145 w 635"/>
                <a:gd name="T27" fmla="*/ 1248 h 1255"/>
                <a:gd name="T28" fmla="*/ 248 w 635"/>
                <a:gd name="T29" fmla="*/ 1255 h 1255"/>
                <a:gd name="T30" fmla="*/ 376 w 635"/>
                <a:gd name="T31" fmla="*/ 1244 h 1255"/>
                <a:gd name="T32" fmla="*/ 448 w 635"/>
                <a:gd name="T33" fmla="*/ 1231 h 1255"/>
                <a:gd name="T34" fmla="*/ 525 w 635"/>
                <a:gd name="T35" fmla="*/ 1206 h 1255"/>
                <a:gd name="T36" fmla="*/ 547 w 635"/>
                <a:gd name="T37" fmla="*/ 1154 h 1255"/>
                <a:gd name="T38" fmla="*/ 583 w 635"/>
                <a:gd name="T39" fmla="*/ 1023 h 1255"/>
                <a:gd name="T40" fmla="*/ 619 w 635"/>
                <a:gd name="T41" fmla="*/ 834 h 1255"/>
                <a:gd name="T42" fmla="*/ 629 w 635"/>
                <a:gd name="T43" fmla="*/ 721 h 1255"/>
                <a:gd name="T44" fmla="*/ 635 w 635"/>
                <a:gd name="T45" fmla="*/ 600 h 1255"/>
                <a:gd name="T46" fmla="*/ 626 w 635"/>
                <a:gd name="T47" fmla="*/ 451 h 1255"/>
                <a:gd name="T48" fmla="*/ 601 w 635"/>
                <a:gd name="T49" fmla="*/ 300 h 1255"/>
                <a:gd name="T50" fmla="*/ 555 w 635"/>
                <a:gd name="T51" fmla="*/ 149 h 1255"/>
                <a:gd name="T52" fmla="*/ 520 w 635"/>
                <a:gd name="T53" fmla="*/ 76 h 1255"/>
                <a:gd name="T54" fmla="*/ 480 w 635"/>
                <a:gd name="T55" fmla="*/ 5 h 1255"/>
                <a:gd name="T56" fmla="*/ 36 w 635"/>
                <a:gd name="T57" fmla="*/ 0 h 1255"/>
                <a:gd name="T58" fmla="*/ 28 w 635"/>
                <a:gd name="T59" fmla="*/ 10 h 1255"/>
                <a:gd name="T60" fmla="*/ 36 w 635"/>
                <a:gd name="T61" fmla="*/ 16 h 1255"/>
                <a:gd name="T62" fmla="*/ 473 w 635"/>
                <a:gd name="T63" fmla="*/ 7 h 1255"/>
                <a:gd name="T64" fmla="*/ 486 w 635"/>
                <a:gd name="T65" fmla="*/ 48 h 1255"/>
                <a:gd name="T66" fmla="*/ 522 w 635"/>
                <a:gd name="T67" fmla="*/ 120 h 1255"/>
                <a:gd name="T68" fmla="*/ 563 w 635"/>
                <a:gd name="T69" fmla="*/ 230 h 1255"/>
                <a:gd name="T70" fmla="*/ 599 w 635"/>
                <a:gd name="T71" fmla="*/ 378 h 1255"/>
                <a:gd name="T72" fmla="*/ 615 w 635"/>
                <a:gd name="T73" fmla="*/ 528 h 1255"/>
                <a:gd name="T74" fmla="*/ 615 w 635"/>
                <a:gd name="T75" fmla="*/ 660 h 1255"/>
                <a:gd name="T76" fmla="*/ 608 w 635"/>
                <a:gd name="T77" fmla="*/ 775 h 1255"/>
                <a:gd name="T78" fmla="*/ 585 w 635"/>
                <a:gd name="T79" fmla="*/ 931 h 1255"/>
                <a:gd name="T80" fmla="*/ 547 w 635"/>
                <a:gd name="T81" fmla="*/ 1093 h 1255"/>
                <a:gd name="T82" fmla="*/ 520 w 635"/>
                <a:gd name="T83" fmla="*/ 1185 h 1255"/>
                <a:gd name="T84" fmla="*/ 522 w 635"/>
                <a:gd name="T85" fmla="*/ 1198 h 1255"/>
                <a:gd name="T86" fmla="*/ 480 w 635"/>
                <a:gd name="T87" fmla="*/ 1204 h 1255"/>
                <a:gd name="T88" fmla="*/ 374 w 635"/>
                <a:gd name="T89" fmla="*/ 1228 h 1255"/>
                <a:gd name="T90" fmla="*/ 248 w 635"/>
                <a:gd name="T91" fmla="*/ 1239 h 1255"/>
                <a:gd name="T92" fmla="*/ 149 w 635"/>
                <a:gd name="T93" fmla="*/ 1231 h 1255"/>
                <a:gd name="T94" fmla="*/ 71 w 635"/>
                <a:gd name="T95" fmla="*/ 1215 h 1255"/>
                <a:gd name="T96" fmla="*/ 28 w 635"/>
                <a:gd name="T97" fmla="*/ 1198 h 1255"/>
                <a:gd name="T98" fmla="*/ 11 w 635"/>
                <a:gd name="T99" fmla="*/ 1190 h 1255"/>
                <a:gd name="T100" fmla="*/ 14 w 635"/>
                <a:gd name="T101" fmla="*/ 1204 h 1255"/>
                <a:gd name="T102" fmla="*/ 46 w 635"/>
                <a:gd name="T103" fmla="*/ 1149 h 1255"/>
                <a:gd name="T104" fmla="*/ 74 w 635"/>
                <a:gd name="T105" fmla="*/ 1088 h 1255"/>
                <a:gd name="T106" fmla="*/ 113 w 635"/>
                <a:gd name="T107" fmla="*/ 962 h 1255"/>
                <a:gd name="T108" fmla="*/ 132 w 635"/>
                <a:gd name="T109" fmla="*/ 822 h 1255"/>
                <a:gd name="T110" fmla="*/ 138 w 635"/>
                <a:gd name="T111" fmla="*/ 679 h 1255"/>
                <a:gd name="T112" fmla="*/ 132 w 635"/>
                <a:gd name="T113" fmla="*/ 528 h 1255"/>
                <a:gd name="T114" fmla="*/ 110 w 635"/>
                <a:gd name="T115" fmla="*/ 329 h 1255"/>
                <a:gd name="T116" fmla="*/ 80 w 635"/>
                <a:gd name="T117" fmla="*/ 161 h 1255"/>
                <a:gd name="T118" fmla="*/ 41 w 635"/>
                <a:gd name="T119" fmla="*/ 7 h 1255"/>
                <a:gd name="T120" fmla="*/ 36 w 635"/>
                <a:gd name="T121" fmla="*/ 16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35" h="1255">
                  <a:moveTo>
                    <a:pt x="36" y="7"/>
                  </a:moveTo>
                  <a:lnTo>
                    <a:pt x="28" y="10"/>
                  </a:lnTo>
                  <a:lnTo>
                    <a:pt x="39" y="52"/>
                  </a:lnTo>
                  <a:lnTo>
                    <a:pt x="57" y="131"/>
                  </a:lnTo>
                  <a:lnTo>
                    <a:pt x="80" y="243"/>
                  </a:lnTo>
                  <a:lnTo>
                    <a:pt x="91" y="306"/>
                  </a:lnTo>
                  <a:lnTo>
                    <a:pt x="99" y="378"/>
                  </a:lnTo>
                  <a:lnTo>
                    <a:pt x="110" y="451"/>
                  </a:lnTo>
                  <a:lnTo>
                    <a:pt x="115" y="528"/>
                  </a:lnTo>
                  <a:lnTo>
                    <a:pt x="120" y="602"/>
                  </a:lnTo>
                  <a:lnTo>
                    <a:pt x="120" y="679"/>
                  </a:lnTo>
                  <a:lnTo>
                    <a:pt x="120" y="751"/>
                  </a:lnTo>
                  <a:lnTo>
                    <a:pt x="115" y="822"/>
                  </a:lnTo>
                  <a:lnTo>
                    <a:pt x="107" y="891"/>
                  </a:lnTo>
                  <a:lnTo>
                    <a:pt x="96" y="956"/>
                  </a:lnTo>
                  <a:lnTo>
                    <a:pt x="80" y="1023"/>
                  </a:lnTo>
                  <a:lnTo>
                    <a:pt x="57" y="1082"/>
                  </a:lnTo>
                  <a:lnTo>
                    <a:pt x="46" y="1113"/>
                  </a:lnTo>
                  <a:lnTo>
                    <a:pt x="33" y="1140"/>
                  </a:lnTo>
                  <a:lnTo>
                    <a:pt x="16" y="1168"/>
                  </a:lnTo>
                  <a:lnTo>
                    <a:pt x="0" y="1192"/>
                  </a:lnTo>
                  <a:lnTo>
                    <a:pt x="0" y="1201"/>
                  </a:lnTo>
                  <a:lnTo>
                    <a:pt x="3" y="1206"/>
                  </a:lnTo>
                  <a:lnTo>
                    <a:pt x="19" y="1215"/>
                  </a:lnTo>
                  <a:lnTo>
                    <a:pt x="41" y="1223"/>
                  </a:lnTo>
                  <a:lnTo>
                    <a:pt x="68" y="1231"/>
                  </a:lnTo>
                  <a:lnTo>
                    <a:pt x="102" y="1239"/>
                  </a:lnTo>
                  <a:lnTo>
                    <a:pt x="145" y="1248"/>
                  </a:lnTo>
                  <a:lnTo>
                    <a:pt x="192" y="1255"/>
                  </a:lnTo>
                  <a:lnTo>
                    <a:pt x="248" y="1255"/>
                  </a:lnTo>
                  <a:lnTo>
                    <a:pt x="311" y="1253"/>
                  </a:lnTo>
                  <a:lnTo>
                    <a:pt x="376" y="1244"/>
                  </a:lnTo>
                  <a:lnTo>
                    <a:pt x="412" y="1239"/>
                  </a:lnTo>
                  <a:lnTo>
                    <a:pt x="448" y="1231"/>
                  </a:lnTo>
                  <a:lnTo>
                    <a:pt x="486" y="1220"/>
                  </a:lnTo>
                  <a:lnTo>
                    <a:pt x="525" y="1206"/>
                  </a:lnTo>
                  <a:lnTo>
                    <a:pt x="530" y="1201"/>
                  </a:lnTo>
                  <a:lnTo>
                    <a:pt x="547" y="1154"/>
                  </a:lnTo>
                  <a:lnTo>
                    <a:pt x="563" y="1097"/>
                  </a:lnTo>
                  <a:lnTo>
                    <a:pt x="583" y="1023"/>
                  </a:lnTo>
                  <a:lnTo>
                    <a:pt x="601" y="935"/>
                  </a:lnTo>
                  <a:lnTo>
                    <a:pt x="619" y="834"/>
                  </a:lnTo>
                  <a:lnTo>
                    <a:pt x="624" y="778"/>
                  </a:lnTo>
                  <a:lnTo>
                    <a:pt x="629" y="721"/>
                  </a:lnTo>
                  <a:lnTo>
                    <a:pt x="632" y="663"/>
                  </a:lnTo>
                  <a:lnTo>
                    <a:pt x="635" y="600"/>
                  </a:lnTo>
                  <a:lnTo>
                    <a:pt x="632" y="528"/>
                  </a:lnTo>
                  <a:lnTo>
                    <a:pt x="626" y="451"/>
                  </a:lnTo>
                  <a:lnTo>
                    <a:pt x="615" y="375"/>
                  </a:lnTo>
                  <a:lnTo>
                    <a:pt x="601" y="300"/>
                  </a:lnTo>
                  <a:lnTo>
                    <a:pt x="579" y="224"/>
                  </a:lnTo>
                  <a:lnTo>
                    <a:pt x="555" y="149"/>
                  </a:lnTo>
                  <a:lnTo>
                    <a:pt x="538" y="111"/>
                  </a:lnTo>
                  <a:lnTo>
                    <a:pt x="520" y="76"/>
                  </a:lnTo>
                  <a:lnTo>
                    <a:pt x="500" y="40"/>
                  </a:lnTo>
                  <a:lnTo>
                    <a:pt x="480" y="5"/>
                  </a:lnTo>
                  <a:lnTo>
                    <a:pt x="473" y="0"/>
                  </a:lnTo>
                  <a:lnTo>
                    <a:pt x="36" y="0"/>
                  </a:lnTo>
                  <a:lnTo>
                    <a:pt x="28" y="5"/>
                  </a:lnTo>
                  <a:lnTo>
                    <a:pt x="28" y="10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473" y="16"/>
                  </a:lnTo>
                  <a:lnTo>
                    <a:pt x="473" y="7"/>
                  </a:lnTo>
                  <a:lnTo>
                    <a:pt x="467" y="13"/>
                  </a:lnTo>
                  <a:lnTo>
                    <a:pt x="486" y="48"/>
                  </a:lnTo>
                  <a:lnTo>
                    <a:pt x="505" y="84"/>
                  </a:lnTo>
                  <a:lnTo>
                    <a:pt x="522" y="120"/>
                  </a:lnTo>
                  <a:lnTo>
                    <a:pt x="538" y="155"/>
                  </a:lnTo>
                  <a:lnTo>
                    <a:pt x="563" y="230"/>
                  </a:lnTo>
                  <a:lnTo>
                    <a:pt x="585" y="304"/>
                  </a:lnTo>
                  <a:lnTo>
                    <a:pt x="599" y="378"/>
                  </a:lnTo>
                  <a:lnTo>
                    <a:pt x="610" y="455"/>
                  </a:lnTo>
                  <a:lnTo>
                    <a:pt x="615" y="528"/>
                  </a:lnTo>
                  <a:lnTo>
                    <a:pt x="619" y="600"/>
                  </a:lnTo>
                  <a:lnTo>
                    <a:pt x="615" y="660"/>
                  </a:lnTo>
                  <a:lnTo>
                    <a:pt x="613" y="721"/>
                  </a:lnTo>
                  <a:lnTo>
                    <a:pt x="608" y="775"/>
                  </a:lnTo>
                  <a:lnTo>
                    <a:pt x="601" y="830"/>
                  </a:lnTo>
                  <a:lnTo>
                    <a:pt x="585" y="931"/>
                  </a:lnTo>
                  <a:lnTo>
                    <a:pt x="566" y="1019"/>
                  </a:lnTo>
                  <a:lnTo>
                    <a:pt x="547" y="1093"/>
                  </a:lnTo>
                  <a:lnTo>
                    <a:pt x="530" y="1149"/>
                  </a:lnTo>
                  <a:lnTo>
                    <a:pt x="520" y="1185"/>
                  </a:lnTo>
                  <a:lnTo>
                    <a:pt x="516" y="1195"/>
                  </a:lnTo>
                  <a:lnTo>
                    <a:pt x="522" y="1198"/>
                  </a:lnTo>
                  <a:lnTo>
                    <a:pt x="520" y="1190"/>
                  </a:lnTo>
                  <a:lnTo>
                    <a:pt x="480" y="1204"/>
                  </a:lnTo>
                  <a:lnTo>
                    <a:pt x="446" y="1215"/>
                  </a:lnTo>
                  <a:lnTo>
                    <a:pt x="374" y="1228"/>
                  </a:lnTo>
                  <a:lnTo>
                    <a:pt x="307" y="1237"/>
                  </a:lnTo>
                  <a:lnTo>
                    <a:pt x="248" y="1239"/>
                  </a:lnTo>
                  <a:lnTo>
                    <a:pt x="195" y="1239"/>
                  </a:lnTo>
                  <a:lnTo>
                    <a:pt x="149" y="1231"/>
                  </a:lnTo>
                  <a:lnTo>
                    <a:pt x="107" y="1226"/>
                  </a:lnTo>
                  <a:lnTo>
                    <a:pt x="71" y="1215"/>
                  </a:lnTo>
                  <a:lnTo>
                    <a:pt x="46" y="1206"/>
                  </a:lnTo>
                  <a:lnTo>
                    <a:pt x="28" y="1198"/>
                  </a:lnTo>
                  <a:lnTo>
                    <a:pt x="14" y="1192"/>
                  </a:lnTo>
                  <a:lnTo>
                    <a:pt x="11" y="1190"/>
                  </a:lnTo>
                  <a:lnTo>
                    <a:pt x="5" y="1198"/>
                  </a:lnTo>
                  <a:lnTo>
                    <a:pt x="14" y="1204"/>
                  </a:lnTo>
                  <a:lnTo>
                    <a:pt x="30" y="1176"/>
                  </a:lnTo>
                  <a:lnTo>
                    <a:pt x="46" y="1149"/>
                  </a:lnTo>
                  <a:lnTo>
                    <a:pt x="61" y="1118"/>
                  </a:lnTo>
                  <a:lnTo>
                    <a:pt x="74" y="1088"/>
                  </a:lnTo>
                  <a:lnTo>
                    <a:pt x="96" y="1028"/>
                  </a:lnTo>
                  <a:lnTo>
                    <a:pt x="113" y="962"/>
                  </a:lnTo>
                  <a:lnTo>
                    <a:pt x="124" y="893"/>
                  </a:lnTo>
                  <a:lnTo>
                    <a:pt x="132" y="822"/>
                  </a:lnTo>
                  <a:lnTo>
                    <a:pt x="138" y="751"/>
                  </a:lnTo>
                  <a:lnTo>
                    <a:pt x="138" y="679"/>
                  </a:lnTo>
                  <a:lnTo>
                    <a:pt x="138" y="602"/>
                  </a:lnTo>
                  <a:lnTo>
                    <a:pt x="132" y="528"/>
                  </a:lnTo>
                  <a:lnTo>
                    <a:pt x="124" y="424"/>
                  </a:lnTo>
                  <a:lnTo>
                    <a:pt x="110" y="329"/>
                  </a:lnTo>
                  <a:lnTo>
                    <a:pt x="96" y="241"/>
                  </a:lnTo>
                  <a:lnTo>
                    <a:pt x="80" y="161"/>
                  </a:lnTo>
                  <a:lnTo>
                    <a:pt x="52" y="48"/>
                  </a:lnTo>
                  <a:lnTo>
                    <a:pt x="41" y="7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36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205"/>
            <p:cNvSpPr>
              <a:spLocks/>
            </p:cNvSpPr>
            <p:nvPr/>
          </p:nvSpPr>
          <p:spPr bwMode="auto">
            <a:xfrm>
              <a:off x="4572001" y="3957638"/>
              <a:ext cx="142875" cy="282575"/>
            </a:xfrm>
            <a:custGeom>
              <a:avLst/>
              <a:gdLst>
                <a:gd name="T0" fmla="*/ 41 w 632"/>
                <a:gd name="T1" fmla="*/ 0 h 1248"/>
                <a:gd name="T2" fmla="*/ 49 w 632"/>
                <a:gd name="T3" fmla="*/ 38 h 1248"/>
                <a:gd name="T4" fmla="*/ 72 w 632"/>
                <a:gd name="T5" fmla="*/ 137 h 1248"/>
                <a:gd name="T6" fmla="*/ 85 w 632"/>
                <a:gd name="T7" fmla="*/ 207 h 1248"/>
                <a:gd name="T8" fmla="*/ 96 w 632"/>
                <a:gd name="T9" fmla="*/ 286 h 1248"/>
                <a:gd name="T10" fmla="*/ 110 w 632"/>
                <a:gd name="T11" fmla="*/ 374 h 1248"/>
                <a:gd name="T12" fmla="*/ 118 w 632"/>
                <a:gd name="T13" fmla="*/ 467 h 1248"/>
                <a:gd name="T14" fmla="*/ 126 w 632"/>
                <a:gd name="T15" fmla="*/ 565 h 1248"/>
                <a:gd name="T16" fmla="*/ 129 w 632"/>
                <a:gd name="T17" fmla="*/ 667 h 1248"/>
                <a:gd name="T18" fmla="*/ 126 w 632"/>
                <a:gd name="T19" fmla="*/ 768 h 1248"/>
                <a:gd name="T20" fmla="*/ 121 w 632"/>
                <a:gd name="T21" fmla="*/ 818 h 1248"/>
                <a:gd name="T22" fmla="*/ 118 w 632"/>
                <a:gd name="T23" fmla="*/ 867 h 1248"/>
                <a:gd name="T24" fmla="*/ 110 w 632"/>
                <a:gd name="T25" fmla="*/ 917 h 1248"/>
                <a:gd name="T26" fmla="*/ 101 w 632"/>
                <a:gd name="T27" fmla="*/ 964 h 1248"/>
                <a:gd name="T28" fmla="*/ 90 w 632"/>
                <a:gd name="T29" fmla="*/ 1012 h 1248"/>
                <a:gd name="T30" fmla="*/ 77 w 632"/>
                <a:gd name="T31" fmla="*/ 1057 h 1248"/>
                <a:gd name="T32" fmla="*/ 61 w 632"/>
                <a:gd name="T33" fmla="*/ 1100 h 1248"/>
                <a:gd name="T34" fmla="*/ 43 w 632"/>
                <a:gd name="T35" fmla="*/ 1142 h 1248"/>
                <a:gd name="T36" fmla="*/ 25 w 632"/>
                <a:gd name="T37" fmla="*/ 1180 h 1248"/>
                <a:gd name="T38" fmla="*/ 0 w 632"/>
                <a:gd name="T39" fmla="*/ 1219 h 1248"/>
                <a:gd name="T40" fmla="*/ 11 w 632"/>
                <a:gd name="T41" fmla="*/ 1221 h 1248"/>
                <a:gd name="T42" fmla="*/ 38 w 632"/>
                <a:gd name="T43" fmla="*/ 1230 h 1248"/>
                <a:gd name="T44" fmla="*/ 85 w 632"/>
                <a:gd name="T45" fmla="*/ 1241 h 1248"/>
                <a:gd name="T46" fmla="*/ 146 w 632"/>
                <a:gd name="T47" fmla="*/ 1246 h 1248"/>
                <a:gd name="T48" fmla="*/ 184 w 632"/>
                <a:gd name="T49" fmla="*/ 1248 h 1248"/>
                <a:gd name="T50" fmla="*/ 223 w 632"/>
                <a:gd name="T51" fmla="*/ 1248 h 1248"/>
                <a:gd name="T52" fmla="*/ 266 w 632"/>
                <a:gd name="T53" fmla="*/ 1248 h 1248"/>
                <a:gd name="T54" fmla="*/ 313 w 632"/>
                <a:gd name="T55" fmla="*/ 1243 h 1248"/>
                <a:gd name="T56" fmla="*/ 362 w 632"/>
                <a:gd name="T57" fmla="*/ 1235 h 1248"/>
                <a:gd name="T58" fmla="*/ 414 w 632"/>
                <a:gd name="T59" fmla="*/ 1224 h 1248"/>
                <a:gd name="T60" fmla="*/ 472 w 632"/>
                <a:gd name="T61" fmla="*/ 1210 h 1248"/>
                <a:gd name="T62" fmla="*/ 531 w 632"/>
                <a:gd name="T63" fmla="*/ 1191 h 1248"/>
                <a:gd name="T64" fmla="*/ 542 w 632"/>
                <a:gd name="T65" fmla="*/ 1161 h 1248"/>
                <a:gd name="T66" fmla="*/ 565 w 632"/>
                <a:gd name="T67" fmla="*/ 1075 h 1248"/>
                <a:gd name="T68" fmla="*/ 580 w 632"/>
                <a:gd name="T69" fmla="*/ 1016 h 1248"/>
                <a:gd name="T70" fmla="*/ 596 w 632"/>
                <a:gd name="T71" fmla="*/ 947 h 1248"/>
                <a:gd name="T72" fmla="*/ 610 w 632"/>
                <a:gd name="T73" fmla="*/ 867 h 1248"/>
                <a:gd name="T74" fmla="*/ 621 w 632"/>
                <a:gd name="T75" fmla="*/ 782 h 1248"/>
                <a:gd name="T76" fmla="*/ 629 w 632"/>
                <a:gd name="T77" fmla="*/ 692 h 1248"/>
                <a:gd name="T78" fmla="*/ 632 w 632"/>
                <a:gd name="T79" fmla="*/ 595 h 1248"/>
                <a:gd name="T80" fmla="*/ 632 w 632"/>
                <a:gd name="T81" fmla="*/ 546 h 1248"/>
                <a:gd name="T82" fmla="*/ 629 w 632"/>
                <a:gd name="T83" fmla="*/ 497 h 1248"/>
                <a:gd name="T84" fmla="*/ 623 w 632"/>
                <a:gd name="T85" fmla="*/ 448 h 1248"/>
                <a:gd name="T86" fmla="*/ 618 w 632"/>
                <a:gd name="T87" fmla="*/ 398 h 1248"/>
                <a:gd name="T88" fmla="*/ 610 w 632"/>
                <a:gd name="T89" fmla="*/ 346 h 1248"/>
                <a:gd name="T90" fmla="*/ 599 w 632"/>
                <a:gd name="T91" fmla="*/ 297 h 1248"/>
                <a:gd name="T92" fmla="*/ 588 w 632"/>
                <a:gd name="T93" fmla="*/ 245 h 1248"/>
                <a:gd name="T94" fmla="*/ 571 w 632"/>
                <a:gd name="T95" fmla="*/ 195 h 1248"/>
                <a:gd name="T96" fmla="*/ 552 w 632"/>
                <a:gd name="T97" fmla="*/ 146 h 1248"/>
                <a:gd name="T98" fmla="*/ 531 w 632"/>
                <a:gd name="T99" fmla="*/ 97 h 1248"/>
                <a:gd name="T100" fmla="*/ 508 w 632"/>
                <a:gd name="T101" fmla="*/ 50 h 1248"/>
                <a:gd name="T102" fmla="*/ 481 w 632"/>
                <a:gd name="T103" fmla="*/ 0 h 1248"/>
                <a:gd name="T104" fmla="*/ 41 w 632"/>
                <a:gd name="T105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248">
                  <a:moveTo>
                    <a:pt x="41" y="0"/>
                  </a:moveTo>
                  <a:lnTo>
                    <a:pt x="49" y="38"/>
                  </a:lnTo>
                  <a:lnTo>
                    <a:pt x="72" y="137"/>
                  </a:lnTo>
                  <a:lnTo>
                    <a:pt x="85" y="207"/>
                  </a:lnTo>
                  <a:lnTo>
                    <a:pt x="96" y="286"/>
                  </a:lnTo>
                  <a:lnTo>
                    <a:pt x="110" y="374"/>
                  </a:lnTo>
                  <a:lnTo>
                    <a:pt x="118" y="467"/>
                  </a:lnTo>
                  <a:lnTo>
                    <a:pt x="126" y="565"/>
                  </a:lnTo>
                  <a:lnTo>
                    <a:pt x="129" y="667"/>
                  </a:lnTo>
                  <a:lnTo>
                    <a:pt x="126" y="768"/>
                  </a:lnTo>
                  <a:lnTo>
                    <a:pt x="121" y="818"/>
                  </a:lnTo>
                  <a:lnTo>
                    <a:pt x="118" y="867"/>
                  </a:lnTo>
                  <a:lnTo>
                    <a:pt x="110" y="917"/>
                  </a:lnTo>
                  <a:lnTo>
                    <a:pt x="101" y="964"/>
                  </a:lnTo>
                  <a:lnTo>
                    <a:pt x="90" y="1012"/>
                  </a:lnTo>
                  <a:lnTo>
                    <a:pt x="77" y="1057"/>
                  </a:lnTo>
                  <a:lnTo>
                    <a:pt x="61" y="1100"/>
                  </a:lnTo>
                  <a:lnTo>
                    <a:pt x="43" y="1142"/>
                  </a:lnTo>
                  <a:lnTo>
                    <a:pt x="25" y="1180"/>
                  </a:lnTo>
                  <a:lnTo>
                    <a:pt x="0" y="1219"/>
                  </a:lnTo>
                  <a:lnTo>
                    <a:pt x="11" y="1221"/>
                  </a:lnTo>
                  <a:lnTo>
                    <a:pt x="38" y="1230"/>
                  </a:lnTo>
                  <a:lnTo>
                    <a:pt x="85" y="1241"/>
                  </a:lnTo>
                  <a:lnTo>
                    <a:pt x="146" y="1246"/>
                  </a:lnTo>
                  <a:lnTo>
                    <a:pt x="184" y="1248"/>
                  </a:lnTo>
                  <a:lnTo>
                    <a:pt x="223" y="1248"/>
                  </a:lnTo>
                  <a:lnTo>
                    <a:pt x="266" y="1248"/>
                  </a:lnTo>
                  <a:lnTo>
                    <a:pt x="313" y="1243"/>
                  </a:lnTo>
                  <a:lnTo>
                    <a:pt x="362" y="1235"/>
                  </a:lnTo>
                  <a:lnTo>
                    <a:pt x="414" y="1224"/>
                  </a:lnTo>
                  <a:lnTo>
                    <a:pt x="472" y="1210"/>
                  </a:lnTo>
                  <a:lnTo>
                    <a:pt x="531" y="1191"/>
                  </a:lnTo>
                  <a:lnTo>
                    <a:pt x="542" y="1161"/>
                  </a:lnTo>
                  <a:lnTo>
                    <a:pt x="565" y="1075"/>
                  </a:lnTo>
                  <a:lnTo>
                    <a:pt x="580" y="1016"/>
                  </a:lnTo>
                  <a:lnTo>
                    <a:pt x="596" y="947"/>
                  </a:lnTo>
                  <a:lnTo>
                    <a:pt x="610" y="867"/>
                  </a:lnTo>
                  <a:lnTo>
                    <a:pt x="621" y="782"/>
                  </a:lnTo>
                  <a:lnTo>
                    <a:pt x="629" y="692"/>
                  </a:lnTo>
                  <a:lnTo>
                    <a:pt x="632" y="595"/>
                  </a:lnTo>
                  <a:lnTo>
                    <a:pt x="632" y="546"/>
                  </a:lnTo>
                  <a:lnTo>
                    <a:pt x="629" y="497"/>
                  </a:lnTo>
                  <a:lnTo>
                    <a:pt x="623" y="448"/>
                  </a:lnTo>
                  <a:lnTo>
                    <a:pt x="618" y="398"/>
                  </a:lnTo>
                  <a:lnTo>
                    <a:pt x="610" y="346"/>
                  </a:lnTo>
                  <a:lnTo>
                    <a:pt x="599" y="297"/>
                  </a:lnTo>
                  <a:lnTo>
                    <a:pt x="588" y="245"/>
                  </a:lnTo>
                  <a:lnTo>
                    <a:pt x="571" y="195"/>
                  </a:lnTo>
                  <a:lnTo>
                    <a:pt x="552" y="146"/>
                  </a:lnTo>
                  <a:lnTo>
                    <a:pt x="531" y="97"/>
                  </a:lnTo>
                  <a:lnTo>
                    <a:pt x="508" y="50"/>
                  </a:lnTo>
                  <a:lnTo>
                    <a:pt x="481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8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206"/>
            <p:cNvSpPr>
              <a:spLocks/>
            </p:cNvSpPr>
            <p:nvPr/>
          </p:nvSpPr>
          <p:spPr bwMode="auto">
            <a:xfrm>
              <a:off x="4570413" y="3956050"/>
              <a:ext cx="146050" cy="285750"/>
            </a:xfrm>
            <a:custGeom>
              <a:avLst/>
              <a:gdLst>
                <a:gd name="T0" fmla="*/ 42 w 650"/>
                <a:gd name="T1" fmla="*/ 10 h 1264"/>
                <a:gd name="T2" fmla="*/ 77 w 650"/>
                <a:gd name="T3" fmla="*/ 172 h 1264"/>
                <a:gd name="T4" fmla="*/ 102 w 650"/>
                <a:gd name="T5" fmla="*/ 318 h 1264"/>
                <a:gd name="T6" fmla="*/ 122 w 650"/>
                <a:gd name="T7" fmla="*/ 490 h 1264"/>
                <a:gd name="T8" fmla="*/ 130 w 650"/>
                <a:gd name="T9" fmla="*/ 679 h 1264"/>
                <a:gd name="T10" fmla="*/ 122 w 650"/>
                <a:gd name="T11" fmla="*/ 827 h 1264"/>
                <a:gd name="T12" fmla="*/ 102 w 650"/>
                <a:gd name="T13" fmla="*/ 973 h 1264"/>
                <a:gd name="T14" fmla="*/ 64 w 650"/>
                <a:gd name="T15" fmla="*/ 1105 h 1264"/>
                <a:gd name="T16" fmla="*/ 36 w 650"/>
                <a:gd name="T17" fmla="*/ 1165 h 1264"/>
                <a:gd name="T18" fmla="*/ 3 w 650"/>
                <a:gd name="T19" fmla="*/ 1220 h 1264"/>
                <a:gd name="T20" fmla="*/ 6 w 650"/>
                <a:gd name="T21" fmla="*/ 1233 h 1264"/>
                <a:gd name="T22" fmla="*/ 64 w 650"/>
                <a:gd name="T23" fmla="*/ 1250 h 1264"/>
                <a:gd name="T24" fmla="*/ 130 w 650"/>
                <a:gd name="T25" fmla="*/ 1258 h 1264"/>
                <a:gd name="T26" fmla="*/ 218 w 650"/>
                <a:gd name="T27" fmla="*/ 1264 h 1264"/>
                <a:gd name="T28" fmla="*/ 324 w 650"/>
                <a:gd name="T29" fmla="*/ 1258 h 1264"/>
                <a:gd name="T30" fmla="*/ 407 w 650"/>
                <a:gd name="T31" fmla="*/ 1244 h 1264"/>
                <a:gd name="T32" fmla="*/ 495 w 650"/>
                <a:gd name="T33" fmla="*/ 1220 h 1264"/>
                <a:gd name="T34" fmla="*/ 547 w 650"/>
                <a:gd name="T35" fmla="*/ 1201 h 1264"/>
                <a:gd name="T36" fmla="*/ 578 w 650"/>
                <a:gd name="T37" fmla="*/ 1097 h 1264"/>
                <a:gd name="T38" fmla="*/ 616 w 650"/>
                <a:gd name="T39" fmla="*/ 935 h 1264"/>
                <a:gd name="T40" fmla="*/ 641 w 650"/>
                <a:gd name="T41" fmla="*/ 778 h 1264"/>
                <a:gd name="T42" fmla="*/ 650 w 650"/>
                <a:gd name="T43" fmla="*/ 663 h 1264"/>
                <a:gd name="T44" fmla="*/ 646 w 650"/>
                <a:gd name="T45" fmla="*/ 528 h 1264"/>
                <a:gd name="T46" fmla="*/ 632 w 650"/>
                <a:gd name="T47" fmla="*/ 375 h 1264"/>
                <a:gd name="T48" fmla="*/ 597 w 650"/>
                <a:gd name="T49" fmla="*/ 224 h 1264"/>
                <a:gd name="T50" fmla="*/ 553 w 650"/>
                <a:gd name="T51" fmla="*/ 111 h 1264"/>
                <a:gd name="T52" fmla="*/ 517 w 650"/>
                <a:gd name="T53" fmla="*/ 40 h 1264"/>
                <a:gd name="T54" fmla="*/ 490 w 650"/>
                <a:gd name="T55" fmla="*/ 0 h 1264"/>
                <a:gd name="T56" fmla="*/ 42 w 650"/>
                <a:gd name="T57" fmla="*/ 5 h 1264"/>
                <a:gd name="T58" fmla="*/ 50 w 650"/>
                <a:gd name="T59" fmla="*/ 7 h 1264"/>
                <a:gd name="T60" fmla="*/ 490 w 650"/>
                <a:gd name="T61" fmla="*/ 16 h 1264"/>
                <a:gd name="T62" fmla="*/ 481 w 650"/>
                <a:gd name="T63" fmla="*/ 13 h 1264"/>
                <a:gd name="T64" fmla="*/ 520 w 650"/>
                <a:gd name="T65" fmla="*/ 84 h 1264"/>
                <a:gd name="T66" fmla="*/ 553 w 650"/>
                <a:gd name="T67" fmla="*/ 155 h 1264"/>
                <a:gd name="T68" fmla="*/ 599 w 650"/>
                <a:gd name="T69" fmla="*/ 304 h 1264"/>
                <a:gd name="T70" fmla="*/ 624 w 650"/>
                <a:gd name="T71" fmla="*/ 455 h 1264"/>
                <a:gd name="T72" fmla="*/ 632 w 650"/>
                <a:gd name="T73" fmla="*/ 600 h 1264"/>
                <a:gd name="T74" fmla="*/ 627 w 650"/>
                <a:gd name="T75" fmla="*/ 721 h 1264"/>
                <a:gd name="T76" fmla="*/ 616 w 650"/>
                <a:gd name="T77" fmla="*/ 830 h 1264"/>
                <a:gd name="T78" fmla="*/ 583 w 650"/>
                <a:gd name="T79" fmla="*/ 1019 h 1264"/>
                <a:gd name="T80" fmla="*/ 547 w 650"/>
                <a:gd name="T81" fmla="*/ 1149 h 1264"/>
                <a:gd name="T82" fmla="*/ 531 w 650"/>
                <a:gd name="T83" fmla="*/ 1195 h 1264"/>
                <a:gd name="T84" fmla="*/ 536 w 650"/>
                <a:gd name="T85" fmla="*/ 1190 h 1264"/>
                <a:gd name="T86" fmla="*/ 446 w 650"/>
                <a:gd name="T87" fmla="*/ 1217 h 1264"/>
                <a:gd name="T88" fmla="*/ 360 w 650"/>
                <a:gd name="T89" fmla="*/ 1237 h 1264"/>
                <a:gd name="T90" fmla="*/ 286 w 650"/>
                <a:gd name="T91" fmla="*/ 1244 h 1264"/>
                <a:gd name="T92" fmla="*/ 171 w 650"/>
                <a:gd name="T93" fmla="*/ 1248 h 1264"/>
                <a:gd name="T94" fmla="*/ 97 w 650"/>
                <a:gd name="T95" fmla="*/ 1239 h 1264"/>
                <a:gd name="T96" fmla="*/ 25 w 650"/>
                <a:gd name="T97" fmla="*/ 1223 h 1264"/>
                <a:gd name="T98" fmla="*/ 12 w 650"/>
                <a:gd name="T99" fmla="*/ 1217 h 1264"/>
                <a:gd name="T100" fmla="*/ 18 w 650"/>
                <a:gd name="T101" fmla="*/ 1231 h 1264"/>
                <a:gd name="T102" fmla="*/ 50 w 650"/>
                <a:gd name="T103" fmla="*/ 1174 h 1264"/>
                <a:gd name="T104" fmla="*/ 77 w 650"/>
                <a:gd name="T105" fmla="*/ 1111 h 1264"/>
                <a:gd name="T106" fmla="*/ 119 w 650"/>
                <a:gd name="T107" fmla="*/ 976 h 1264"/>
                <a:gd name="T108" fmla="*/ 138 w 650"/>
                <a:gd name="T109" fmla="*/ 830 h 1264"/>
                <a:gd name="T110" fmla="*/ 146 w 650"/>
                <a:gd name="T111" fmla="*/ 679 h 1264"/>
                <a:gd name="T112" fmla="*/ 140 w 650"/>
                <a:gd name="T113" fmla="*/ 550 h 1264"/>
                <a:gd name="T114" fmla="*/ 119 w 650"/>
                <a:gd name="T115" fmla="*/ 315 h 1264"/>
                <a:gd name="T116" fmla="*/ 86 w 650"/>
                <a:gd name="T117" fmla="*/ 128 h 1264"/>
                <a:gd name="T118" fmla="*/ 58 w 650"/>
                <a:gd name="T119" fmla="*/ 7 h 1264"/>
                <a:gd name="T120" fmla="*/ 50 w 650"/>
                <a:gd name="T121" fmla="*/ 16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50" h="1264">
                  <a:moveTo>
                    <a:pt x="50" y="7"/>
                  </a:moveTo>
                  <a:lnTo>
                    <a:pt x="42" y="10"/>
                  </a:lnTo>
                  <a:lnTo>
                    <a:pt x="56" y="68"/>
                  </a:lnTo>
                  <a:lnTo>
                    <a:pt x="77" y="172"/>
                  </a:lnTo>
                  <a:lnTo>
                    <a:pt x="88" y="241"/>
                  </a:lnTo>
                  <a:lnTo>
                    <a:pt x="102" y="318"/>
                  </a:lnTo>
                  <a:lnTo>
                    <a:pt x="110" y="402"/>
                  </a:lnTo>
                  <a:lnTo>
                    <a:pt x="122" y="490"/>
                  </a:lnTo>
                  <a:lnTo>
                    <a:pt x="127" y="584"/>
                  </a:lnTo>
                  <a:lnTo>
                    <a:pt x="130" y="679"/>
                  </a:lnTo>
                  <a:lnTo>
                    <a:pt x="127" y="753"/>
                  </a:lnTo>
                  <a:lnTo>
                    <a:pt x="122" y="827"/>
                  </a:lnTo>
                  <a:lnTo>
                    <a:pt x="113" y="902"/>
                  </a:lnTo>
                  <a:lnTo>
                    <a:pt x="102" y="973"/>
                  </a:lnTo>
                  <a:lnTo>
                    <a:pt x="83" y="1041"/>
                  </a:lnTo>
                  <a:lnTo>
                    <a:pt x="64" y="1105"/>
                  </a:lnTo>
                  <a:lnTo>
                    <a:pt x="50" y="1135"/>
                  </a:lnTo>
                  <a:lnTo>
                    <a:pt x="36" y="1165"/>
                  </a:lnTo>
                  <a:lnTo>
                    <a:pt x="20" y="1192"/>
                  </a:lnTo>
                  <a:lnTo>
                    <a:pt x="3" y="1220"/>
                  </a:lnTo>
                  <a:lnTo>
                    <a:pt x="0" y="1228"/>
                  </a:lnTo>
                  <a:lnTo>
                    <a:pt x="6" y="1233"/>
                  </a:lnTo>
                  <a:lnTo>
                    <a:pt x="20" y="1239"/>
                  </a:lnTo>
                  <a:lnTo>
                    <a:pt x="64" y="1250"/>
                  </a:lnTo>
                  <a:lnTo>
                    <a:pt x="94" y="1255"/>
                  </a:lnTo>
                  <a:lnTo>
                    <a:pt x="130" y="1258"/>
                  </a:lnTo>
                  <a:lnTo>
                    <a:pt x="171" y="1264"/>
                  </a:lnTo>
                  <a:lnTo>
                    <a:pt x="218" y="1264"/>
                  </a:lnTo>
                  <a:lnTo>
                    <a:pt x="286" y="1262"/>
                  </a:lnTo>
                  <a:lnTo>
                    <a:pt x="324" y="1258"/>
                  </a:lnTo>
                  <a:lnTo>
                    <a:pt x="363" y="1253"/>
                  </a:lnTo>
                  <a:lnTo>
                    <a:pt x="407" y="1244"/>
                  </a:lnTo>
                  <a:lnTo>
                    <a:pt x="448" y="1233"/>
                  </a:lnTo>
                  <a:lnTo>
                    <a:pt x="495" y="1220"/>
                  </a:lnTo>
                  <a:lnTo>
                    <a:pt x="542" y="1206"/>
                  </a:lnTo>
                  <a:lnTo>
                    <a:pt x="547" y="1201"/>
                  </a:lnTo>
                  <a:lnTo>
                    <a:pt x="561" y="1154"/>
                  </a:lnTo>
                  <a:lnTo>
                    <a:pt x="578" y="1097"/>
                  </a:lnTo>
                  <a:lnTo>
                    <a:pt x="597" y="1023"/>
                  </a:lnTo>
                  <a:lnTo>
                    <a:pt x="616" y="935"/>
                  </a:lnTo>
                  <a:lnTo>
                    <a:pt x="632" y="834"/>
                  </a:lnTo>
                  <a:lnTo>
                    <a:pt x="641" y="778"/>
                  </a:lnTo>
                  <a:lnTo>
                    <a:pt x="644" y="721"/>
                  </a:lnTo>
                  <a:lnTo>
                    <a:pt x="650" y="663"/>
                  </a:lnTo>
                  <a:lnTo>
                    <a:pt x="650" y="600"/>
                  </a:lnTo>
                  <a:lnTo>
                    <a:pt x="646" y="528"/>
                  </a:lnTo>
                  <a:lnTo>
                    <a:pt x="641" y="451"/>
                  </a:lnTo>
                  <a:lnTo>
                    <a:pt x="632" y="375"/>
                  </a:lnTo>
                  <a:lnTo>
                    <a:pt x="616" y="300"/>
                  </a:lnTo>
                  <a:lnTo>
                    <a:pt x="597" y="224"/>
                  </a:lnTo>
                  <a:lnTo>
                    <a:pt x="569" y="149"/>
                  </a:lnTo>
                  <a:lnTo>
                    <a:pt x="553" y="111"/>
                  </a:lnTo>
                  <a:lnTo>
                    <a:pt x="536" y="76"/>
                  </a:lnTo>
                  <a:lnTo>
                    <a:pt x="517" y="40"/>
                  </a:lnTo>
                  <a:lnTo>
                    <a:pt x="495" y="5"/>
                  </a:lnTo>
                  <a:lnTo>
                    <a:pt x="490" y="0"/>
                  </a:lnTo>
                  <a:lnTo>
                    <a:pt x="50" y="0"/>
                  </a:lnTo>
                  <a:lnTo>
                    <a:pt x="42" y="5"/>
                  </a:lnTo>
                  <a:lnTo>
                    <a:pt x="42" y="10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490" y="16"/>
                  </a:lnTo>
                  <a:lnTo>
                    <a:pt x="490" y="7"/>
                  </a:lnTo>
                  <a:lnTo>
                    <a:pt x="481" y="13"/>
                  </a:lnTo>
                  <a:lnTo>
                    <a:pt x="504" y="48"/>
                  </a:lnTo>
                  <a:lnTo>
                    <a:pt x="520" y="84"/>
                  </a:lnTo>
                  <a:lnTo>
                    <a:pt x="540" y="120"/>
                  </a:lnTo>
                  <a:lnTo>
                    <a:pt x="553" y="155"/>
                  </a:lnTo>
                  <a:lnTo>
                    <a:pt x="580" y="230"/>
                  </a:lnTo>
                  <a:lnTo>
                    <a:pt x="599" y="304"/>
                  </a:lnTo>
                  <a:lnTo>
                    <a:pt x="616" y="378"/>
                  </a:lnTo>
                  <a:lnTo>
                    <a:pt x="624" y="455"/>
                  </a:lnTo>
                  <a:lnTo>
                    <a:pt x="630" y="528"/>
                  </a:lnTo>
                  <a:lnTo>
                    <a:pt x="632" y="600"/>
                  </a:lnTo>
                  <a:lnTo>
                    <a:pt x="632" y="660"/>
                  </a:lnTo>
                  <a:lnTo>
                    <a:pt x="627" y="721"/>
                  </a:lnTo>
                  <a:lnTo>
                    <a:pt x="624" y="775"/>
                  </a:lnTo>
                  <a:lnTo>
                    <a:pt x="616" y="830"/>
                  </a:lnTo>
                  <a:lnTo>
                    <a:pt x="599" y="931"/>
                  </a:lnTo>
                  <a:lnTo>
                    <a:pt x="583" y="1019"/>
                  </a:lnTo>
                  <a:lnTo>
                    <a:pt x="564" y="1093"/>
                  </a:lnTo>
                  <a:lnTo>
                    <a:pt x="547" y="1149"/>
                  </a:lnTo>
                  <a:lnTo>
                    <a:pt x="536" y="1185"/>
                  </a:lnTo>
                  <a:lnTo>
                    <a:pt x="531" y="1195"/>
                  </a:lnTo>
                  <a:lnTo>
                    <a:pt x="540" y="1198"/>
                  </a:lnTo>
                  <a:lnTo>
                    <a:pt x="536" y="1190"/>
                  </a:lnTo>
                  <a:lnTo>
                    <a:pt x="490" y="1206"/>
                  </a:lnTo>
                  <a:lnTo>
                    <a:pt x="446" y="1217"/>
                  </a:lnTo>
                  <a:lnTo>
                    <a:pt x="402" y="1228"/>
                  </a:lnTo>
                  <a:lnTo>
                    <a:pt x="360" y="1237"/>
                  </a:lnTo>
                  <a:lnTo>
                    <a:pt x="322" y="1242"/>
                  </a:lnTo>
                  <a:lnTo>
                    <a:pt x="286" y="1244"/>
                  </a:lnTo>
                  <a:lnTo>
                    <a:pt x="218" y="1248"/>
                  </a:lnTo>
                  <a:lnTo>
                    <a:pt x="171" y="1248"/>
                  </a:lnTo>
                  <a:lnTo>
                    <a:pt x="130" y="1244"/>
                  </a:lnTo>
                  <a:lnTo>
                    <a:pt x="97" y="1239"/>
                  </a:lnTo>
                  <a:lnTo>
                    <a:pt x="67" y="1233"/>
                  </a:lnTo>
                  <a:lnTo>
                    <a:pt x="25" y="1223"/>
                  </a:lnTo>
                  <a:lnTo>
                    <a:pt x="18" y="1220"/>
                  </a:lnTo>
                  <a:lnTo>
                    <a:pt x="12" y="1217"/>
                  </a:lnTo>
                  <a:lnTo>
                    <a:pt x="9" y="1226"/>
                  </a:lnTo>
                  <a:lnTo>
                    <a:pt x="18" y="1231"/>
                  </a:lnTo>
                  <a:lnTo>
                    <a:pt x="34" y="1201"/>
                  </a:lnTo>
                  <a:lnTo>
                    <a:pt x="50" y="1174"/>
                  </a:lnTo>
                  <a:lnTo>
                    <a:pt x="64" y="1143"/>
                  </a:lnTo>
                  <a:lnTo>
                    <a:pt x="77" y="1111"/>
                  </a:lnTo>
                  <a:lnTo>
                    <a:pt x="99" y="1044"/>
                  </a:lnTo>
                  <a:lnTo>
                    <a:pt x="119" y="976"/>
                  </a:lnTo>
                  <a:lnTo>
                    <a:pt x="130" y="904"/>
                  </a:lnTo>
                  <a:lnTo>
                    <a:pt x="138" y="830"/>
                  </a:lnTo>
                  <a:lnTo>
                    <a:pt x="144" y="753"/>
                  </a:lnTo>
                  <a:lnTo>
                    <a:pt x="146" y="679"/>
                  </a:lnTo>
                  <a:lnTo>
                    <a:pt x="144" y="613"/>
                  </a:lnTo>
                  <a:lnTo>
                    <a:pt x="140" y="550"/>
                  </a:lnTo>
                  <a:lnTo>
                    <a:pt x="133" y="430"/>
                  </a:lnTo>
                  <a:lnTo>
                    <a:pt x="119" y="315"/>
                  </a:lnTo>
                  <a:lnTo>
                    <a:pt x="102" y="216"/>
                  </a:lnTo>
                  <a:lnTo>
                    <a:pt x="86" y="128"/>
                  </a:lnTo>
                  <a:lnTo>
                    <a:pt x="72" y="63"/>
                  </a:lnTo>
                  <a:lnTo>
                    <a:pt x="58" y="7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50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207"/>
            <p:cNvSpPr>
              <a:spLocks/>
            </p:cNvSpPr>
            <p:nvPr/>
          </p:nvSpPr>
          <p:spPr bwMode="auto">
            <a:xfrm>
              <a:off x="4575176" y="4108450"/>
              <a:ext cx="138113" cy="130175"/>
            </a:xfrm>
            <a:custGeom>
              <a:avLst/>
              <a:gdLst>
                <a:gd name="T0" fmla="*/ 609 w 609"/>
                <a:gd name="T1" fmla="*/ 0 h 577"/>
                <a:gd name="T2" fmla="*/ 580 w 609"/>
                <a:gd name="T3" fmla="*/ 30 h 577"/>
                <a:gd name="T4" fmla="*/ 549 w 609"/>
                <a:gd name="T5" fmla="*/ 57 h 577"/>
                <a:gd name="T6" fmla="*/ 517 w 609"/>
                <a:gd name="T7" fmla="*/ 82 h 577"/>
                <a:gd name="T8" fmla="*/ 483 w 609"/>
                <a:gd name="T9" fmla="*/ 104 h 577"/>
                <a:gd name="T10" fmla="*/ 450 w 609"/>
                <a:gd name="T11" fmla="*/ 121 h 577"/>
                <a:gd name="T12" fmla="*/ 412 w 609"/>
                <a:gd name="T13" fmla="*/ 134 h 577"/>
                <a:gd name="T14" fmla="*/ 373 w 609"/>
                <a:gd name="T15" fmla="*/ 140 h 577"/>
                <a:gd name="T16" fmla="*/ 335 w 609"/>
                <a:gd name="T17" fmla="*/ 143 h 577"/>
                <a:gd name="T18" fmla="*/ 310 w 609"/>
                <a:gd name="T19" fmla="*/ 143 h 577"/>
                <a:gd name="T20" fmla="*/ 283 w 609"/>
                <a:gd name="T21" fmla="*/ 140 h 577"/>
                <a:gd name="T22" fmla="*/ 256 w 609"/>
                <a:gd name="T23" fmla="*/ 134 h 577"/>
                <a:gd name="T24" fmla="*/ 227 w 609"/>
                <a:gd name="T25" fmla="*/ 127 h 577"/>
                <a:gd name="T26" fmla="*/ 200 w 609"/>
                <a:gd name="T27" fmla="*/ 109 h 577"/>
                <a:gd name="T28" fmla="*/ 173 w 609"/>
                <a:gd name="T29" fmla="*/ 93 h 577"/>
                <a:gd name="T30" fmla="*/ 148 w 609"/>
                <a:gd name="T31" fmla="*/ 75 h 577"/>
                <a:gd name="T32" fmla="*/ 121 w 609"/>
                <a:gd name="T33" fmla="*/ 52 h 577"/>
                <a:gd name="T34" fmla="*/ 117 w 609"/>
                <a:gd name="T35" fmla="*/ 121 h 577"/>
                <a:gd name="T36" fmla="*/ 112 w 609"/>
                <a:gd name="T37" fmla="*/ 187 h 577"/>
                <a:gd name="T38" fmla="*/ 104 w 609"/>
                <a:gd name="T39" fmla="*/ 255 h 577"/>
                <a:gd name="T40" fmla="*/ 90 w 609"/>
                <a:gd name="T41" fmla="*/ 318 h 577"/>
                <a:gd name="T42" fmla="*/ 74 w 609"/>
                <a:gd name="T43" fmla="*/ 382 h 577"/>
                <a:gd name="T44" fmla="*/ 54 w 609"/>
                <a:gd name="T45" fmla="*/ 442 h 577"/>
                <a:gd name="T46" fmla="*/ 29 w 609"/>
                <a:gd name="T47" fmla="*/ 497 h 577"/>
                <a:gd name="T48" fmla="*/ 13 w 609"/>
                <a:gd name="T49" fmla="*/ 524 h 577"/>
                <a:gd name="T50" fmla="*/ 0 w 609"/>
                <a:gd name="T51" fmla="*/ 549 h 577"/>
                <a:gd name="T52" fmla="*/ 2 w 609"/>
                <a:gd name="T53" fmla="*/ 552 h 577"/>
                <a:gd name="T54" fmla="*/ 44 w 609"/>
                <a:gd name="T55" fmla="*/ 562 h 577"/>
                <a:gd name="T56" fmla="*/ 74 w 609"/>
                <a:gd name="T57" fmla="*/ 568 h 577"/>
                <a:gd name="T58" fmla="*/ 107 w 609"/>
                <a:gd name="T59" fmla="*/ 573 h 577"/>
                <a:gd name="T60" fmla="*/ 148 w 609"/>
                <a:gd name="T61" fmla="*/ 577 h 577"/>
                <a:gd name="T62" fmla="*/ 195 w 609"/>
                <a:gd name="T63" fmla="*/ 577 h 577"/>
                <a:gd name="T64" fmla="*/ 261 w 609"/>
                <a:gd name="T65" fmla="*/ 573 h 577"/>
                <a:gd name="T66" fmla="*/ 299 w 609"/>
                <a:gd name="T67" fmla="*/ 571 h 577"/>
                <a:gd name="T68" fmla="*/ 337 w 609"/>
                <a:gd name="T69" fmla="*/ 566 h 577"/>
                <a:gd name="T70" fmla="*/ 379 w 609"/>
                <a:gd name="T71" fmla="*/ 557 h 577"/>
                <a:gd name="T72" fmla="*/ 420 w 609"/>
                <a:gd name="T73" fmla="*/ 549 h 577"/>
                <a:gd name="T74" fmla="*/ 464 w 609"/>
                <a:gd name="T75" fmla="*/ 535 h 577"/>
                <a:gd name="T76" fmla="*/ 508 w 609"/>
                <a:gd name="T77" fmla="*/ 521 h 577"/>
                <a:gd name="T78" fmla="*/ 513 w 609"/>
                <a:gd name="T79" fmla="*/ 514 h 577"/>
                <a:gd name="T80" fmla="*/ 524 w 609"/>
                <a:gd name="T81" fmla="*/ 478 h 577"/>
                <a:gd name="T82" fmla="*/ 541 w 609"/>
                <a:gd name="T83" fmla="*/ 422 h 577"/>
                <a:gd name="T84" fmla="*/ 560 w 609"/>
                <a:gd name="T85" fmla="*/ 348 h 577"/>
                <a:gd name="T86" fmla="*/ 574 w 609"/>
                <a:gd name="T87" fmla="*/ 275 h 577"/>
                <a:gd name="T88" fmla="*/ 591 w 609"/>
                <a:gd name="T89" fmla="*/ 190 h 577"/>
                <a:gd name="T90" fmla="*/ 601 w 609"/>
                <a:gd name="T91" fmla="*/ 96 h 577"/>
                <a:gd name="T92" fmla="*/ 609 w 609"/>
                <a:gd name="T93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09" h="577">
                  <a:moveTo>
                    <a:pt x="609" y="0"/>
                  </a:moveTo>
                  <a:lnTo>
                    <a:pt x="580" y="30"/>
                  </a:lnTo>
                  <a:lnTo>
                    <a:pt x="549" y="57"/>
                  </a:lnTo>
                  <a:lnTo>
                    <a:pt x="517" y="82"/>
                  </a:lnTo>
                  <a:lnTo>
                    <a:pt x="483" y="104"/>
                  </a:lnTo>
                  <a:lnTo>
                    <a:pt x="450" y="121"/>
                  </a:lnTo>
                  <a:lnTo>
                    <a:pt x="412" y="134"/>
                  </a:lnTo>
                  <a:lnTo>
                    <a:pt x="373" y="140"/>
                  </a:lnTo>
                  <a:lnTo>
                    <a:pt x="335" y="143"/>
                  </a:lnTo>
                  <a:lnTo>
                    <a:pt x="310" y="143"/>
                  </a:lnTo>
                  <a:lnTo>
                    <a:pt x="283" y="140"/>
                  </a:lnTo>
                  <a:lnTo>
                    <a:pt x="256" y="134"/>
                  </a:lnTo>
                  <a:lnTo>
                    <a:pt x="227" y="127"/>
                  </a:lnTo>
                  <a:lnTo>
                    <a:pt x="200" y="109"/>
                  </a:lnTo>
                  <a:lnTo>
                    <a:pt x="173" y="93"/>
                  </a:lnTo>
                  <a:lnTo>
                    <a:pt x="148" y="75"/>
                  </a:lnTo>
                  <a:lnTo>
                    <a:pt x="121" y="52"/>
                  </a:lnTo>
                  <a:lnTo>
                    <a:pt x="117" y="121"/>
                  </a:lnTo>
                  <a:lnTo>
                    <a:pt x="112" y="187"/>
                  </a:lnTo>
                  <a:lnTo>
                    <a:pt x="104" y="255"/>
                  </a:lnTo>
                  <a:lnTo>
                    <a:pt x="90" y="318"/>
                  </a:lnTo>
                  <a:lnTo>
                    <a:pt x="74" y="382"/>
                  </a:lnTo>
                  <a:lnTo>
                    <a:pt x="54" y="442"/>
                  </a:lnTo>
                  <a:lnTo>
                    <a:pt x="29" y="497"/>
                  </a:lnTo>
                  <a:lnTo>
                    <a:pt x="13" y="524"/>
                  </a:lnTo>
                  <a:lnTo>
                    <a:pt x="0" y="549"/>
                  </a:lnTo>
                  <a:lnTo>
                    <a:pt x="2" y="552"/>
                  </a:lnTo>
                  <a:lnTo>
                    <a:pt x="44" y="562"/>
                  </a:lnTo>
                  <a:lnTo>
                    <a:pt x="74" y="568"/>
                  </a:lnTo>
                  <a:lnTo>
                    <a:pt x="107" y="573"/>
                  </a:lnTo>
                  <a:lnTo>
                    <a:pt x="148" y="577"/>
                  </a:lnTo>
                  <a:lnTo>
                    <a:pt x="195" y="577"/>
                  </a:lnTo>
                  <a:lnTo>
                    <a:pt x="261" y="573"/>
                  </a:lnTo>
                  <a:lnTo>
                    <a:pt x="299" y="571"/>
                  </a:lnTo>
                  <a:lnTo>
                    <a:pt x="337" y="566"/>
                  </a:lnTo>
                  <a:lnTo>
                    <a:pt x="379" y="557"/>
                  </a:lnTo>
                  <a:lnTo>
                    <a:pt x="420" y="549"/>
                  </a:lnTo>
                  <a:lnTo>
                    <a:pt x="464" y="535"/>
                  </a:lnTo>
                  <a:lnTo>
                    <a:pt x="508" y="521"/>
                  </a:lnTo>
                  <a:lnTo>
                    <a:pt x="513" y="514"/>
                  </a:lnTo>
                  <a:lnTo>
                    <a:pt x="524" y="478"/>
                  </a:lnTo>
                  <a:lnTo>
                    <a:pt x="541" y="422"/>
                  </a:lnTo>
                  <a:lnTo>
                    <a:pt x="560" y="348"/>
                  </a:lnTo>
                  <a:lnTo>
                    <a:pt x="574" y="275"/>
                  </a:lnTo>
                  <a:lnTo>
                    <a:pt x="591" y="190"/>
                  </a:lnTo>
                  <a:lnTo>
                    <a:pt x="601" y="96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2E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208"/>
            <p:cNvSpPr>
              <a:spLocks/>
            </p:cNvSpPr>
            <p:nvPr/>
          </p:nvSpPr>
          <p:spPr bwMode="auto">
            <a:xfrm>
              <a:off x="4572001" y="4105275"/>
              <a:ext cx="142875" cy="134938"/>
            </a:xfrm>
            <a:custGeom>
              <a:avLst/>
              <a:gdLst>
                <a:gd name="T0" fmla="*/ 629 w 629"/>
                <a:gd name="T1" fmla="*/ 0 h 595"/>
                <a:gd name="T2" fmla="*/ 623 w 629"/>
                <a:gd name="T3" fmla="*/ 11 h 595"/>
                <a:gd name="T4" fmla="*/ 615 w 629"/>
                <a:gd name="T5" fmla="*/ 107 h 595"/>
                <a:gd name="T6" fmla="*/ 605 w 629"/>
                <a:gd name="T7" fmla="*/ 201 h 595"/>
                <a:gd name="T8" fmla="*/ 588 w 629"/>
                <a:gd name="T9" fmla="*/ 286 h 595"/>
                <a:gd name="T10" fmla="*/ 574 w 629"/>
                <a:gd name="T11" fmla="*/ 359 h 595"/>
                <a:gd name="T12" fmla="*/ 555 w 629"/>
                <a:gd name="T13" fmla="*/ 433 h 595"/>
                <a:gd name="T14" fmla="*/ 538 w 629"/>
                <a:gd name="T15" fmla="*/ 489 h 595"/>
                <a:gd name="T16" fmla="*/ 527 w 629"/>
                <a:gd name="T17" fmla="*/ 525 h 595"/>
                <a:gd name="T18" fmla="*/ 522 w 629"/>
                <a:gd name="T19" fmla="*/ 532 h 595"/>
                <a:gd name="T20" fmla="*/ 478 w 629"/>
                <a:gd name="T21" fmla="*/ 546 h 595"/>
                <a:gd name="T22" fmla="*/ 434 w 629"/>
                <a:gd name="T23" fmla="*/ 560 h 595"/>
                <a:gd name="T24" fmla="*/ 393 w 629"/>
                <a:gd name="T25" fmla="*/ 568 h 595"/>
                <a:gd name="T26" fmla="*/ 351 w 629"/>
                <a:gd name="T27" fmla="*/ 577 h 595"/>
                <a:gd name="T28" fmla="*/ 313 w 629"/>
                <a:gd name="T29" fmla="*/ 582 h 595"/>
                <a:gd name="T30" fmla="*/ 275 w 629"/>
                <a:gd name="T31" fmla="*/ 584 h 595"/>
                <a:gd name="T32" fmla="*/ 209 w 629"/>
                <a:gd name="T33" fmla="*/ 588 h 595"/>
                <a:gd name="T34" fmla="*/ 162 w 629"/>
                <a:gd name="T35" fmla="*/ 588 h 595"/>
                <a:gd name="T36" fmla="*/ 121 w 629"/>
                <a:gd name="T37" fmla="*/ 584 h 595"/>
                <a:gd name="T38" fmla="*/ 88 w 629"/>
                <a:gd name="T39" fmla="*/ 579 h 595"/>
                <a:gd name="T40" fmla="*/ 58 w 629"/>
                <a:gd name="T41" fmla="*/ 573 h 595"/>
                <a:gd name="T42" fmla="*/ 16 w 629"/>
                <a:gd name="T43" fmla="*/ 563 h 595"/>
                <a:gd name="T44" fmla="*/ 14 w 629"/>
                <a:gd name="T45" fmla="*/ 560 h 595"/>
                <a:gd name="T46" fmla="*/ 27 w 629"/>
                <a:gd name="T47" fmla="*/ 535 h 595"/>
                <a:gd name="T48" fmla="*/ 43 w 629"/>
                <a:gd name="T49" fmla="*/ 508 h 595"/>
                <a:gd name="T50" fmla="*/ 68 w 629"/>
                <a:gd name="T51" fmla="*/ 453 h 595"/>
                <a:gd name="T52" fmla="*/ 88 w 629"/>
                <a:gd name="T53" fmla="*/ 393 h 595"/>
                <a:gd name="T54" fmla="*/ 104 w 629"/>
                <a:gd name="T55" fmla="*/ 329 h 595"/>
                <a:gd name="T56" fmla="*/ 118 w 629"/>
                <a:gd name="T57" fmla="*/ 266 h 595"/>
                <a:gd name="T58" fmla="*/ 126 w 629"/>
                <a:gd name="T59" fmla="*/ 198 h 595"/>
                <a:gd name="T60" fmla="*/ 131 w 629"/>
                <a:gd name="T61" fmla="*/ 132 h 595"/>
                <a:gd name="T62" fmla="*/ 135 w 629"/>
                <a:gd name="T63" fmla="*/ 63 h 595"/>
                <a:gd name="T64" fmla="*/ 126 w 629"/>
                <a:gd name="T65" fmla="*/ 55 h 595"/>
                <a:gd name="T66" fmla="*/ 124 w 629"/>
                <a:gd name="T67" fmla="*/ 127 h 595"/>
                <a:gd name="T68" fmla="*/ 118 w 629"/>
                <a:gd name="T69" fmla="*/ 195 h 595"/>
                <a:gd name="T70" fmla="*/ 110 w 629"/>
                <a:gd name="T71" fmla="*/ 264 h 595"/>
                <a:gd name="T72" fmla="*/ 96 w 629"/>
                <a:gd name="T73" fmla="*/ 332 h 595"/>
                <a:gd name="T74" fmla="*/ 79 w 629"/>
                <a:gd name="T75" fmla="*/ 395 h 595"/>
                <a:gd name="T76" fmla="*/ 58 w 629"/>
                <a:gd name="T77" fmla="*/ 456 h 595"/>
                <a:gd name="T78" fmla="*/ 33 w 629"/>
                <a:gd name="T79" fmla="*/ 514 h 595"/>
                <a:gd name="T80" fmla="*/ 16 w 629"/>
                <a:gd name="T81" fmla="*/ 541 h 595"/>
                <a:gd name="T82" fmla="*/ 0 w 629"/>
                <a:gd name="T83" fmla="*/ 566 h 595"/>
                <a:gd name="T84" fmla="*/ 14 w 629"/>
                <a:gd name="T85" fmla="*/ 571 h 595"/>
                <a:gd name="T86" fmla="*/ 55 w 629"/>
                <a:gd name="T87" fmla="*/ 582 h 595"/>
                <a:gd name="T88" fmla="*/ 85 w 629"/>
                <a:gd name="T89" fmla="*/ 588 h 595"/>
                <a:gd name="T90" fmla="*/ 121 w 629"/>
                <a:gd name="T91" fmla="*/ 593 h 595"/>
                <a:gd name="T92" fmla="*/ 162 w 629"/>
                <a:gd name="T93" fmla="*/ 595 h 595"/>
                <a:gd name="T94" fmla="*/ 209 w 629"/>
                <a:gd name="T95" fmla="*/ 595 h 595"/>
                <a:gd name="T96" fmla="*/ 277 w 629"/>
                <a:gd name="T97" fmla="*/ 593 h 595"/>
                <a:gd name="T98" fmla="*/ 315 w 629"/>
                <a:gd name="T99" fmla="*/ 590 h 595"/>
                <a:gd name="T100" fmla="*/ 354 w 629"/>
                <a:gd name="T101" fmla="*/ 584 h 595"/>
                <a:gd name="T102" fmla="*/ 396 w 629"/>
                <a:gd name="T103" fmla="*/ 577 h 595"/>
                <a:gd name="T104" fmla="*/ 439 w 629"/>
                <a:gd name="T105" fmla="*/ 566 h 595"/>
                <a:gd name="T106" fmla="*/ 484 w 629"/>
                <a:gd name="T107" fmla="*/ 555 h 595"/>
                <a:gd name="T108" fmla="*/ 531 w 629"/>
                <a:gd name="T109" fmla="*/ 538 h 595"/>
                <a:gd name="T110" fmla="*/ 544 w 629"/>
                <a:gd name="T111" fmla="*/ 497 h 595"/>
                <a:gd name="T112" fmla="*/ 558 w 629"/>
                <a:gd name="T113" fmla="*/ 447 h 595"/>
                <a:gd name="T114" fmla="*/ 576 w 629"/>
                <a:gd name="T115" fmla="*/ 381 h 595"/>
                <a:gd name="T116" fmla="*/ 594 w 629"/>
                <a:gd name="T117" fmla="*/ 302 h 595"/>
                <a:gd name="T118" fmla="*/ 610 w 629"/>
                <a:gd name="T119" fmla="*/ 212 h 595"/>
                <a:gd name="T120" fmla="*/ 623 w 629"/>
                <a:gd name="T121" fmla="*/ 110 h 595"/>
                <a:gd name="T122" fmla="*/ 626 w 629"/>
                <a:gd name="T123" fmla="*/ 55 h 595"/>
                <a:gd name="T124" fmla="*/ 629 w 629"/>
                <a:gd name="T125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29" h="595">
                  <a:moveTo>
                    <a:pt x="629" y="0"/>
                  </a:moveTo>
                  <a:lnTo>
                    <a:pt x="623" y="11"/>
                  </a:lnTo>
                  <a:lnTo>
                    <a:pt x="615" y="107"/>
                  </a:lnTo>
                  <a:lnTo>
                    <a:pt x="605" y="201"/>
                  </a:lnTo>
                  <a:lnTo>
                    <a:pt x="588" y="286"/>
                  </a:lnTo>
                  <a:lnTo>
                    <a:pt x="574" y="359"/>
                  </a:lnTo>
                  <a:lnTo>
                    <a:pt x="555" y="433"/>
                  </a:lnTo>
                  <a:lnTo>
                    <a:pt x="538" y="489"/>
                  </a:lnTo>
                  <a:lnTo>
                    <a:pt x="527" y="525"/>
                  </a:lnTo>
                  <a:lnTo>
                    <a:pt x="522" y="532"/>
                  </a:lnTo>
                  <a:lnTo>
                    <a:pt x="478" y="546"/>
                  </a:lnTo>
                  <a:lnTo>
                    <a:pt x="434" y="560"/>
                  </a:lnTo>
                  <a:lnTo>
                    <a:pt x="393" y="568"/>
                  </a:lnTo>
                  <a:lnTo>
                    <a:pt x="351" y="577"/>
                  </a:lnTo>
                  <a:lnTo>
                    <a:pt x="313" y="582"/>
                  </a:lnTo>
                  <a:lnTo>
                    <a:pt x="275" y="584"/>
                  </a:lnTo>
                  <a:lnTo>
                    <a:pt x="209" y="588"/>
                  </a:lnTo>
                  <a:lnTo>
                    <a:pt x="162" y="588"/>
                  </a:lnTo>
                  <a:lnTo>
                    <a:pt x="121" y="584"/>
                  </a:lnTo>
                  <a:lnTo>
                    <a:pt x="88" y="579"/>
                  </a:lnTo>
                  <a:lnTo>
                    <a:pt x="58" y="573"/>
                  </a:lnTo>
                  <a:lnTo>
                    <a:pt x="16" y="563"/>
                  </a:lnTo>
                  <a:lnTo>
                    <a:pt x="14" y="560"/>
                  </a:lnTo>
                  <a:lnTo>
                    <a:pt x="27" y="535"/>
                  </a:lnTo>
                  <a:lnTo>
                    <a:pt x="43" y="508"/>
                  </a:lnTo>
                  <a:lnTo>
                    <a:pt x="68" y="453"/>
                  </a:lnTo>
                  <a:lnTo>
                    <a:pt x="88" y="393"/>
                  </a:lnTo>
                  <a:lnTo>
                    <a:pt x="104" y="329"/>
                  </a:lnTo>
                  <a:lnTo>
                    <a:pt x="118" y="266"/>
                  </a:lnTo>
                  <a:lnTo>
                    <a:pt x="126" y="198"/>
                  </a:lnTo>
                  <a:lnTo>
                    <a:pt x="131" y="132"/>
                  </a:lnTo>
                  <a:lnTo>
                    <a:pt x="135" y="63"/>
                  </a:lnTo>
                  <a:lnTo>
                    <a:pt x="126" y="55"/>
                  </a:lnTo>
                  <a:lnTo>
                    <a:pt x="124" y="127"/>
                  </a:lnTo>
                  <a:lnTo>
                    <a:pt x="118" y="195"/>
                  </a:lnTo>
                  <a:lnTo>
                    <a:pt x="110" y="264"/>
                  </a:lnTo>
                  <a:lnTo>
                    <a:pt x="96" y="332"/>
                  </a:lnTo>
                  <a:lnTo>
                    <a:pt x="79" y="395"/>
                  </a:lnTo>
                  <a:lnTo>
                    <a:pt x="58" y="456"/>
                  </a:lnTo>
                  <a:lnTo>
                    <a:pt x="33" y="514"/>
                  </a:lnTo>
                  <a:lnTo>
                    <a:pt x="16" y="541"/>
                  </a:lnTo>
                  <a:lnTo>
                    <a:pt x="0" y="566"/>
                  </a:lnTo>
                  <a:lnTo>
                    <a:pt x="14" y="571"/>
                  </a:lnTo>
                  <a:lnTo>
                    <a:pt x="55" y="582"/>
                  </a:lnTo>
                  <a:lnTo>
                    <a:pt x="85" y="588"/>
                  </a:lnTo>
                  <a:lnTo>
                    <a:pt x="121" y="593"/>
                  </a:lnTo>
                  <a:lnTo>
                    <a:pt x="162" y="595"/>
                  </a:lnTo>
                  <a:lnTo>
                    <a:pt x="209" y="595"/>
                  </a:lnTo>
                  <a:lnTo>
                    <a:pt x="277" y="593"/>
                  </a:lnTo>
                  <a:lnTo>
                    <a:pt x="315" y="590"/>
                  </a:lnTo>
                  <a:lnTo>
                    <a:pt x="354" y="584"/>
                  </a:lnTo>
                  <a:lnTo>
                    <a:pt x="396" y="577"/>
                  </a:lnTo>
                  <a:lnTo>
                    <a:pt x="439" y="566"/>
                  </a:lnTo>
                  <a:lnTo>
                    <a:pt x="484" y="555"/>
                  </a:lnTo>
                  <a:lnTo>
                    <a:pt x="531" y="538"/>
                  </a:lnTo>
                  <a:lnTo>
                    <a:pt x="544" y="497"/>
                  </a:lnTo>
                  <a:lnTo>
                    <a:pt x="558" y="447"/>
                  </a:lnTo>
                  <a:lnTo>
                    <a:pt x="576" y="381"/>
                  </a:lnTo>
                  <a:lnTo>
                    <a:pt x="594" y="302"/>
                  </a:lnTo>
                  <a:lnTo>
                    <a:pt x="610" y="212"/>
                  </a:lnTo>
                  <a:lnTo>
                    <a:pt x="623" y="110"/>
                  </a:lnTo>
                  <a:lnTo>
                    <a:pt x="626" y="55"/>
                  </a:lnTo>
                  <a:lnTo>
                    <a:pt x="629" y="0"/>
                  </a:lnTo>
                  <a:close/>
                </a:path>
              </a:pathLst>
            </a:custGeom>
            <a:solidFill>
              <a:srgbClr val="753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470114" y="1217597"/>
            <a:ext cx="2510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latin typeface="210 맨발의청춘 B" panose="02020603020101020101" pitchFamily="18" charset="-127"/>
                <a:ea typeface="210 맨발의청춘 B" panose="02020603020101020101" pitchFamily="18" charset="-127"/>
              </a:rPr>
              <a:t>▶ 학습 목표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71600" y="2373142"/>
            <a:ext cx="51892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선생님이</a:t>
            </a:r>
            <a:r>
              <a:rPr lang="en-US" altLang="ko-KR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 </a:t>
            </a:r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누군지</a:t>
            </a:r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 설명할 수 있다</a:t>
            </a:r>
            <a:r>
              <a:rPr lang="en-US" altLang="ko-KR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.</a:t>
            </a:r>
            <a:endParaRPr lang="ko-KR" altLang="en-US" sz="3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</p:txBody>
      </p:sp>
      <p:pic>
        <p:nvPicPr>
          <p:cNvPr id="47" name="그림 23" descr="veve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522882" y="2371201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381387" y="6182601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837881" y="6249526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그림 23" descr="veve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511749" y="3139347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1007228" y="3164153"/>
            <a:ext cx="63193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수업</a:t>
            </a:r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이 어떻게 이루어지는지 알 수 있다</a:t>
            </a:r>
            <a:r>
              <a:rPr lang="en-US" altLang="ko-KR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.</a:t>
            </a:r>
            <a:endParaRPr lang="ko-KR" altLang="en-US" sz="3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</p:txBody>
      </p:sp>
      <p:pic>
        <p:nvPicPr>
          <p:cNvPr id="44" name="그림 23" descr="veve.png">
            <a:extLst>
              <a:ext uri="{FF2B5EF4-FFF2-40B4-BE49-F238E27FC236}">
                <a16:creationId xmlns:a16="http://schemas.microsoft.com/office/drawing/2014/main" id="{49D4D3BA-F249-488E-A26F-7AA06C4B7D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3280476" y="787335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3">
            <a:extLst>
              <a:ext uri="{FF2B5EF4-FFF2-40B4-BE49-F238E27FC236}">
                <a16:creationId xmlns:a16="http://schemas.microsoft.com/office/drawing/2014/main" id="{5BC47AEB-2B5D-4F2F-BA33-377B6D911B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557980">
            <a:off x="2974382" y="1535530"/>
            <a:ext cx="582230" cy="481334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그림 23" descr="veve.png">
            <a:extLst>
              <a:ext uri="{FF2B5EF4-FFF2-40B4-BE49-F238E27FC236}">
                <a16:creationId xmlns:a16="http://schemas.microsoft.com/office/drawing/2014/main" id="{FD0638D4-F8EC-4A79-A243-89416A3590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3051189" y="1095041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861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72"/>
    </mc:Choice>
    <mc:Fallback xmlns="">
      <p:transition spd="slow" advTm="27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381387" y="6182601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837881" y="6249526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258F481-B2F4-4EF5-954A-E5E3224E9B49}"/>
              </a:ext>
            </a:extLst>
          </p:cNvPr>
          <p:cNvSpPr txBox="1"/>
          <p:nvPr/>
        </p:nvSpPr>
        <p:spPr>
          <a:xfrm>
            <a:off x="-391727" y="506954"/>
            <a:ext cx="37391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latin typeface="210 맨발의청춘 B" panose="02020603020101020101" pitchFamily="18" charset="-127"/>
                <a:ea typeface="210 맨발의청춘 B" panose="02020603020101020101" pitchFamily="18" charset="-127"/>
              </a:rPr>
              <a:t>▶평가 계획</a:t>
            </a:r>
            <a:r>
              <a:rPr lang="en-US" altLang="ko-KR" sz="3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latin typeface="210 맨발의청춘 B" panose="02020603020101020101" pitchFamily="18" charset="-127"/>
                <a:ea typeface="210 맨발의청춘 B" panose="02020603020101020101" pitchFamily="18" charset="-127"/>
              </a:rPr>
              <a:t>!</a:t>
            </a:r>
            <a:endParaRPr lang="ko-KR" altLang="en-US" sz="3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C000"/>
              </a:solidFill>
              <a:latin typeface="210 맨발의청춘 B" panose="02020603020101020101" pitchFamily="18" charset="-127"/>
              <a:ea typeface="210 맨발의청춘 B" panose="02020603020101020101" pitchFamily="18" charset="-127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6742371" y="6153520"/>
            <a:ext cx="1052193" cy="503120"/>
            <a:chOff x="4330701" y="3897313"/>
            <a:chExt cx="493713" cy="344487"/>
          </a:xfrm>
        </p:grpSpPr>
        <p:sp>
          <p:nvSpPr>
            <p:cNvPr id="21" name="Freeform 187"/>
            <p:cNvSpPr>
              <a:spLocks/>
            </p:cNvSpPr>
            <p:nvPr/>
          </p:nvSpPr>
          <p:spPr bwMode="auto">
            <a:xfrm>
              <a:off x="4332288" y="3898900"/>
              <a:ext cx="458788" cy="296863"/>
            </a:xfrm>
            <a:custGeom>
              <a:avLst/>
              <a:gdLst>
                <a:gd name="T0" fmla="*/ 2025 w 2028"/>
                <a:gd name="T1" fmla="*/ 688 h 1311"/>
                <a:gd name="T2" fmla="*/ 2014 w 2028"/>
                <a:gd name="T3" fmla="*/ 787 h 1311"/>
                <a:gd name="T4" fmla="*/ 1978 w 2028"/>
                <a:gd name="T5" fmla="*/ 910 h 1311"/>
                <a:gd name="T6" fmla="*/ 1918 w 2028"/>
                <a:gd name="T7" fmla="*/ 1023 h 1311"/>
                <a:gd name="T8" fmla="*/ 1841 w 2028"/>
                <a:gd name="T9" fmla="*/ 1118 h 1311"/>
                <a:gd name="T10" fmla="*/ 1745 w 2028"/>
                <a:gd name="T11" fmla="*/ 1201 h 1311"/>
                <a:gd name="T12" fmla="*/ 1638 w 2028"/>
                <a:gd name="T13" fmla="*/ 1262 h 1311"/>
                <a:gd name="T14" fmla="*/ 1517 w 2028"/>
                <a:gd name="T15" fmla="*/ 1300 h 1311"/>
                <a:gd name="T16" fmla="*/ 1454 w 2028"/>
                <a:gd name="T17" fmla="*/ 1309 h 1311"/>
                <a:gd name="T18" fmla="*/ 1387 w 2028"/>
                <a:gd name="T19" fmla="*/ 1311 h 1311"/>
                <a:gd name="T20" fmla="*/ 604 w 2028"/>
                <a:gd name="T21" fmla="*/ 1311 h 1311"/>
                <a:gd name="T22" fmla="*/ 541 w 2028"/>
                <a:gd name="T23" fmla="*/ 1305 h 1311"/>
                <a:gd name="T24" fmla="*/ 448 w 2028"/>
                <a:gd name="T25" fmla="*/ 1284 h 1311"/>
                <a:gd name="T26" fmla="*/ 332 w 2028"/>
                <a:gd name="T27" fmla="*/ 1231 h 1311"/>
                <a:gd name="T28" fmla="*/ 231 w 2028"/>
                <a:gd name="T29" fmla="*/ 1163 h 1311"/>
                <a:gd name="T30" fmla="*/ 145 w 2028"/>
                <a:gd name="T31" fmla="*/ 1072 h 1311"/>
                <a:gd name="T32" fmla="*/ 77 w 2028"/>
                <a:gd name="T33" fmla="*/ 967 h 1311"/>
                <a:gd name="T34" fmla="*/ 28 w 2028"/>
                <a:gd name="T35" fmla="*/ 850 h 1311"/>
                <a:gd name="T36" fmla="*/ 3 w 2028"/>
                <a:gd name="T37" fmla="*/ 724 h 1311"/>
                <a:gd name="T38" fmla="*/ 0 w 2028"/>
                <a:gd name="T39" fmla="*/ 655 h 1311"/>
                <a:gd name="T40" fmla="*/ 3 w 2028"/>
                <a:gd name="T41" fmla="*/ 590 h 1311"/>
                <a:gd name="T42" fmla="*/ 28 w 2028"/>
                <a:gd name="T43" fmla="*/ 460 h 1311"/>
                <a:gd name="T44" fmla="*/ 77 w 2028"/>
                <a:gd name="T45" fmla="*/ 342 h 1311"/>
                <a:gd name="T46" fmla="*/ 145 w 2028"/>
                <a:gd name="T47" fmla="*/ 238 h 1311"/>
                <a:gd name="T48" fmla="*/ 231 w 2028"/>
                <a:gd name="T49" fmla="*/ 147 h 1311"/>
                <a:gd name="T50" fmla="*/ 332 w 2028"/>
                <a:gd name="T51" fmla="*/ 79 h 1311"/>
                <a:gd name="T52" fmla="*/ 448 w 2028"/>
                <a:gd name="T53" fmla="*/ 29 h 1311"/>
                <a:gd name="T54" fmla="*/ 541 w 2028"/>
                <a:gd name="T55" fmla="*/ 7 h 1311"/>
                <a:gd name="T56" fmla="*/ 604 w 2028"/>
                <a:gd name="T57" fmla="*/ 0 h 1311"/>
                <a:gd name="T58" fmla="*/ 1387 w 2028"/>
                <a:gd name="T59" fmla="*/ 0 h 1311"/>
                <a:gd name="T60" fmla="*/ 1454 w 2028"/>
                <a:gd name="T61" fmla="*/ 2 h 1311"/>
                <a:gd name="T62" fmla="*/ 1517 w 2028"/>
                <a:gd name="T63" fmla="*/ 13 h 1311"/>
                <a:gd name="T64" fmla="*/ 1638 w 2028"/>
                <a:gd name="T65" fmla="*/ 52 h 1311"/>
                <a:gd name="T66" fmla="*/ 1745 w 2028"/>
                <a:gd name="T67" fmla="*/ 112 h 1311"/>
                <a:gd name="T68" fmla="*/ 1841 w 2028"/>
                <a:gd name="T69" fmla="*/ 191 h 1311"/>
                <a:gd name="T70" fmla="*/ 1918 w 2028"/>
                <a:gd name="T71" fmla="*/ 288 h 1311"/>
                <a:gd name="T72" fmla="*/ 1978 w 2028"/>
                <a:gd name="T73" fmla="*/ 399 h 1311"/>
                <a:gd name="T74" fmla="*/ 2014 w 2028"/>
                <a:gd name="T75" fmla="*/ 523 h 1311"/>
                <a:gd name="T76" fmla="*/ 2025 w 2028"/>
                <a:gd name="T77" fmla="*/ 622 h 1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1">
                  <a:moveTo>
                    <a:pt x="2028" y="655"/>
                  </a:moveTo>
                  <a:lnTo>
                    <a:pt x="2025" y="688"/>
                  </a:lnTo>
                  <a:lnTo>
                    <a:pt x="2025" y="724"/>
                  </a:lnTo>
                  <a:lnTo>
                    <a:pt x="2014" y="787"/>
                  </a:lnTo>
                  <a:lnTo>
                    <a:pt x="1998" y="850"/>
                  </a:lnTo>
                  <a:lnTo>
                    <a:pt x="1978" y="910"/>
                  </a:lnTo>
                  <a:lnTo>
                    <a:pt x="1951" y="967"/>
                  </a:lnTo>
                  <a:lnTo>
                    <a:pt x="1918" y="1023"/>
                  </a:lnTo>
                  <a:lnTo>
                    <a:pt x="1882" y="1072"/>
                  </a:lnTo>
                  <a:lnTo>
                    <a:pt x="1841" y="1118"/>
                  </a:lnTo>
                  <a:lnTo>
                    <a:pt x="1794" y="1163"/>
                  </a:lnTo>
                  <a:lnTo>
                    <a:pt x="1745" y="1201"/>
                  </a:lnTo>
                  <a:lnTo>
                    <a:pt x="1693" y="1231"/>
                  </a:lnTo>
                  <a:lnTo>
                    <a:pt x="1638" y="1262"/>
                  </a:lnTo>
                  <a:lnTo>
                    <a:pt x="1577" y="1284"/>
                  </a:lnTo>
                  <a:lnTo>
                    <a:pt x="1517" y="1300"/>
                  </a:lnTo>
                  <a:lnTo>
                    <a:pt x="1486" y="1305"/>
                  </a:lnTo>
                  <a:lnTo>
                    <a:pt x="1454" y="1309"/>
                  </a:lnTo>
                  <a:lnTo>
                    <a:pt x="1420" y="1311"/>
                  </a:lnTo>
                  <a:lnTo>
                    <a:pt x="1387" y="1311"/>
                  </a:lnTo>
                  <a:lnTo>
                    <a:pt x="638" y="1311"/>
                  </a:lnTo>
                  <a:lnTo>
                    <a:pt x="604" y="1311"/>
                  </a:lnTo>
                  <a:lnTo>
                    <a:pt x="572" y="1309"/>
                  </a:lnTo>
                  <a:lnTo>
                    <a:pt x="541" y="1305"/>
                  </a:lnTo>
                  <a:lnTo>
                    <a:pt x="509" y="1300"/>
                  </a:lnTo>
                  <a:lnTo>
                    <a:pt x="448" y="1284"/>
                  </a:lnTo>
                  <a:lnTo>
                    <a:pt x="388" y="1262"/>
                  </a:lnTo>
                  <a:lnTo>
                    <a:pt x="332" y="1231"/>
                  </a:lnTo>
                  <a:lnTo>
                    <a:pt x="280" y="1201"/>
                  </a:lnTo>
                  <a:lnTo>
                    <a:pt x="231" y="1163"/>
                  </a:lnTo>
                  <a:lnTo>
                    <a:pt x="187" y="1118"/>
                  </a:lnTo>
                  <a:lnTo>
                    <a:pt x="145" y="1072"/>
                  </a:lnTo>
                  <a:lnTo>
                    <a:pt x="107" y="1023"/>
                  </a:lnTo>
                  <a:lnTo>
                    <a:pt x="77" y="967"/>
                  </a:lnTo>
                  <a:lnTo>
                    <a:pt x="50" y="910"/>
                  </a:lnTo>
                  <a:lnTo>
                    <a:pt x="28" y="850"/>
                  </a:lnTo>
                  <a:lnTo>
                    <a:pt x="12" y="787"/>
                  </a:lnTo>
                  <a:lnTo>
                    <a:pt x="3" y="724"/>
                  </a:lnTo>
                  <a:lnTo>
                    <a:pt x="0" y="688"/>
                  </a:lnTo>
                  <a:lnTo>
                    <a:pt x="0" y="655"/>
                  </a:lnTo>
                  <a:lnTo>
                    <a:pt x="0" y="622"/>
                  </a:lnTo>
                  <a:lnTo>
                    <a:pt x="3" y="590"/>
                  </a:lnTo>
                  <a:lnTo>
                    <a:pt x="12" y="523"/>
                  </a:lnTo>
                  <a:lnTo>
                    <a:pt x="28" y="460"/>
                  </a:lnTo>
                  <a:lnTo>
                    <a:pt x="50" y="399"/>
                  </a:lnTo>
                  <a:lnTo>
                    <a:pt x="77" y="342"/>
                  </a:lnTo>
                  <a:lnTo>
                    <a:pt x="107" y="288"/>
                  </a:lnTo>
                  <a:lnTo>
                    <a:pt x="145" y="238"/>
                  </a:lnTo>
                  <a:lnTo>
                    <a:pt x="187" y="191"/>
                  </a:lnTo>
                  <a:lnTo>
                    <a:pt x="231" y="147"/>
                  </a:lnTo>
                  <a:lnTo>
                    <a:pt x="280" y="112"/>
                  </a:lnTo>
                  <a:lnTo>
                    <a:pt x="332" y="79"/>
                  </a:lnTo>
                  <a:lnTo>
                    <a:pt x="388" y="52"/>
                  </a:lnTo>
                  <a:lnTo>
                    <a:pt x="448" y="29"/>
                  </a:lnTo>
                  <a:lnTo>
                    <a:pt x="509" y="13"/>
                  </a:lnTo>
                  <a:lnTo>
                    <a:pt x="541" y="7"/>
                  </a:lnTo>
                  <a:lnTo>
                    <a:pt x="572" y="2"/>
                  </a:lnTo>
                  <a:lnTo>
                    <a:pt x="604" y="0"/>
                  </a:lnTo>
                  <a:lnTo>
                    <a:pt x="638" y="0"/>
                  </a:lnTo>
                  <a:lnTo>
                    <a:pt x="1387" y="0"/>
                  </a:lnTo>
                  <a:lnTo>
                    <a:pt x="1420" y="0"/>
                  </a:lnTo>
                  <a:lnTo>
                    <a:pt x="1454" y="2"/>
                  </a:lnTo>
                  <a:lnTo>
                    <a:pt x="1486" y="7"/>
                  </a:lnTo>
                  <a:lnTo>
                    <a:pt x="1517" y="13"/>
                  </a:lnTo>
                  <a:lnTo>
                    <a:pt x="1577" y="29"/>
                  </a:lnTo>
                  <a:lnTo>
                    <a:pt x="1638" y="52"/>
                  </a:lnTo>
                  <a:lnTo>
                    <a:pt x="1693" y="79"/>
                  </a:lnTo>
                  <a:lnTo>
                    <a:pt x="1745" y="112"/>
                  </a:lnTo>
                  <a:lnTo>
                    <a:pt x="1794" y="147"/>
                  </a:lnTo>
                  <a:lnTo>
                    <a:pt x="1841" y="191"/>
                  </a:lnTo>
                  <a:lnTo>
                    <a:pt x="1882" y="238"/>
                  </a:lnTo>
                  <a:lnTo>
                    <a:pt x="1918" y="288"/>
                  </a:lnTo>
                  <a:lnTo>
                    <a:pt x="1951" y="342"/>
                  </a:lnTo>
                  <a:lnTo>
                    <a:pt x="1978" y="399"/>
                  </a:lnTo>
                  <a:lnTo>
                    <a:pt x="1998" y="460"/>
                  </a:lnTo>
                  <a:lnTo>
                    <a:pt x="2014" y="523"/>
                  </a:lnTo>
                  <a:lnTo>
                    <a:pt x="2025" y="590"/>
                  </a:lnTo>
                  <a:lnTo>
                    <a:pt x="2025" y="622"/>
                  </a:lnTo>
                  <a:lnTo>
                    <a:pt x="2028" y="655"/>
                  </a:lnTo>
                  <a:close/>
                </a:path>
              </a:pathLst>
            </a:custGeom>
            <a:solidFill>
              <a:srgbClr val="F3F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88"/>
            <p:cNvSpPr>
              <a:spLocks/>
            </p:cNvSpPr>
            <p:nvPr/>
          </p:nvSpPr>
          <p:spPr bwMode="auto">
            <a:xfrm>
              <a:off x="4330701" y="3897313"/>
              <a:ext cx="463550" cy="301625"/>
            </a:xfrm>
            <a:custGeom>
              <a:avLst/>
              <a:gdLst>
                <a:gd name="T0" fmla="*/ 2025 w 2044"/>
                <a:gd name="T1" fmla="*/ 730 h 1328"/>
                <a:gd name="T2" fmla="*/ 1978 w 2044"/>
                <a:gd name="T3" fmla="*/ 917 h 1328"/>
                <a:gd name="T4" fmla="*/ 1882 w 2044"/>
                <a:gd name="T5" fmla="*/ 1075 h 1328"/>
                <a:gd name="T6" fmla="*/ 1750 w 2044"/>
                <a:gd name="T7" fmla="*/ 1202 h 1328"/>
                <a:gd name="T8" fmla="*/ 1585 w 2044"/>
                <a:gd name="T9" fmla="*/ 1284 h 1328"/>
                <a:gd name="T10" fmla="*/ 1462 w 2044"/>
                <a:gd name="T11" fmla="*/ 1309 h 1328"/>
                <a:gd name="T12" fmla="*/ 646 w 2044"/>
                <a:gd name="T13" fmla="*/ 1312 h 1328"/>
                <a:gd name="T14" fmla="*/ 549 w 2044"/>
                <a:gd name="T15" fmla="*/ 1307 h 1328"/>
                <a:gd name="T16" fmla="*/ 401 w 2044"/>
                <a:gd name="T17" fmla="*/ 1262 h 1328"/>
                <a:gd name="T18" fmla="*/ 245 w 2044"/>
                <a:gd name="T19" fmla="*/ 1163 h 1328"/>
                <a:gd name="T20" fmla="*/ 124 w 2044"/>
                <a:gd name="T21" fmla="*/ 1026 h 1328"/>
                <a:gd name="T22" fmla="*/ 44 w 2044"/>
                <a:gd name="T23" fmla="*/ 856 h 1328"/>
                <a:gd name="T24" fmla="*/ 16 w 2044"/>
                <a:gd name="T25" fmla="*/ 664 h 1328"/>
                <a:gd name="T26" fmla="*/ 44 w 2044"/>
                <a:gd name="T27" fmla="*/ 473 h 1328"/>
                <a:gd name="T28" fmla="*/ 124 w 2044"/>
                <a:gd name="T29" fmla="*/ 302 h 1328"/>
                <a:gd name="T30" fmla="*/ 245 w 2044"/>
                <a:gd name="T31" fmla="*/ 165 h 1328"/>
                <a:gd name="T32" fmla="*/ 401 w 2044"/>
                <a:gd name="T33" fmla="*/ 66 h 1328"/>
                <a:gd name="T34" fmla="*/ 580 w 2044"/>
                <a:gd name="T35" fmla="*/ 20 h 1328"/>
                <a:gd name="T36" fmla="*/ 1395 w 2044"/>
                <a:gd name="T37" fmla="*/ 16 h 1328"/>
                <a:gd name="T38" fmla="*/ 1525 w 2044"/>
                <a:gd name="T39" fmla="*/ 30 h 1328"/>
                <a:gd name="T40" fmla="*/ 1698 w 2044"/>
                <a:gd name="T41" fmla="*/ 93 h 1328"/>
                <a:gd name="T42" fmla="*/ 1844 w 2044"/>
                <a:gd name="T43" fmla="*/ 206 h 1328"/>
                <a:gd name="T44" fmla="*/ 1950 w 2044"/>
                <a:gd name="T45" fmla="*/ 354 h 1328"/>
                <a:gd name="T46" fmla="*/ 2013 w 2044"/>
                <a:gd name="T47" fmla="*/ 532 h 1328"/>
                <a:gd name="T48" fmla="*/ 2036 w 2044"/>
                <a:gd name="T49" fmla="*/ 664 h 1328"/>
                <a:gd name="T50" fmla="*/ 2041 w 2044"/>
                <a:gd name="T51" fmla="*/ 595 h 1328"/>
                <a:gd name="T52" fmla="*/ 1991 w 2044"/>
                <a:gd name="T53" fmla="*/ 406 h 1328"/>
                <a:gd name="T54" fmla="*/ 1896 w 2044"/>
                <a:gd name="T55" fmla="*/ 241 h 1328"/>
                <a:gd name="T56" fmla="*/ 1759 w 2044"/>
                <a:gd name="T57" fmla="*/ 113 h 1328"/>
                <a:gd name="T58" fmla="*/ 1588 w 2044"/>
                <a:gd name="T59" fmla="*/ 30 h 1328"/>
                <a:gd name="T60" fmla="*/ 1494 w 2044"/>
                <a:gd name="T61" fmla="*/ 9 h 1328"/>
                <a:gd name="T62" fmla="*/ 1395 w 2044"/>
                <a:gd name="T63" fmla="*/ 0 h 1328"/>
                <a:gd name="T64" fmla="*/ 580 w 2044"/>
                <a:gd name="T65" fmla="*/ 3 h 1328"/>
                <a:gd name="T66" fmla="*/ 483 w 2044"/>
                <a:gd name="T67" fmla="*/ 20 h 1328"/>
                <a:gd name="T68" fmla="*/ 338 w 2044"/>
                <a:gd name="T69" fmla="*/ 79 h 1328"/>
                <a:gd name="T70" fmla="*/ 187 w 2044"/>
                <a:gd name="T71" fmla="*/ 194 h 1328"/>
                <a:gd name="T72" fmla="*/ 77 w 2044"/>
                <a:gd name="T73" fmla="*/ 349 h 1328"/>
                <a:gd name="T74" fmla="*/ 11 w 2044"/>
                <a:gd name="T75" fmla="*/ 530 h 1328"/>
                <a:gd name="T76" fmla="*/ 0 w 2044"/>
                <a:gd name="T77" fmla="*/ 664 h 1328"/>
                <a:gd name="T78" fmla="*/ 11 w 2044"/>
                <a:gd name="T79" fmla="*/ 798 h 1328"/>
                <a:gd name="T80" fmla="*/ 77 w 2044"/>
                <a:gd name="T81" fmla="*/ 982 h 1328"/>
                <a:gd name="T82" fmla="*/ 187 w 2044"/>
                <a:gd name="T83" fmla="*/ 1133 h 1328"/>
                <a:gd name="T84" fmla="*/ 338 w 2044"/>
                <a:gd name="T85" fmla="*/ 1248 h 1328"/>
                <a:gd name="T86" fmla="*/ 483 w 2044"/>
                <a:gd name="T87" fmla="*/ 1309 h 1328"/>
                <a:gd name="T88" fmla="*/ 580 w 2044"/>
                <a:gd name="T89" fmla="*/ 1325 h 1328"/>
                <a:gd name="T90" fmla="*/ 1395 w 2044"/>
                <a:gd name="T91" fmla="*/ 1328 h 1328"/>
                <a:gd name="T92" fmla="*/ 1494 w 2044"/>
                <a:gd name="T93" fmla="*/ 1323 h 1328"/>
                <a:gd name="T94" fmla="*/ 1588 w 2044"/>
                <a:gd name="T95" fmla="*/ 1298 h 1328"/>
                <a:gd name="T96" fmla="*/ 1759 w 2044"/>
                <a:gd name="T97" fmla="*/ 1215 h 1328"/>
                <a:gd name="T98" fmla="*/ 1896 w 2044"/>
                <a:gd name="T99" fmla="*/ 1086 h 1328"/>
                <a:gd name="T100" fmla="*/ 1991 w 2044"/>
                <a:gd name="T101" fmla="*/ 922 h 1328"/>
                <a:gd name="T102" fmla="*/ 2041 w 2044"/>
                <a:gd name="T103" fmla="*/ 733 h 1328"/>
                <a:gd name="T104" fmla="*/ 2036 w 2044"/>
                <a:gd name="T105" fmla="*/ 664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28">
                  <a:moveTo>
                    <a:pt x="2036" y="664"/>
                  </a:moveTo>
                  <a:lnTo>
                    <a:pt x="2027" y="664"/>
                  </a:lnTo>
                  <a:lnTo>
                    <a:pt x="2025" y="730"/>
                  </a:lnTo>
                  <a:lnTo>
                    <a:pt x="2013" y="796"/>
                  </a:lnTo>
                  <a:lnTo>
                    <a:pt x="1997" y="856"/>
                  </a:lnTo>
                  <a:lnTo>
                    <a:pt x="1978" y="917"/>
                  </a:lnTo>
                  <a:lnTo>
                    <a:pt x="1950" y="974"/>
                  </a:lnTo>
                  <a:lnTo>
                    <a:pt x="1921" y="1026"/>
                  </a:lnTo>
                  <a:lnTo>
                    <a:pt x="1882" y="1075"/>
                  </a:lnTo>
                  <a:lnTo>
                    <a:pt x="1844" y="1122"/>
                  </a:lnTo>
                  <a:lnTo>
                    <a:pt x="1797" y="1163"/>
                  </a:lnTo>
                  <a:lnTo>
                    <a:pt x="1750" y="1202"/>
                  </a:lnTo>
                  <a:lnTo>
                    <a:pt x="1698" y="1235"/>
                  </a:lnTo>
                  <a:lnTo>
                    <a:pt x="1642" y="1262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92" y="1307"/>
                  </a:lnTo>
                  <a:lnTo>
                    <a:pt x="1462" y="1309"/>
                  </a:lnTo>
                  <a:lnTo>
                    <a:pt x="1428" y="1312"/>
                  </a:lnTo>
                  <a:lnTo>
                    <a:pt x="1395" y="1312"/>
                  </a:lnTo>
                  <a:lnTo>
                    <a:pt x="646" y="1312"/>
                  </a:lnTo>
                  <a:lnTo>
                    <a:pt x="612" y="1312"/>
                  </a:lnTo>
                  <a:lnTo>
                    <a:pt x="580" y="1309"/>
                  </a:lnTo>
                  <a:lnTo>
                    <a:pt x="549" y="1307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1" y="1262"/>
                  </a:lnTo>
                  <a:lnTo>
                    <a:pt x="346" y="1235"/>
                  </a:lnTo>
                  <a:lnTo>
                    <a:pt x="294" y="1202"/>
                  </a:lnTo>
                  <a:lnTo>
                    <a:pt x="245" y="1163"/>
                  </a:lnTo>
                  <a:lnTo>
                    <a:pt x="200" y="1122"/>
                  </a:lnTo>
                  <a:lnTo>
                    <a:pt x="159" y="1075"/>
                  </a:lnTo>
                  <a:lnTo>
                    <a:pt x="124" y="1026"/>
                  </a:lnTo>
                  <a:lnTo>
                    <a:pt x="90" y="974"/>
                  </a:lnTo>
                  <a:lnTo>
                    <a:pt x="66" y="917"/>
                  </a:lnTo>
                  <a:lnTo>
                    <a:pt x="44" y="856"/>
                  </a:lnTo>
                  <a:lnTo>
                    <a:pt x="27" y="796"/>
                  </a:lnTo>
                  <a:lnTo>
                    <a:pt x="20" y="730"/>
                  </a:lnTo>
                  <a:lnTo>
                    <a:pt x="16" y="664"/>
                  </a:lnTo>
                  <a:lnTo>
                    <a:pt x="20" y="599"/>
                  </a:lnTo>
                  <a:lnTo>
                    <a:pt x="27" y="532"/>
                  </a:lnTo>
                  <a:lnTo>
                    <a:pt x="44" y="473"/>
                  </a:lnTo>
                  <a:lnTo>
                    <a:pt x="66" y="412"/>
                  </a:lnTo>
                  <a:lnTo>
                    <a:pt x="90" y="354"/>
                  </a:lnTo>
                  <a:lnTo>
                    <a:pt x="124" y="302"/>
                  </a:lnTo>
                  <a:lnTo>
                    <a:pt x="159" y="252"/>
                  </a:lnTo>
                  <a:lnTo>
                    <a:pt x="200" y="206"/>
                  </a:lnTo>
                  <a:lnTo>
                    <a:pt x="245" y="165"/>
                  </a:lnTo>
                  <a:lnTo>
                    <a:pt x="294" y="126"/>
                  </a:lnTo>
                  <a:lnTo>
                    <a:pt x="346" y="93"/>
                  </a:lnTo>
                  <a:lnTo>
                    <a:pt x="401" y="66"/>
                  </a:lnTo>
                  <a:lnTo>
                    <a:pt x="459" y="43"/>
                  </a:lnTo>
                  <a:lnTo>
                    <a:pt x="519" y="30"/>
                  </a:lnTo>
                  <a:lnTo>
                    <a:pt x="580" y="20"/>
                  </a:lnTo>
                  <a:lnTo>
                    <a:pt x="612" y="16"/>
                  </a:lnTo>
                  <a:lnTo>
                    <a:pt x="646" y="16"/>
                  </a:lnTo>
                  <a:lnTo>
                    <a:pt x="1395" y="16"/>
                  </a:lnTo>
                  <a:lnTo>
                    <a:pt x="1428" y="16"/>
                  </a:lnTo>
                  <a:lnTo>
                    <a:pt x="1462" y="20"/>
                  </a:lnTo>
                  <a:lnTo>
                    <a:pt x="1525" y="30"/>
                  </a:lnTo>
                  <a:lnTo>
                    <a:pt x="1585" y="43"/>
                  </a:lnTo>
                  <a:lnTo>
                    <a:pt x="1642" y="66"/>
                  </a:lnTo>
                  <a:lnTo>
                    <a:pt x="1698" y="93"/>
                  </a:lnTo>
                  <a:lnTo>
                    <a:pt x="1750" y="126"/>
                  </a:lnTo>
                  <a:lnTo>
                    <a:pt x="1797" y="165"/>
                  </a:lnTo>
                  <a:lnTo>
                    <a:pt x="1844" y="206"/>
                  </a:lnTo>
                  <a:lnTo>
                    <a:pt x="1882" y="252"/>
                  </a:lnTo>
                  <a:lnTo>
                    <a:pt x="1921" y="302"/>
                  </a:lnTo>
                  <a:lnTo>
                    <a:pt x="1950" y="354"/>
                  </a:lnTo>
                  <a:lnTo>
                    <a:pt x="1978" y="412"/>
                  </a:lnTo>
                  <a:lnTo>
                    <a:pt x="1997" y="473"/>
                  </a:lnTo>
                  <a:lnTo>
                    <a:pt x="2013" y="532"/>
                  </a:lnTo>
                  <a:lnTo>
                    <a:pt x="2025" y="599"/>
                  </a:lnTo>
                  <a:lnTo>
                    <a:pt x="2027" y="664"/>
                  </a:lnTo>
                  <a:lnTo>
                    <a:pt x="2036" y="664"/>
                  </a:lnTo>
                  <a:lnTo>
                    <a:pt x="2044" y="664"/>
                  </a:lnTo>
                  <a:lnTo>
                    <a:pt x="2044" y="631"/>
                  </a:lnTo>
                  <a:lnTo>
                    <a:pt x="2041" y="595"/>
                  </a:lnTo>
                  <a:lnTo>
                    <a:pt x="2031" y="530"/>
                  </a:lnTo>
                  <a:lnTo>
                    <a:pt x="2013" y="467"/>
                  </a:lnTo>
                  <a:lnTo>
                    <a:pt x="1991" y="406"/>
                  </a:lnTo>
                  <a:lnTo>
                    <a:pt x="1964" y="349"/>
                  </a:lnTo>
                  <a:lnTo>
                    <a:pt x="1934" y="293"/>
                  </a:lnTo>
                  <a:lnTo>
                    <a:pt x="1896" y="241"/>
                  </a:lnTo>
                  <a:lnTo>
                    <a:pt x="1854" y="194"/>
                  </a:lnTo>
                  <a:lnTo>
                    <a:pt x="1808" y="151"/>
                  </a:lnTo>
                  <a:lnTo>
                    <a:pt x="1759" y="113"/>
                  </a:lnTo>
                  <a:lnTo>
                    <a:pt x="1707" y="79"/>
                  </a:lnTo>
                  <a:lnTo>
                    <a:pt x="1649" y="52"/>
                  </a:lnTo>
                  <a:lnTo>
                    <a:pt x="1588" y="30"/>
                  </a:lnTo>
                  <a:lnTo>
                    <a:pt x="1557" y="20"/>
                  </a:lnTo>
                  <a:lnTo>
                    <a:pt x="1527" y="14"/>
                  </a:lnTo>
                  <a:lnTo>
                    <a:pt x="1494" y="9"/>
                  </a:lnTo>
                  <a:lnTo>
                    <a:pt x="1462" y="3"/>
                  </a:lnTo>
                  <a:lnTo>
                    <a:pt x="1428" y="0"/>
                  </a:lnTo>
                  <a:lnTo>
                    <a:pt x="1395" y="0"/>
                  </a:lnTo>
                  <a:lnTo>
                    <a:pt x="646" y="0"/>
                  </a:lnTo>
                  <a:lnTo>
                    <a:pt x="612" y="0"/>
                  </a:lnTo>
                  <a:lnTo>
                    <a:pt x="580" y="3"/>
                  </a:lnTo>
                  <a:lnTo>
                    <a:pt x="547" y="9"/>
                  </a:lnTo>
                  <a:lnTo>
                    <a:pt x="513" y="14"/>
                  </a:lnTo>
                  <a:lnTo>
                    <a:pt x="483" y="20"/>
                  </a:lnTo>
                  <a:lnTo>
                    <a:pt x="454" y="30"/>
                  </a:lnTo>
                  <a:lnTo>
                    <a:pt x="393" y="52"/>
                  </a:lnTo>
                  <a:lnTo>
                    <a:pt x="338" y="79"/>
                  </a:lnTo>
                  <a:lnTo>
                    <a:pt x="283" y="113"/>
                  </a:lnTo>
                  <a:lnTo>
                    <a:pt x="234" y="151"/>
                  </a:lnTo>
                  <a:lnTo>
                    <a:pt x="187" y="194"/>
                  </a:lnTo>
                  <a:lnTo>
                    <a:pt x="146" y="241"/>
                  </a:lnTo>
                  <a:lnTo>
                    <a:pt x="110" y="293"/>
                  </a:lnTo>
                  <a:lnTo>
                    <a:pt x="77" y="349"/>
                  </a:lnTo>
                  <a:lnTo>
                    <a:pt x="49" y="406"/>
                  </a:lnTo>
                  <a:lnTo>
                    <a:pt x="27" y="467"/>
                  </a:lnTo>
                  <a:lnTo>
                    <a:pt x="11" y="530"/>
                  </a:lnTo>
                  <a:lnTo>
                    <a:pt x="2" y="595"/>
                  </a:lnTo>
                  <a:lnTo>
                    <a:pt x="0" y="631"/>
                  </a:lnTo>
                  <a:lnTo>
                    <a:pt x="0" y="664"/>
                  </a:lnTo>
                  <a:lnTo>
                    <a:pt x="0" y="700"/>
                  </a:lnTo>
                  <a:lnTo>
                    <a:pt x="2" y="733"/>
                  </a:lnTo>
                  <a:lnTo>
                    <a:pt x="11" y="798"/>
                  </a:lnTo>
                  <a:lnTo>
                    <a:pt x="27" y="861"/>
                  </a:lnTo>
                  <a:lnTo>
                    <a:pt x="49" y="922"/>
                  </a:lnTo>
                  <a:lnTo>
                    <a:pt x="77" y="982"/>
                  </a:lnTo>
                  <a:lnTo>
                    <a:pt x="110" y="1037"/>
                  </a:lnTo>
                  <a:lnTo>
                    <a:pt x="146" y="1086"/>
                  </a:lnTo>
                  <a:lnTo>
                    <a:pt x="187" y="1133"/>
                  </a:lnTo>
                  <a:lnTo>
                    <a:pt x="234" y="1177"/>
                  </a:lnTo>
                  <a:lnTo>
                    <a:pt x="283" y="1215"/>
                  </a:lnTo>
                  <a:lnTo>
                    <a:pt x="338" y="1248"/>
                  </a:lnTo>
                  <a:lnTo>
                    <a:pt x="393" y="1276"/>
                  </a:lnTo>
                  <a:lnTo>
                    <a:pt x="454" y="1298"/>
                  </a:lnTo>
                  <a:lnTo>
                    <a:pt x="483" y="1309"/>
                  </a:lnTo>
                  <a:lnTo>
                    <a:pt x="513" y="1314"/>
                  </a:lnTo>
                  <a:lnTo>
                    <a:pt x="547" y="1323"/>
                  </a:lnTo>
                  <a:lnTo>
                    <a:pt x="580" y="1325"/>
                  </a:lnTo>
                  <a:lnTo>
                    <a:pt x="612" y="1328"/>
                  </a:lnTo>
                  <a:lnTo>
                    <a:pt x="646" y="1328"/>
                  </a:lnTo>
                  <a:lnTo>
                    <a:pt x="1395" y="1328"/>
                  </a:lnTo>
                  <a:lnTo>
                    <a:pt x="1428" y="1328"/>
                  </a:lnTo>
                  <a:lnTo>
                    <a:pt x="1462" y="1325"/>
                  </a:lnTo>
                  <a:lnTo>
                    <a:pt x="1494" y="1323"/>
                  </a:lnTo>
                  <a:lnTo>
                    <a:pt x="1527" y="1314"/>
                  </a:lnTo>
                  <a:lnTo>
                    <a:pt x="1557" y="1309"/>
                  </a:lnTo>
                  <a:lnTo>
                    <a:pt x="1588" y="1298"/>
                  </a:lnTo>
                  <a:lnTo>
                    <a:pt x="1649" y="1276"/>
                  </a:lnTo>
                  <a:lnTo>
                    <a:pt x="1707" y="1248"/>
                  </a:lnTo>
                  <a:lnTo>
                    <a:pt x="1759" y="1215"/>
                  </a:lnTo>
                  <a:lnTo>
                    <a:pt x="1808" y="1177"/>
                  </a:lnTo>
                  <a:lnTo>
                    <a:pt x="1854" y="1133"/>
                  </a:lnTo>
                  <a:lnTo>
                    <a:pt x="1896" y="1086"/>
                  </a:lnTo>
                  <a:lnTo>
                    <a:pt x="1934" y="1037"/>
                  </a:lnTo>
                  <a:lnTo>
                    <a:pt x="1964" y="982"/>
                  </a:lnTo>
                  <a:lnTo>
                    <a:pt x="1991" y="922"/>
                  </a:lnTo>
                  <a:lnTo>
                    <a:pt x="2013" y="861"/>
                  </a:lnTo>
                  <a:lnTo>
                    <a:pt x="2031" y="798"/>
                  </a:lnTo>
                  <a:lnTo>
                    <a:pt x="2041" y="733"/>
                  </a:lnTo>
                  <a:lnTo>
                    <a:pt x="2044" y="700"/>
                  </a:lnTo>
                  <a:lnTo>
                    <a:pt x="2044" y="664"/>
                  </a:lnTo>
                  <a:lnTo>
                    <a:pt x="2036" y="664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89"/>
            <p:cNvSpPr>
              <a:spLocks/>
            </p:cNvSpPr>
            <p:nvPr/>
          </p:nvSpPr>
          <p:spPr bwMode="auto">
            <a:xfrm>
              <a:off x="4333876" y="3917950"/>
              <a:ext cx="379413" cy="241300"/>
            </a:xfrm>
            <a:custGeom>
              <a:avLst/>
              <a:gdLst>
                <a:gd name="T0" fmla="*/ 682 w 1676"/>
                <a:gd name="T1" fmla="*/ 0 h 1065"/>
                <a:gd name="T2" fmla="*/ 585 w 1676"/>
                <a:gd name="T3" fmla="*/ 6 h 1065"/>
                <a:gd name="T4" fmla="*/ 497 w 1676"/>
                <a:gd name="T5" fmla="*/ 25 h 1065"/>
                <a:gd name="T6" fmla="*/ 415 w 1676"/>
                <a:gd name="T7" fmla="*/ 58 h 1065"/>
                <a:gd name="T8" fmla="*/ 339 w 1676"/>
                <a:gd name="T9" fmla="*/ 107 h 1065"/>
                <a:gd name="T10" fmla="*/ 305 w 1676"/>
                <a:gd name="T11" fmla="*/ 119 h 1065"/>
                <a:gd name="T12" fmla="*/ 286 w 1676"/>
                <a:gd name="T13" fmla="*/ 110 h 1065"/>
                <a:gd name="T14" fmla="*/ 276 w 1676"/>
                <a:gd name="T15" fmla="*/ 91 h 1065"/>
                <a:gd name="T16" fmla="*/ 286 w 1676"/>
                <a:gd name="T17" fmla="*/ 55 h 1065"/>
                <a:gd name="T18" fmla="*/ 319 w 1676"/>
                <a:gd name="T19" fmla="*/ 6 h 1065"/>
                <a:gd name="T20" fmla="*/ 247 w 1676"/>
                <a:gd name="T21" fmla="*/ 55 h 1065"/>
                <a:gd name="T22" fmla="*/ 184 w 1676"/>
                <a:gd name="T23" fmla="*/ 113 h 1065"/>
                <a:gd name="T24" fmla="*/ 108 w 1676"/>
                <a:gd name="T25" fmla="*/ 209 h 1065"/>
                <a:gd name="T26" fmla="*/ 50 w 1676"/>
                <a:gd name="T27" fmla="*/ 319 h 1065"/>
                <a:gd name="T28" fmla="*/ 11 w 1676"/>
                <a:gd name="T29" fmla="*/ 439 h 1065"/>
                <a:gd name="T30" fmla="*/ 0 w 1676"/>
                <a:gd name="T31" fmla="*/ 571 h 1065"/>
                <a:gd name="T32" fmla="*/ 11 w 1676"/>
                <a:gd name="T33" fmla="*/ 703 h 1065"/>
                <a:gd name="T34" fmla="*/ 50 w 1676"/>
                <a:gd name="T35" fmla="*/ 824 h 1065"/>
                <a:gd name="T36" fmla="*/ 108 w 1676"/>
                <a:gd name="T37" fmla="*/ 933 h 1065"/>
                <a:gd name="T38" fmla="*/ 184 w 1676"/>
                <a:gd name="T39" fmla="*/ 1029 h 1065"/>
                <a:gd name="T40" fmla="*/ 198 w 1676"/>
                <a:gd name="T41" fmla="*/ 1024 h 1065"/>
                <a:gd name="T42" fmla="*/ 160 w 1676"/>
                <a:gd name="T43" fmla="*/ 941 h 1065"/>
                <a:gd name="T44" fmla="*/ 135 w 1676"/>
                <a:gd name="T45" fmla="*/ 851 h 1065"/>
                <a:gd name="T46" fmla="*/ 121 w 1676"/>
                <a:gd name="T47" fmla="*/ 757 h 1065"/>
                <a:gd name="T48" fmla="*/ 121 w 1676"/>
                <a:gd name="T49" fmla="*/ 673 h 1065"/>
                <a:gd name="T50" fmla="*/ 132 w 1676"/>
                <a:gd name="T51" fmla="*/ 574 h 1065"/>
                <a:gd name="T52" fmla="*/ 171 w 1676"/>
                <a:gd name="T53" fmla="*/ 448 h 1065"/>
                <a:gd name="T54" fmla="*/ 229 w 1676"/>
                <a:gd name="T55" fmla="*/ 335 h 1065"/>
                <a:gd name="T56" fmla="*/ 308 w 1676"/>
                <a:gd name="T57" fmla="*/ 236 h 1065"/>
                <a:gd name="T58" fmla="*/ 404 w 1676"/>
                <a:gd name="T59" fmla="*/ 157 h 1065"/>
                <a:gd name="T60" fmla="*/ 514 w 1676"/>
                <a:gd name="T61" fmla="*/ 96 h 1065"/>
                <a:gd name="T62" fmla="*/ 605 w 1676"/>
                <a:gd name="T63" fmla="*/ 63 h 1065"/>
                <a:gd name="T64" fmla="*/ 668 w 1676"/>
                <a:gd name="T65" fmla="*/ 49 h 1065"/>
                <a:gd name="T66" fmla="*/ 731 w 1676"/>
                <a:gd name="T67" fmla="*/ 44 h 1065"/>
                <a:gd name="T68" fmla="*/ 1516 w 1676"/>
                <a:gd name="T69" fmla="*/ 42 h 1065"/>
                <a:gd name="T70" fmla="*/ 1597 w 1676"/>
                <a:gd name="T71" fmla="*/ 47 h 1065"/>
                <a:gd name="T72" fmla="*/ 1676 w 1676"/>
                <a:gd name="T73" fmla="*/ 63 h 1065"/>
                <a:gd name="T74" fmla="*/ 1613 w 1676"/>
                <a:gd name="T75" fmla="*/ 36 h 1065"/>
                <a:gd name="T76" fmla="*/ 1547 w 1676"/>
                <a:gd name="T77" fmla="*/ 17 h 1065"/>
                <a:gd name="T78" fmla="*/ 1476 w 1676"/>
                <a:gd name="T79" fmla="*/ 3 h 1065"/>
                <a:gd name="T80" fmla="*/ 1404 w 1676"/>
                <a:gd name="T81" fmla="*/ 0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76" h="1065">
                  <a:moveTo>
                    <a:pt x="1404" y="0"/>
                  </a:moveTo>
                  <a:lnTo>
                    <a:pt x="682" y="0"/>
                  </a:lnTo>
                  <a:lnTo>
                    <a:pt x="632" y="0"/>
                  </a:lnTo>
                  <a:lnTo>
                    <a:pt x="585" y="6"/>
                  </a:lnTo>
                  <a:lnTo>
                    <a:pt x="542" y="15"/>
                  </a:lnTo>
                  <a:lnTo>
                    <a:pt x="497" y="25"/>
                  </a:lnTo>
                  <a:lnTo>
                    <a:pt x="456" y="42"/>
                  </a:lnTo>
                  <a:lnTo>
                    <a:pt x="415" y="58"/>
                  </a:lnTo>
                  <a:lnTo>
                    <a:pt x="377" y="83"/>
                  </a:lnTo>
                  <a:lnTo>
                    <a:pt x="339" y="107"/>
                  </a:lnTo>
                  <a:lnTo>
                    <a:pt x="322" y="116"/>
                  </a:lnTo>
                  <a:lnTo>
                    <a:pt x="305" y="119"/>
                  </a:lnTo>
                  <a:lnTo>
                    <a:pt x="294" y="116"/>
                  </a:lnTo>
                  <a:lnTo>
                    <a:pt x="286" y="110"/>
                  </a:lnTo>
                  <a:lnTo>
                    <a:pt x="278" y="101"/>
                  </a:lnTo>
                  <a:lnTo>
                    <a:pt x="276" y="91"/>
                  </a:lnTo>
                  <a:lnTo>
                    <a:pt x="278" y="74"/>
                  </a:lnTo>
                  <a:lnTo>
                    <a:pt x="286" y="55"/>
                  </a:lnTo>
                  <a:lnTo>
                    <a:pt x="299" y="33"/>
                  </a:lnTo>
                  <a:lnTo>
                    <a:pt x="319" y="6"/>
                  </a:lnTo>
                  <a:lnTo>
                    <a:pt x="283" y="31"/>
                  </a:lnTo>
                  <a:lnTo>
                    <a:pt x="247" y="55"/>
                  </a:lnTo>
                  <a:lnTo>
                    <a:pt x="215" y="83"/>
                  </a:lnTo>
                  <a:lnTo>
                    <a:pt x="184" y="113"/>
                  </a:lnTo>
                  <a:lnTo>
                    <a:pt x="143" y="159"/>
                  </a:lnTo>
                  <a:lnTo>
                    <a:pt x="108" y="209"/>
                  </a:lnTo>
                  <a:lnTo>
                    <a:pt x="74" y="261"/>
                  </a:lnTo>
                  <a:lnTo>
                    <a:pt x="50" y="319"/>
                  </a:lnTo>
                  <a:lnTo>
                    <a:pt x="28" y="380"/>
                  </a:lnTo>
                  <a:lnTo>
                    <a:pt x="11" y="439"/>
                  </a:lnTo>
                  <a:lnTo>
                    <a:pt x="4" y="506"/>
                  </a:lnTo>
                  <a:lnTo>
                    <a:pt x="0" y="571"/>
                  </a:lnTo>
                  <a:lnTo>
                    <a:pt x="4" y="637"/>
                  </a:lnTo>
                  <a:lnTo>
                    <a:pt x="11" y="703"/>
                  </a:lnTo>
                  <a:lnTo>
                    <a:pt x="28" y="763"/>
                  </a:lnTo>
                  <a:lnTo>
                    <a:pt x="50" y="824"/>
                  </a:lnTo>
                  <a:lnTo>
                    <a:pt x="74" y="881"/>
                  </a:lnTo>
                  <a:lnTo>
                    <a:pt x="108" y="933"/>
                  </a:lnTo>
                  <a:lnTo>
                    <a:pt x="143" y="982"/>
                  </a:lnTo>
                  <a:lnTo>
                    <a:pt x="184" y="1029"/>
                  </a:lnTo>
                  <a:lnTo>
                    <a:pt x="220" y="1065"/>
                  </a:lnTo>
                  <a:lnTo>
                    <a:pt x="198" y="1024"/>
                  </a:lnTo>
                  <a:lnTo>
                    <a:pt x="177" y="982"/>
                  </a:lnTo>
                  <a:lnTo>
                    <a:pt x="160" y="941"/>
                  </a:lnTo>
                  <a:lnTo>
                    <a:pt x="146" y="898"/>
                  </a:lnTo>
                  <a:lnTo>
                    <a:pt x="135" y="851"/>
                  </a:lnTo>
                  <a:lnTo>
                    <a:pt x="126" y="804"/>
                  </a:lnTo>
                  <a:lnTo>
                    <a:pt x="121" y="757"/>
                  </a:lnTo>
                  <a:lnTo>
                    <a:pt x="119" y="709"/>
                  </a:lnTo>
                  <a:lnTo>
                    <a:pt x="121" y="673"/>
                  </a:lnTo>
                  <a:lnTo>
                    <a:pt x="121" y="640"/>
                  </a:lnTo>
                  <a:lnTo>
                    <a:pt x="132" y="574"/>
                  </a:lnTo>
                  <a:lnTo>
                    <a:pt x="148" y="511"/>
                  </a:lnTo>
                  <a:lnTo>
                    <a:pt x="171" y="448"/>
                  </a:lnTo>
                  <a:lnTo>
                    <a:pt x="198" y="390"/>
                  </a:lnTo>
                  <a:lnTo>
                    <a:pt x="229" y="335"/>
                  </a:lnTo>
                  <a:lnTo>
                    <a:pt x="267" y="286"/>
                  </a:lnTo>
                  <a:lnTo>
                    <a:pt x="308" y="236"/>
                  </a:lnTo>
                  <a:lnTo>
                    <a:pt x="355" y="195"/>
                  </a:lnTo>
                  <a:lnTo>
                    <a:pt x="404" y="157"/>
                  </a:lnTo>
                  <a:lnTo>
                    <a:pt x="456" y="124"/>
                  </a:lnTo>
                  <a:lnTo>
                    <a:pt x="514" y="96"/>
                  </a:lnTo>
                  <a:lnTo>
                    <a:pt x="575" y="72"/>
                  </a:lnTo>
                  <a:lnTo>
                    <a:pt x="605" y="63"/>
                  </a:lnTo>
                  <a:lnTo>
                    <a:pt x="636" y="55"/>
                  </a:lnTo>
                  <a:lnTo>
                    <a:pt x="668" y="49"/>
                  </a:lnTo>
                  <a:lnTo>
                    <a:pt x="701" y="47"/>
                  </a:lnTo>
                  <a:lnTo>
                    <a:pt x="731" y="44"/>
                  </a:lnTo>
                  <a:lnTo>
                    <a:pt x="767" y="42"/>
                  </a:lnTo>
                  <a:lnTo>
                    <a:pt x="1516" y="42"/>
                  </a:lnTo>
                  <a:lnTo>
                    <a:pt x="1558" y="44"/>
                  </a:lnTo>
                  <a:lnTo>
                    <a:pt x="1597" y="47"/>
                  </a:lnTo>
                  <a:lnTo>
                    <a:pt x="1638" y="55"/>
                  </a:lnTo>
                  <a:lnTo>
                    <a:pt x="1676" y="63"/>
                  </a:lnTo>
                  <a:lnTo>
                    <a:pt x="1644" y="49"/>
                  </a:lnTo>
                  <a:lnTo>
                    <a:pt x="1613" y="36"/>
                  </a:lnTo>
                  <a:lnTo>
                    <a:pt x="1581" y="25"/>
                  </a:lnTo>
                  <a:lnTo>
                    <a:pt x="1547" y="17"/>
                  </a:lnTo>
                  <a:lnTo>
                    <a:pt x="1511" y="9"/>
                  </a:lnTo>
                  <a:lnTo>
                    <a:pt x="1476" y="3"/>
                  </a:lnTo>
                  <a:lnTo>
                    <a:pt x="1440" y="0"/>
                  </a:lnTo>
                  <a:lnTo>
                    <a:pt x="1404" y="0"/>
                  </a:lnTo>
                  <a:close/>
                </a:path>
              </a:pathLst>
            </a:custGeom>
            <a:solidFill>
              <a:srgbClr val="C9CA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90"/>
            <p:cNvSpPr>
              <a:spLocks/>
            </p:cNvSpPr>
            <p:nvPr/>
          </p:nvSpPr>
          <p:spPr bwMode="auto">
            <a:xfrm>
              <a:off x="4332288" y="3914775"/>
              <a:ext cx="77788" cy="249238"/>
            </a:xfrm>
            <a:custGeom>
              <a:avLst/>
              <a:gdLst>
                <a:gd name="T0" fmla="*/ 347 w 347"/>
                <a:gd name="T1" fmla="*/ 0 h 1101"/>
                <a:gd name="T2" fmla="*/ 307 w 347"/>
                <a:gd name="T3" fmla="*/ 23 h 1101"/>
                <a:gd name="T4" fmla="*/ 273 w 347"/>
                <a:gd name="T5" fmla="*/ 47 h 1101"/>
                <a:gd name="T6" fmla="*/ 237 w 347"/>
                <a:gd name="T7" fmla="*/ 75 h 1101"/>
                <a:gd name="T8" fmla="*/ 203 w 347"/>
                <a:gd name="T9" fmla="*/ 102 h 1101"/>
                <a:gd name="T10" fmla="*/ 174 w 347"/>
                <a:gd name="T11" fmla="*/ 135 h 1101"/>
                <a:gd name="T12" fmla="*/ 145 w 347"/>
                <a:gd name="T13" fmla="*/ 168 h 1101"/>
                <a:gd name="T14" fmla="*/ 118 w 347"/>
                <a:gd name="T15" fmla="*/ 203 h 1101"/>
                <a:gd name="T16" fmla="*/ 96 w 347"/>
                <a:gd name="T17" fmla="*/ 239 h 1101"/>
                <a:gd name="T18" fmla="*/ 75 w 347"/>
                <a:gd name="T19" fmla="*/ 277 h 1101"/>
                <a:gd name="T20" fmla="*/ 55 w 347"/>
                <a:gd name="T21" fmla="*/ 319 h 1101"/>
                <a:gd name="T22" fmla="*/ 39 w 347"/>
                <a:gd name="T23" fmla="*/ 360 h 1101"/>
                <a:gd name="T24" fmla="*/ 25 w 347"/>
                <a:gd name="T25" fmla="*/ 401 h 1101"/>
                <a:gd name="T26" fmla="*/ 14 w 347"/>
                <a:gd name="T27" fmla="*/ 448 h 1101"/>
                <a:gd name="T28" fmla="*/ 6 w 347"/>
                <a:gd name="T29" fmla="*/ 492 h 1101"/>
                <a:gd name="T30" fmla="*/ 0 w 347"/>
                <a:gd name="T31" fmla="*/ 538 h 1101"/>
                <a:gd name="T32" fmla="*/ 0 w 347"/>
                <a:gd name="T33" fmla="*/ 585 h 1101"/>
                <a:gd name="T34" fmla="*/ 0 w 347"/>
                <a:gd name="T35" fmla="*/ 624 h 1101"/>
                <a:gd name="T36" fmla="*/ 3 w 347"/>
                <a:gd name="T37" fmla="*/ 662 h 1101"/>
                <a:gd name="T38" fmla="*/ 8 w 347"/>
                <a:gd name="T39" fmla="*/ 700 h 1101"/>
                <a:gd name="T40" fmla="*/ 17 w 347"/>
                <a:gd name="T41" fmla="*/ 739 h 1101"/>
                <a:gd name="T42" fmla="*/ 25 w 347"/>
                <a:gd name="T43" fmla="*/ 775 h 1101"/>
                <a:gd name="T44" fmla="*/ 36 w 347"/>
                <a:gd name="T45" fmla="*/ 811 h 1101"/>
                <a:gd name="T46" fmla="*/ 50 w 347"/>
                <a:gd name="T47" fmla="*/ 843 h 1101"/>
                <a:gd name="T48" fmla="*/ 66 w 347"/>
                <a:gd name="T49" fmla="*/ 879 h 1101"/>
                <a:gd name="T50" fmla="*/ 82 w 347"/>
                <a:gd name="T51" fmla="*/ 908 h 1101"/>
                <a:gd name="T52" fmla="*/ 102 w 347"/>
                <a:gd name="T53" fmla="*/ 942 h 1101"/>
                <a:gd name="T54" fmla="*/ 121 w 347"/>
                <a:gd name="T55" fmla="*/ 972 h 1101"/>
                <a:gd name="T56" fmla="*/ 143 w 347"/>
                <a:gd name="T57" fmla="*/ 1000 h 1101"/>
                <a:gd name="T58" fmla="*/ 165 w 347"/>
                <a:gd name="T59" fmla="*/ 1027 h 1101"/>
                <a:gd name="T60" fmla="*/ 190 w 347"/>
                <a:gd name="T61" fmla="*/ 1054 h 1101"/>
                <a:gd name="T62" fmla="*/ 217 w 347"/>
                <a:gd name="T63" fmla="*/ 1079 h 1101"/>
                <a:gd name="T64" fmla="*/ 244 w 347"/>
                <a:gd name="T65" fmla="*/ 1101 h 1101"/>
                <a:gd name="T66" fmla="*/ 228 w 347"/>
                <a:gd name="T67" fmla="*/ 1079 h 1101"/>
                <a:gd name="T68" fmla="*/ 192 w 347"/>
                <a:gd name="T69" fmla="*/ 1043 h 1101"/>
                <a:gd name="T70" fmla="*/ 151 w 347"/>
                <a:gd name="T71" fmla="*/ 996 h 1101"/>
                <a:gd name="T72" fmla="*/ 116 w 347"/>
                <a:gd name="T73" fmla="*/ 947 h 1101"/>
                <a:gd name="T74" fmla="*/ 82 w 347"/>
                <a:gd name="T75" fmla="*/ 895 h 1101"/>
                <a:gd name="T76" fmla="*/ 58 w 347"/>
                <a:gd name="T77" fmla="*/ 838 h 1101"/>
                <a:gd name="T78" fmla="*/ 36 w 347"/>
                <a:gd name="T79" fmla="*/ 777 h 1101"/>
                <a:gd name="T80" fmla="*/ 19 w 347"/>
                <a:gd name="T81" fmla="*/ 717 h 1101"/>
                <a:gd name="T82" fmla="*/ 12 w 347"/>
                <a:gd name="T83" fmla="*/ 651 h 1101"/>
                <a:gd name="T84" fmla="*/ 8 w 347"/>
                <a:gd name="T85" fmla="*/ 585 h 1101"/>
                <a:gd name="T86" fmla="*/ 12 w 347"/>
                <a:gd name="T87" fmla="*/ 520 h 1101"/>
                <a:gd name="T88" fmla="*/ 19 w 347"/>
                <a:gd name="T89" fmla="*/ 453 h 1101"/>
                <a:gd name="T90" fmla="*/ 36 w 347"/>
                <a:gd name="T91" fmla="*/ 394 h 1101"/>
                <a:gd name="T92" fmla="*/ 58 w 347"/>
                <a:gd name="T93" fmla="*/ 333 h 1101"/>
                <a:gd name="T94" fmla="*/ 82 w 347"/>
                <a:gd name="T95" fmla="*/ 275 h 1101"/>
                <a:gd name="T96" fmla="*/ 116 w 347"/>
                <a:gd name="T97" fmla="*/ 223 h 1101"/>
                <a:gd name="T98" fmla="*/ 151 w 347"/>
                <a:gd name="T99" fmla="*/ 173 h 1101"/>
                <a:gd name="T100" fmla="*/ 192 w 347"/>
                <a:gd name="T101" fmla="*/ 127 h 1101"/>
                <a:gd name="T102" fmla="*/ 223 w 347"/>
                <a:gd name="T103" fmla="*/ 97 h 1101"/>
                <a:gd name="T104" fmla="*/ 255 w 347"/>
                <a:gd name="T105" fmla="*/ 69 h 1101"/>
                <a:gd name="T106" fmla="*/ 291 w 347"/>
                <a:gd name="T107" fmla="*/ 45 h 1101"/>
                <a:gd name="T108" fmla="*/ 327 w 347"/>
                <a:gd name="T109" fmla="*/ 20 h 1101"/>
                <a:gd name="T110" fmla="*/ 347 w 347"/>
                <a:gd name="T111" fmla="*/ 0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7" h="1101">
                  <a:moveTo>
                    <a:pt x="347" y="0"/>
                  </a:moveTo>
                  <a:lnTo>
                    <a:pt x="307" y="23"/>
                  </a:lnTo>
                  <a:lnTo>
                    <a:pt x="273" y="47"/>
                  </a:lnTo>
                  <a:lnTo>
                    <a:pt x="237" y="75"/>
                  </a:lnTo>
                  <a:lnTo>
                    <a:pt x="203" y="102"/>
                  </a:lnTo>
                  <a:lnTo>
                    <a:pt x="174" y="135"/>
                  </a:lnTo>
                  <a:lnTo>
                    <a:pt x="145" y="168"/>
                  </a:lnTo>
                  <a:lnTo>
                    <a:pt x="118" y="203"/>
                  </a:lnTo>
                  <a:lnTo>
                    <a:pt x="96" y="239"/>
                  </a:lnTo>
                  <a:lnTo>
                    <a:pt x="75" y="277"/>
                  </a:lnTo>
                  <a:lnTo>
                    <a:pt x="55" y="319"/>
                  </a:lnTo>
                  <a:lnTo>
                    <a:pt x="39" y="360"/>
                  </a:lnTo>
                  <a:lnTo>
                    <a:pt x="25" y="401"/>
                  </a:lnTo>
                  <a:lnTo>
                    <a:pt x="14" y="448"/>
                  </a:lnTo>
                  <a:lnTo>
                    <a:pt x="6" y="492"/>
                  </a:lnTo>
                  <a:lnTo>
                    <a:pt x="0" y="538"/>
                  </a:lnTo>
                  <a:lnTo>
                    <a:pt x="0" y="585"/>
                  </a:lnTo>
                  <a:lnTo>
                    <a:pt x="0" y="624"/>
                  </a:lnTo>
                  <a:lnTo>
                    <a:pt x="3" y="662"/>
                  </a:lnTo>
                  <a:lnTo>
                    <a:pt x="8" y="700"/>
                  </a:lnTo>
                  <a:lnTo>
                    <a:pt x="17" y="739"/>
                  </a:lnTo>
                  <a:lnTo>
                    <a:pt x="25" y="775"/>
                  </a:lnTo>
                  <a:lnTo>
                    <a:pt x="36" y="811"/>
                  </a:lnTo>
                  <a:lnTo>
                    <a:pt x="50" y="843"/>
                  </a:lnTo>
                  <a:lnTo>
                    <a:pt x="66" y="879"/>
                  </a:lnTo>
                  <a:lnTo>
                    <a:pt x="82" y="908"/>
                  </a:lnTo>
                  <a:lnTo>
                    <a:pt x="102" y="942"/>
                  </a:lnTo>
                  <a:lnTo>
                    <a:pt x="121" y="972"/>
                  </a:lnTo>
                  <a:lnTo>
                    <a:pt x="143" y="1000"/>
                  </a:lnTo>
                  <a:lnTo>
                    <a:pt x="165" y="1027"/>
                  </a:lnTo>
                  <a:lnTo>
                    <a:pt x="190" y="1054"/>
                  </a:lnTo>
                  <a:lnTo>
                    <a:pt x="217" y="1079"/>
                  </a:lnTo>
                  <a:lnTo>
                    <a:pt x="244" y="1101"/>
                  </a:lnTo>
                  <a:lnTo>
                    <a:pt x="228" y="1079"/>
                  </a:lnTo>
                  <a:lnTo>
                    <a:pt x="192" y="1043"/>
                  </a:lnTo>
                  <a:lnTo>
                    <a:pt x="151" y="996"/>
                  </a:lnTo>
                  <a:lnTo>
                    <a:pt x="116" y="947"/>
                  </a:lnTo>
                  <a:lnTo>
                    <a:pt x="82" y="895"/>
                  </a:lnTo>
                  <a:lnTo>
                    <a:pt x="58" y="838"/>
                  </a:lnTo>
                  <a:lnTo>
                    <a:pt x="36" y="777"/>
                  </a:lnTo>
                  <a:lnTo>
                    <a:pt x="19" y="717"/>
                  </a:lnTo>
                  <a:lnTo>
                    <a:pt x="12" y="651"/>
                  </a:lnTo>
                  <a:lnTo>
                    <a:pt x="8" y="585"/>
                  </a:lnTo>
                  <a:lnTo>
                    <a:pt x="12" y="520"/>
                  </a:lnTo>
                  <a:lnTo>
                    <a:pt x="19" y="453"/>
                  </a:lnTo>
                  <a:lnTo>
                    <a:pt x="36" y="394"/>
                  </a:lnTo>
                  <a:lnTo>
                    <a:pt x="58" y="333"/>
                  </a:lnTo>
                  <a:lnTo>
                    <a:pt x="82" y="275"/>
                  </a:lnTo>
                  <a:lnTo>
                    <a:pt x="116" y="223"/>
                  </a:lnTo>
                  <a:lnTo>
                    <a:pt x="151" y="173"/>
                  </a:lnTo>
                  <a:lnTo>
                    <a:pt x="192" y="127"/>
                  </a:lnTo>
                  <a:lnTo>
                    <a:pt x="223" y="97"/>
                  </a:lnTo>
                  <a:lnTo>
                    <a:pt x="255" y="69"/>
                  </a:lnTo>
                  <a:lnTo>
                    <a:pt x="291" y="45"/>
                  </a:lnTo>
                  <a:lnTo>
                    <a:pt x="327" y="20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6437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191"/>
            <p:cNvSpPr>
              <a:spLocks/>
            </p:cNvSpPr>
            <p:nvPr/>
          </p:nvSpPr>
          <p:spPr bwMode="auto">
            <a:xfrm>
              <a:off x="4362451" y="3929063"/>
              <a:ext cx="460375" cy="298450"/>
            </a:xfrm>
            <a:custGeom>
              <a:avLst/>
              <a:gdLst>
                <a:gd name="T0" fmla="*/ 2028 w 2028"/>
                <a:gd name="T1" fmla="*/ 692 h 1315"/>
                <a:gd name="T2" fmla="*/ 2017 w 2028"/>
                <a:gd name="T3" fmla="*/ 791 h 1315"/>
                <a:gd name="T4" fmla="*/ 1979 w 2028"/>
                <a:gd name="T5" fmla="*/ 915 h 1315"/>
                <a:gd name="T6" fmla="*/ 1921 w 2028"/>
                <a:gd name="T7" fmla="*/ 1027 h 1315"/>
                <a:gd name="T8" fmla="*/ 1842 w 2028"/>
                <a:gd name="T9" fmla="*/ 1123 h 1315"/>
                <a:gd name="T10" fmla="*/ 1748 w 2028"/>
                <a:gd name="T11" fmla="*/ 1203 h 1315"/>
                <a:gd name="T12" fmla="*/ 1638 w 2028"/>
                <a:gd name="T13" fmla="*/ 1262 h 1315"/>
                <a:gd name="T14" fmla="*/ 1520 w 2028"/>
                <a:gd name="T15" fmla="*/ 1302 h 1315"/>
                <a:gd name="T16" fmla="*/ 1457 w 2028"/>
                <a:gd name="T17" fmla="*/ 1312 h 1315"/>
                <a:gd name="T18" fmla="*/ 1390 w 2028"/>
                <a:gd name="T19" fmla="*/ 1315 h 1315"/>
                <a:gd name="T20" fmla="*/ 608 w 2028"/>
                <a:gd name="T21" fmla="*/ 1315 h 1315"/>
                <a:gd name="T22" fmla="*/ 542 w 2028"/>
                <a:gd name="T23" fmla="*/ 1307 h 1315"/>
                <a:gd name="T24" fmla="*/ 452 w 2028"/>
                <a:gd name="T25" fmla="*/ 1285 h 1315"/>
                <a:gd name="T26" fmla="*/ 335 w 2028"/>
                <a:gd name="T27" fmla="*/ 1235 h 1315"/>
                <a:gd name="T28" fmla="*/ 234 w 2028"/>
                <a:gd name="T29" fmla="*/ 1165 h 1315"/>
                <a:gd name="T30" fmla="*/ 146 w 2028"/>
                <a:gd name="T31" fmla="*/ 1077 h 1315"/>
                <a:gd name="T32" fmla="*/ 78 w 2028"/>
                <a:gd name="T33" fmla="*/ 972 h 1315"/>
                <a:gd name="T34" fmla="*/ 31 w 2028"/>
                <a:gd name="T35" fmla="*/ 854 h 1315"/>
                <a:gd name="T36" fmla="*/ 4 w 2028"/>
                <a:gd name="T37" fmla="*/ 725 h 1315"/>
                <a:gd name="T38" fmla="*/ 0 w 2028"/>
                <a:gd name="T39" fmla="*/ 660 h 1315"/>
                <a:gd name="T40" fmla="*/ 4 w 2028"/>
                <a:gd name="T41" fmla="*/ 591 h 1315"/>
                <a:gd name="T42" fmla="*/ 31 w 2028"/>
                <a:gd name="T43" fmla="*/ 464 h 1315"/>
                <a:gd name="T44" fmla="*/ 78 w 2028"/>
                <a:gd name="T45" fmla="*/ 347 h 1315"/>
                <a:gd name="T46" fmla="*/ 146 w 2028"/>
                <a:gd name="T47" fmla="*/ 243 h 1315"/>
                <a:gd name="T48" fmla="*/ 234 w 2028"/>
                <a:gd name="T49" fmla="*/ 151 h 1315"/>
                <a:gd name="T50" fmla="*/ 335 w 2028"/>
                <a:gd name="T51" fmla="*/ 81 h 1315"/>
                <a:gd name="T52" fmla="*/ 452 w 2028"/>
                <a:gd name="T53" fmla="*/ 31 h 1315"/>
                <a:gd name="T54" fmla="*/ 542 w 2028"/>
                <a:gd name="T55" fmla="*/ 9 h 1315"/>
                <a:gd name="T56" fmla="*/ 608 w 2028"/>
                <a:gd name="T57" fmla="*/ 4 h 1315"/>
                <a:gd name="T58" fmla="*/ 1390 w 2028"/>
                <a:gd name="T59" fmla="*/ 0 h 1315"/>
                <a:gd name="T60" fmla="*/ 1457 w 2028"/>
                <a:gd name="T61" fmla="*/ 6 h 1315"/>
                <a:gd name="T62" fmla="*/ 1520 w 2028"/>
                <a:gd name="T63" fmla="*/ 14 h 1315"/>
                <a:gd name="T64" fmla="*/ 1638 w 2028"/>
                <a:gd name="T65" fmla="*/ 52 h 1315"/>
                <a:gd name="T66" fmla="*/ 1748 w 2028"/>
                <a:gd name="T67" fmla="*/ 113 h 1315"/>
                <a:gd name="T68" fmla="*/ 1842 w 2028"/>
                <a:gd name="T69" fmla="*/ 196 h 1315"/>
                <a:gd name="T70" fmla="*/ 1921 w 2028"/>
                <a:gd name="T71" fmla="*/ 291 h 1315"/>
                <a:gd name="T72" fmla="*/ 1979 w 2028"/>
                <a:gd name="T73" fmla="*/ 404 h 1315"/>
                <a:gd name="T74" fmla="*/ 2017 w 2028"/>
                <a:gd name="T75" fmla="*/ 527 h 1315"/>
                <a:gd name="T76" fmla="*/ 2028 w 2028"/>
                <a:gd name="T77" fmla="*/ 626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5">
                  <a:moveTo>
                    <a:pt x="2028" y="660"/>
                  </a:moveTo>
                  <a:lnTo>
                    <a:pt x="2028" y="692"/>
                  </a:lnTo>
                  <a:lnTo>
                    <a:pt x="2026" y="725"/>
                  </a:lnTo>
                  <a:lnTo>
                    <a:pt x="2017" y="791"/>
                  </a:lnTo>
                  <a:lnTo>
                    <a:pt x="2001" y="854"/>
                  </a:lnTo>
                  <a:lnTo>
                    <a:pt x="1979" y="915"/>
                  </a:lnTo>
                  <a:lnTo>
                    <a:pt x="1952" y="972"/>
                  </a:lnTo>
                  <a:lnTo>
                    <a:pt x="1921" y="1027"/>
                  </a:lnTo>
                  <a:lnTo>
                    <a:pt x="1883" y="1077"/>
                  </a:lnTo>
                  <a:lnTo>
                    <a:pt x="1842" y="1123"/>
                  </a:lnTo>
                  <a:lnTo>
                    <a:pt x="1797" y="1165"/>
                  </a:lnTo>
                  <a:lnTo>
                    <a:pt x="1748" y="1203"/>
                  </a:lnTo>
                  <a:lnTo>
                    <a:pt x="1696" y="1235"/>
                  </a:lnTo>
                  <a:lnTo>
                    <a:pt x="1638" y="1262"/>
                  </a:lnTo>
                  <a:lnTo>
                    <a:pt x="1581" y="1285"/>
                  </a:lnTo>
                  <a:lnTo>
                    <a:pt x="1520" y="1302"/>
                  </a:lnTo>
                  <a:lnTo>
                    <a:pt x="1487" y="1307"/>
                  </a:lnTo>
                  <a:lnTo>
                    <a:pt x="1457" y="1312"/>
                  </a:lnTo>
                  <a:lnTo>
                    <a:pt x="1424" y="1315"/>
                  </a:lnTo>
                  <a:lnTo>
                    <a:pt x="1390" y="1315"/>
                  </a:lnTo>
                  <a:lnTo>
                    <a:pt x="641" y="1315"/>
                  </a:lnTo>
                  <a:lnTo>
                    <a:pt x="608" y="1315"/>
                  </a:lnTo>
                  <a:lnTo>
                    <a:pt x="575" y="1312"/>
                  </a:lnTo>
                  <a:lnTo>
                    <a:pt x="542" y="1307"/>
                  </a:lnTo>
                  <a:lnTo>
                    <a:pt x="512" y="1302"/>
                  </a:lnTo>
                  <a:lnTo>
                    <a:pt x="452" y="1285"/>
                  </a:lnTo>
                  <a:lnTo>
                    <a:pt x="391" y="1262"/>
                  </a:lnTo>
                  <a:lnTo>
                    <a:pt x="335" y="1235"/>
                  </a:lnTo>
                  <a:lnTo>
                    <a:pt x="283" y="1203"/>
                  </a:lnTo>
                  <a:lnTo>
                    <a:pt x="234" y="1165"/>
                  </a:lnTo>
                  <a:lnTo>
                    <a:pt x="188" y="1123"/>
                  </a:lnTo>
                  <a:lnTo>
                    <a:pt x="146" y="1077"/>
                  </a:lnTo>
                  <a:lnTo>
                    <a:pt x="110" y="1027"/>
                  </a:lnTo>
                  <a:lnTo>
                    <a:pt x="78" y="972"/>
                  </a:lnTo>
                  <a:lnTo>
                    <a:pt x="53" y="915"/>
                  </a:lnTo>
                  <a:lnTo>
                    <a:pt x="31" y="854"/>
                  </a:lnTo>
                  <a:lnTo>
                    <a:pt x="15" y="791"/>
                  </a:lnTo>
                  <a:lnTo>
                    <a:pt x="4" y="725"/>
                  </a:lnTo>
                  <a:lnTo>
                    <a:pt x="4" y="692"/>
                  </a:lnTo>
                  <a:lnTo>
                    <a:pt x="0" y="660"/>
                  </a:lnTo>
                  <a:lnTo>
                    <a:pt x="4" y="626"/>
                  </a:lnTo>
                  <a:lnTo>
                    <a:pt x="4" y="591"/>
                  </a:lnTo>
                  <a:lnTo>
                    <a:pt x="15" y="527"/>
                  </a:lnTo>
                  <a:lnTo>
                    <a:pt x="31" y="464"/>
                  </a:lnTo>
                  <a:lnTo>
                    <a:pt x="53" y="404"/>
                  </a:lnTo>
                  <a:lnTo>
                    <a:pt x="78" y="347"/>
                  </a:lnTo>
                  <a:lnTo>
                    <a:pt x="110" y="291"/>
                  </a:lnTo>
                  <a:lnTo>
                    <a:pt x="146" y="243"/>
                  </a:lnTo>
                  <a:lnTo>
                    <a:pt x="188" y="196"/>
                  </a:lnTo>
                  <a:lnTo>
                    <a:pt x="234" y="151"/>
                  </a:lnTo>
                  <a:lnTo>
                    <a:pt x="283" y="113"/>
                  </a:lnTo>
                  <a:lnTo>
                    <a:pt x="335" y="81"/>
                  </a:lnTo>
                  <a:lnTo>
                    <a:pt x="391" y="52"/>
                  </a:lnTo>
                  <a:lnTo>
                    <a:pt x="452" y="31"/>
                  </a:lnTo>
                  <a:lnTo>
                    <a:pt x="512" y="14"/>
                  </a:lnTo>
                  <a:lnTo>
                    <a:pt x="542" y="9"/>
                  </a:lnTo>
                  <a:lnTo>
                    <a:pt x="575" y="6"/>
                  </a:lnTo>
                  <a:lnTo>
                    <a:pt x="608" y="4"/>
                  </a:lnTo>
                  <a:lnTo>
                    <a:pt x="641" y="0"/>
                  </a:lnTo>
                  <a:lnTo>
                    <a:pt x="1390" y="0"/>
                  </a:lnTo>
                  <a:lnTo>
                    <a:pt x="1424" y="4"/>
                  </a:lnTo>
                  <a:lnTo>
                    <a:pt x="1457" y="6"/>
                  </a:lnTo>
                  <a:lnTo>
                    <a:pt x="1487" y="9"/>
                  </a:lnTo>
                  <a:lnTo>
                    <a:pt x="1520" y="14"/>
                  </a:lnTo>
                  <a:lnTo>
                    <a:pt x="1581" y="31"/>
                  </a:lnTo>
                  <a:lnTo>
                    <a:pt x="1638" y="52"/>
                  </a:lnTo>
                  <a:lnTo>
                    <a:pt x="1696" y="81"/>
                  </a:lnTo>
                  <a:lnTo>
                    <a:pt x="1748" y="113"/>
                  </a:lnTo>
                  <a:lnTo>
                    <a:pt x="1797" y="151"/>
                  </a:lnTo>
                  <a:lnTo>
                    <a:pt x="1842" y="196"/>
                  </a:lnTo>
                  <a:lnTo>
                    <a:pt x="1883" y="243"/>
                  </a:lnTo>
                  <a:lnTo>
                    <a:pt x="1921" y="291"/>
                  </a:lnTo>
                  <a:lnTo>
                    <a:pt x="1952" y="347"/>
                  </a:lnTo>
                  <a:lnTo>
                    <a:pt x="1979" y="404"/>
                  </a:lnTo>
                  <a:lnTo>
                    <a:pt x="2001" y="464"/>
                  </a:lnTo>
                  <a:lnTo>
                    <a:pt x="2017" y="527"/>
                  </a:lnTo>
                  <a:lnTo>
                    <a:pt x="2026" y="591"/>
                  </a:lnTo>
                  <a:lnTo>
                    <a:pt x="2028" y="626"/>
                  </a:lnTo>
                  <a:lnTo>
                    <a:pt x="2028" y="660"/>
                  </a:lnTo>
                  <a:close/>
                </a:path>
              </a:pathLst>
            </a:custGeom>
            <a:solidFill>
              <a:srgbClr val="D9E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192"/>
            <p:cNvSpPr>
              <a:spLocks/>
            </p:cNvSpPr>
            <p:nvPr/>
          </p:nvSpPr>
          <p:spPr bwMode="auto">
            <a:xfrm>
              <a:off x="4360863" y="3927475"/>
              <a:ext cx="463550" cy="301625"/>
            </a:xfrm>
            <a:custGeom>
              <a:avLst/>
              <a:gdLst>
                <a:gd name="T0" fmla="*/ 2024 w 2044"/>
                <a:gd name="T1" fmla="*/ 732 h 1330"/>
                <a:gd name="T2" fmla="*/ 1977 w 2044"/>
                <a:gd name="T3" fmla="*/ 919 h 1330"/>
                <a:gd name="T4" fmla="*/ 1885 w 2044"/>
                <a:gd name="T5" fmla="*/ 1078 h 1330"/>
                <a:gd name="T6" fmla="*/ 1750 w 2044"/>
                <a:gd name="T7" fmla="*/ 1204 h 1330"/>
                <a:gd name="T8" fmla="*/ 1585 w 2044"/>
                <a:gd name="T9" fmla="*/ 1284 h 1330"/>
                <a:gd name="T10" fmla="*/ 1431 w 2044"/>
                <a:gd name="T11" fmla="*/ 1314 h 1330"/>
                <a:gd name="T12" fmla="*/ 615 w 2044"/>
                <a:gd name="T13" fmla="*/ 1314 h 1330"/>
                <a:gd name="T14" fmla="*/ 459 w 2044"/>
                <a:gd name="T15" fmla="*/ 1284 h 1330"/>
                <a:gd name="T16" fmla="*/ 294 w 2044"/>
                <a:gd name="T17" fmla="*/ 1204 h 1330"/>
                <a:gd name="T18" fmla="*/ 162 w 2044"/>
                <a:gd name="T19" fmla="*/ 1078 h 1330"/>
                <a:gd name="T20" fmla="*/ 65 w 2044"/>
                <a:gd name="T21" fmla="*/ 919 h 1330"/>
                <a:gd name="T22" fmla="*/ 18 w 2044"/>
                <a:gd name="T23" fmla="*/ 732 h 1330"/>
                <a:gd name="T24" fmla="*/ 29 w 2044"/>
                <a:gd name="T25" fmla="*/ 534 h 1330"/>
                <a:gd name="T26" fmla="*/ 93 w 2044"/>
                <a:gd name="T27" fmla="*/ 356 h 1330"/>
                <a:gd name="T28" fmla="*/ 200 w 2044"/>
                <a:gd name="T29" fmla="*/ 208 h 1330"/>
                <a:gd name="T30" fmla="*/ 346 w 2044"/>
                <a:gd name="T31" fmla="*/ 95 h 1330"/>
                <a:gd name="T32" fmla="*/ 519 w 2044"/>
                <a:gd name="T33" fmla="*/ 30 h 1330"/>
                <a:gd name="T34" fmla="*/ 615 w 2044"/>
                <a:gd name="T35" fmla="*/ 19 h 1330"/>
                <a:gd name="T36" fmla="*/ 1431 w 2044"/>
                <a:gd name="T37" fmla="*/ 19 h 1330"/>
                <a:gd name="T38" fmla="*/ 1525 w 2044"/>
                <a:gd name="T39" fmla="*/ 30 h 1330"/>
                <a:gd name="T40" fmla="*/ 1698 w 2044"/>
                <a:gd name="T41" fmla="*/ 95 h 1330"/>
                <a:gd name="T42" fmla="*/ 1843 w 2044"/>
                <a:gd name="T43" fmla="*/ 208 h 1330"/>
                <a:gd name="T44" fmla="*/ 1953 w 2044"/>
                <a:gd name="T45" fmla="*/ 356 h 1330"/>
                <a:gd name="T46" fmla="*/ 2016 w 2044"/>
                <a:gd name="T47" fmla="*/ 534 h 1330"/>
                <a:gd name="T48" fmla="*/ 2035 w 2044"/>
                <a:gd name="T49" fmla="*/ 667 h 1330"/>
                <a:gd name="T50" fmla="*/ 2041 w 2044"/>
                <a:gd name="T51" fmla="*/ 598 h 1330"/>
                <a:gd name="T52" fmla="*/ 1995 w 2044"/>
                <a:gd name="T53" fmla="*/ 406 h 1330"/>
                <a:gd name="T54" fmla="*/ 1898 w 2044"/>
                <a:gd name="T55" fmla="*/ 244 h 1330"/>
                <a:gd name="T56" fmla="*/ 1761 w 2044"/>
                <a:gd name="T57" fmla="*/ 115 h 1330"/>
                <a:gd name="T58" fmla="*/ 1590 w 2044"/>
                <a:gd name="T59" fmla="*/ 30 h 1330"/>
                <a:gd name="T60" fmla="*/ 1496 w 2044"/>
                <a:gd name="T61" fmla="*/ 7 h 1330"/>
                <a:gd name="T62" fmla="*/ 1397 w 2044"/>
                <a:gd name="T63" fmla="*/ 0 h 1330"/>
                <a:gd name="T64" fmla="*/ 582 w 2044"/>
                <a:gd name="T65" fmla="*/ 5 h 1330"/>
                <a:gd name="T66" fmla="*/ 486 w 2044"/>
                <a:gd name="T67" fmla="*/ 21 h 1330"/>
                <a:gd name="T68" fmla="*/ 337 w 2044"/>
                <a:gd name="T69" fmla="*/ 82 h 1330"/>
                <a:gd name="T70" fmla="*/ 189 w 2044"/>
                <a:gd name="T71" fmla="*/ 194 h 1330"/>
                <a:gd name="T72" fmla="*/ 79 w 2044"/>
                <a:gd name="T73" fmla="*/ 348 h 1330"/>
                <a:gd name="T74" fmla="*/ 13 w 2044"/>
                <a:gd name="T75" fmla="*/ 532 h 1330"/>
                <a:gd name="T76" fmla="*/ 0 w 2044"/>
                <a:gd name="T77" fmla="*/ 667 h 1330"/>
                <a:gd name="T78" fmla="*/ 13 w 2044"/>
                <a:gd name="T79" fmla="*/ 800 h 1330"/>
                <a:gd name="T80" fmla="*/ 79 w 2044"/>
                <a:gd name="T81" fmla="*/ 982 h 1330"/>
                <a:gd name="T82" fmla="*/ 189 w 2044"/>
                <a:gd name="T83" fmla="*/ 1136 h 1330"/>
                <a:gd name="T84" fmla="*/ 337 w 2044"/>
                <a:gd name="T85" fmla="*/ 1251 h 1330"/>
                <a:gd name="T86" fmla="*/ 486 w 2044"/>
                <a:gd name="T87" fmla="*/ 1309 h 1330"/>
                <a:gd name="T88" fmla="*/ 582 w 2044"/>
                <a:gd name="T89" fmla="*/ 1328 h 1330"/>
                <a:gd name="T90" fmla="*/ 1397 w 2044"/>
                <a:gd name="T91" fmla="*/ 1330 h 1330"/>
                <a:gd name="T92" fmla="*/ 1496 w 2044"/>
                <a:gd name="T93" fmla="*/ 1322 h 1330"/>
                <a:gd name="T94" fmla="*/ 1590 w 2044"/>
                <a:gd name="T95" fmla="*/ 1300 h 1330"/>
                <a:gd name="T96" fmla="*/ 1761 w 2044"/>
                <a:gd name="T97" fmla="*/ 1217 h 1330"/>
                <a:gd name="T98" fmla="*/ 1898 w 2044"/>
                <a:gd name="T99" fmla="*/ 1089 h 1330"/>
                <a:gd name="T100" fmla="*/ 1995 w 2044"/>
                <a:gd name="T101" fmla="*/ 924 h 1330"/>
                <a:gd name="T102" fmla="*/ 2041 w 2044"/>
                <a:gd name="T103" fmla="*/ 735 h 1330"/>
                <a:gd name="T104" fmla="*/ 2035 w 2044"/>
                <a:gd name="T105" fmla="*/ 667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30">
                  <a:moveTo>
                    <a:pt x="2035" y="667"/>
                  </a:moveTo>
                  <a:lnTo>
                    <a:pt x="2027" y="667"/>
                  </a:lnTo>
                  <a:lnTo>
                    <a:pt x="2024" y="732"/>
                  </a:lnTo>
                  <a:lnTo>
                    <a:pt x="2016" y="795"/>
                  </a:lnTo>
                  <a:lnTo>
                    <a:pt x="2000" y="859"/>
                  </a:lnTo>
                  <a:lnTo>
                    <a:pt x="1977" y="919"/>
                  </a:lnTo>
                  <a:lnTo>
                    <a:pt x="1953" y="974"/>
                  </a:lnTo>
                  <a:lnTo>
                    <a:pt x="1920" y="1028"/>
                  </a:lnTo>
                  <a:lnTo>
                    <a:pt x="1885" y="1078"/>
                  </a:lnTo>
                  <a:lnTo>
                    <a:pt x="1843" y="1125"/>
                  </a:lnTo>
                  <a:lnTo>
                    <a:pt x="1799" y="1165"/>
                  </a:lnTo>
                  <a:lnTo>
                    <a:pt x="1750" y="1204"/>
                  </a:lnTo>
                  <a:lnTo>
                    <a:pt x="1698" y="1237"/>
                  </a:lnTo>
                  <a:lnTo>
                    <a:pt x="1642" y="1264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64" y="1311"/>
                  </a:lnTo>
                  <a:lnTo>
                    <a:pt x="1431" y="1314"/>
                  </a:lnTo>
                  <a:lnTo>
                    <a:pt x="1397" y="1314"/>
                  </a:lnTo>
                  <a:lnTo>
                    <a:pt x="648" y="1314"/>
                  </a:lnTo>
                  <a:lnTo>
                    <a:pt x="615" y="1314"/>
                  </a:lnTo>
                  <a:lnTo>
                    <a:pt x="582" y="1311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0" y="1264"/>
                  </a:lnTo>
                  <a:lnTo>
                    <a:pt x="346" y="1237"/>
                  </a:lnTo>
                  <a:lnTo>
                    <a:pt x="294" y="1204"/>
                  </a:lnTo>
                  <a:lnTo>
                    <a:pt x="247" y="1165"/>
                  </a:lnTo>
                  <a:lnTo>
                    <a:pt x="200" y="1125"/>
                  </a:lnTo>
                  <a:lnTo>
                    <a:pt x="162" y="1078"/>
                  </a:lnTo>
                  <a:lnTo>
                    <a:pt x="123" y="1028"/>
                  </a:lnTo>
                  <a:lnTo>
                    <a:pt x="93" y="974"/>
                  </a:lnTo>
                  <a:lnTo>
                    <a:pt x="65" y="919"/>
                  </a:lnTo>
                  <a:lnTo>
                    <a:pt x="47" y="859"/>
                  </a:lnTo>
                  <a:lnTo>
                    <a:pt x="29" y="795"/>
                  </a:lnTo>
                  <a:lnTo>
                    <a:pt x="18" y="732"/>
                  </a:lnTo>
                  <a:lnTo>
                    <a:pt x="16" y="667"/>
                  </a:lnTo>
                  <a:lnTo>
                    <a:pt x="18" y="600"/>
                  </a:lnTo>
                  <a:lnTo>
                    <a:pt x="29" y="534"/>
                  </a:lnTo>
                  <a:lnTo>
                    <a:pt x="47" y="471"/>
                  </a:lnTo>
                  <a:lnTo>
                    <a:pt x="65" y="414"/>
                  </a:lnTo>
                  <a:lnTo>
                    <a:pt x="93" y="356"/>
                  </a:lnTo>
                  <a:lnTo>
                    <a:pt x="123" y="304"/>
                  </a:lnTo>
                  <a:lnTo>
                    <a:pt x="162" y="252"/>
                  </a:lnTo>
                  <a:lnTo>
                    <a:pt x="200" y="208"/>
                  </a:lnTo>
                  <a:lnTo>
                    <a:pt x="247" y="164"/>
                  </a:lnTo>
                  <a:lnTo>
                    <a:pt x="294" y="129"/>
                  </a:lnTo>
                  <a:lnTo>
                    <a:pt x="346" y="95"/>
                  </a:lnTo>
                  <a:lnTo>
                    <a:pt x="400" y="68"/>
                  </a:lnTo>
                  <a:lnTo>
                    <a:pt x="459" y="46"/>
                  </a:lnTo>
                  <a:lnTo>
                    <a:pt x="519" y="30"/>
                  </a:lnTo>
                  <a:lnTo>
                    <a:pt x="551" y="25"/>
                  </a:lnTo>
                  <a:lnTo>
                    <a:pt x="582" y="21"/>
                  </a:lnTo>
                  <a:lnTo>
                    <a:pt x="615" y="19"/>
                  </a:lnTo>
                  <a:lnTo>
                    <a:pt x="648" y="16"/>
                  </a:lnTo>
                  <a:lnTo>
                    <a:pt x="1397" y="16"/>
                  </a:lnTo>
                  <a:lnTo>
                    <a:pt x="1431" y="19"/>
                  </a:lnTo>
                  <a:lnTo>
                    <a:pt x="1464" y="21"/>
                  </a:lnTo>
                  <a:lnTo>
                    <a:pt x="1494" y="25"/>
                  </a:lnTo>
                  <a:lnTo>
                    <a:pt x="1525" y="30"/>
                  </a:lnTo>
                  <a:lnTo>
                    <a:pt x="1585" y="46"/>
                  </a:lnTo>
                  <a:lnTo>
                    <a:pt x="1642" y="68"/>
                  </a:lnTo>
                  <a:lnTo>
                    <a:pt x="1698" y="95"/>
                  </a:lnTo>
                  <a:lnTo>
                    <a:pt x="1750" y="129"/>
                  </a:lnTo>
                  <a:lnTo>
                    <a:pt x="1799" y="164"/>
                  </a:lnTo>
                  <a:lnTo>
                    <a:pt x="1843" y="208"/>
                  </a:lnTo>
                  <a:lnTo>
                    <a:pt x="1885" y="252"/>
                  </a:lnTo>
                  <a:lnTo>
                    <a:pt x="1920" y="304"/>
                  </a:lnTo>
                  <a:lnTo>
                    <a:pt x="1953" y="356"/>
                  </a:lnTo>
                  <a:lnTo>
                    <a:pt x="1977" y="414"/>
                  </a:lnTo>
                  <a:lnTo>
                    <a:pt x="2000" y="471"/>
                  </a:lnTo>
                  <a:lnTo>
                    <a:pt x="2016" y="534"/>
                  </a:lnTo>
                  <a:lnTo>
                    <a:pt x="2024" y="600"/>
                  </a:lnTo>
                  <a:lnTo>
                    <a:pt x="2027" y="667"/>
                  </a:lnTo>
                  <a:lnTo>
                    <a:pt x="2035" y="667"/>
                  </a:lnTo>
                  <a:lnTo>
                    <a:pt x="2044" y="667"/>
                  </a:lnTo>
                  <a:lnTo>
                    <a:pt x="2044" y="631"/>
                  </a:lnTo>
                  <a:lnTo>
                    <a:pt x="2041" y="598"/>
                  </a:lnTo>
                  <a:lnTo>
                    <a:pt x="2033" y="532"/>
                  </a:lnTo>
                  <a:lnTo>
                    <a:pt x="2016" y="469"/>
                  </a:lnTo>
                  <a:lnTo>
                    <a:pt x="1995" y="406"/>
                  </a:lnTo>
                  <a:lnTo>
                    <a:pt x="1966" y="348"/>
                  </a:lnTo>
                  <a:lnTo>
                    <a:pt x="1934" y="293"/>
                  </a:lnTo>
                  <a:lnTo>
                    <a:pt x="1898" y="244"/>
                  </a:lnTo>
                  <a:lnTo>
                    <a:pt x="1856" y="194"/>
                  </a:lnTo>
                  <a:lnTo>
                    <a:pt x="1810" y="153"/>
                  </a:lnTo>
                  <a:lnTo>
                    <a:pt x="1761" y="115"/>
                  </a:lnTo>
                  <a:lnTo>
                    <a:pt x="1705" y="82"/>
                  </a:lnTo>
                  <a:lnTo>
                    <a:pt x="1651" y="54"/>
                  </a:lnTo>
                  <a:lnTo>
                    <a:pt x="1590" y="30"/>
                  </a:lnTo>
                  <a:lnTo>
                    <a:pt x="1560" y="21"/>
                  </a:lnTo>
                  <a:lnTo>
                    <a:pt x="1527" y="13"/>
                  </a:lnTo>
                  <a:lnTo>
                    <a:pt x="1496" y="7"/>
                  </a:lnTo>
                  <a:lnTo>
                    <a:pt x="1464" y="5"/>
                  </a:lnTo>
                  <a:lnTo>
                    <a:pt x="1431" y="2"/>
                  </a:lnTo>
                  <a:lnTo>
                    <a:pt x="1397" y="0"/>
                  </a:lnTo>
                  <a:lnTo>
                    <a:pt x="648" y="0"/>
                  </a:lnTo>
                  <a:lnTo>
                    <a:pt x="612" y="2"/>
                  </a:lnTo>
                  <a:lnTo>
                    <a:pt x="582" y="5"/>
                  </a:lnTo>
                  <a:lnTo>
                    <a:pt x="549" y="7"/>
                  </a:lnTo>
                  <a:lnTo>
                    <a:pt x="517" y="13"/>
                  </a:lnTo>
                  <a:lnTo>
                    <a:pt x="486" y="21"/>
                  </a:lnTo>
                  <a:lnTo>
                    <a:pt x="456" y="30"/>
                  </a:lnTo>
                  <a:lnTo>
                    <a:pt x="395" y="54"/>
                  </a:lnTo>
                  <a:lnTo>
                    <a:pt x="337" y="82"/>
                  </a:lnTo>
                  <a:lnTo>
                    <a:pt x="285" y="115"/>
                  </a:lnTo>
                  <a:lnTo>
                    <a:pt x="236" y="153"/>
                  </a:lnTo>
                  <a:lnTo>
                    <a:pt x="189" y="194"/>
                  </a:lnTo>
                  <a:lnTo>
                    <a:pt x="148" y="244"/>
                  </a:lnTo>
                  <a:lnTo>
                    <a:pt x="110" y="293"/>
                  </a:lnTo>
                  <a:lnTo>
                    <a:pt x="79" y="348"/>
                  </a:lnTo>
                  <a:lnTo>
                    <a:pt x="52" y="406"/>
                  </a:lnTo>
                  <a:lnTo>
                    <a:pt x="29" y="469"/>
                  </a:lnTo>
                  <a:lnTo>
                    <a:pt x="13" y="532"/>
                  </a:lnTo>
                  <a:lnTo>
                    <a:pt x="2" y="598"/>
                  </a:lnTo>
                  <a:lnTo>
                    <a:pt x="2" y="631"/>
                  </a:lnTo>
                  <a:lnTo>
                    <a:pt x="0" y="667"/>
                  </a:lnTo>
                  <a:lnTo>
                    <a:pt x="2" y="699"/>
                  </a:lnTo>
                  <a:lnTo>
                    <a:pt x="2" y="735"/>
                  </a:lnTo>
                  <a:lnTo>
                    <a:pt x="13" y="800"/>
                  </a:lnTo>
                  <a:lnTo>
                    <a:pt x="29" y="864"/>
                  </a:lnTo>
                  <a:lnTo>
                    <a:pt x="52" y="924"/>
                  </a:lnTo>
                  <a:lnTo>
                    <a:pt x="79" y="982"/>
                  </a:lnTo>
                  <a:lnTo>
                    <a:pt x="110" y="1037"/>
                  </a:lnTo>
                  <a:lnTo>
                    <a:pt x="148" y="1089"/>
                  </a:lnTo>
                  <a:lnTo>
                    <a:pt x="189" y="1136"/>
                  </a:lnTo>
                  <a:lnTo>
                    <a:pt x="236" y="1179"/>
                  </a:lnTo>
                  <a:lnTo>
                    <a:pt x="285" y="1217"/>
                  </a:lnTo>
                  <a:lnTo>
                    <a:pt x="337" y="1251"/>
                  </a:lnTo>
                  <a:lnTo>
                    <a:pt x="395" y="1278"/>
                  </a:lnTo>
                  <a:lnTo>
                    <a:pt x="456" y="1300"/>
                  </a:lnTo>
                  <a:lnTo>
                    <a:pt x="486" y="1309"/>
                  </a:lnTo>
                  <a:lnTo>
                    <a:pt x="517" y="1316"/>
                  </a:lnTo>
                  <a:lnTo>
                    <a:pt x="549" y="1322"/>
                  </a:lnTo>
                  <a:lnTo>
                    <a:pt x="582" y="1328"/>
                  </a:lnTo>
                  <a:lnTo>
                    <a:pt x="612" y="1330"/>
                  </a:lnTo>
                  <a:lnTo>
                    <a:pt x="648" y="1330"/>
                  </a:lnTo>
                  <a:lnTo>
                    <a:pt x="1397" y="1330"/>
                  </a:lnTo>
                  <a:lnTo>
                    <a:pt x="1431" y="1330"/>
                  </a:lnTo>
                  <a:lnTo>
                    <a:pt x="1464" y="1328"/>
                  </a:lnTo>
                  <a:lnTo>
                    <a:pt x="1496" y="1322"/>
                  </a:lnTo>
                  <a:lnTo>
                    <a:pt x="1527" y="1316"/>
                  </a:lnTo>
                  <a:lnTo>
                    <a:pt x="1560" y="1309"/>
                  </a:lnTo>
                  <a:lnTo>
                    <a:pt x="1590" y="1300"/>
                  </a:lnTo>
                  <a:lnTo>
                    <a:pt x="1651" y="1278"/>
                  </a:lnTo>
                  <a:lnTo>
                    <a:pt x="1705" y="1251"/>
                  </a:lnTo>
                  <a:lnTo>
                    <a:pt x="1761" y="1217"/>
                  </a:lnTo>
                  <a:lnTo>
                    <a:pt x="1810" y="1179"/>
                  </a:lnTo>
                  <a:lnTo>
                    <a:pt x="1856" y="1136"/>
                  </a:lnTo>
                  <a:lnTo>
                    <a:pt x="1898" y="1089"/>
                  </a:lnTo>
                  <a:lnTo>
                    <a:pt x="1934" y="1037"/>
                  </a:lnTo>
                  <a:lnTo>
                    <a:pt x="1966" y="982"/>
                  </a:lnTo>
                  <a:lnTo>
                    <a:pt x="1995" y="924"/>
                  </a:lnTo>
                  <a:lnTo>
                    <a:pt x="2016" y="864"/>
                  </a:lnTo>
                  <a:lnTo>
                    <a:pt x="2033" y="800"/>
                  </a:lnTo>
                  <a:lnTo>
                    <a:pt x="2041" y="735"/>
                  </a:lnTo>
                  <a:lnTo>
                    <a:pt x="2044" y="699"/>
                  </a:lnTo>
                  <a:lnTo>
                    <a:pt x="2044" y="667"/>
                  </a:lnTo>
                  <a:lnTo>
                    <a:pt x="2035" y="66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193"/>
            <p:cNvSpPr>
              <a:spLocks/>
            </p:cNvSpPr>
            <p:nvPr/>
          </p:nvSpPr>
          <p:spPr bwMode="auto">
            <a:xfrm>
              <a:off x="4364038" y="3989388"/>
              <a:ext cx="130175" cy="234950"/>
            </a:xfrm>
            <a:custGeom>
              <a:avLst/>
              <a:gdLst>
                <a:gd name="T0" fmla="*/ 132 w 571"/>
                <a:gd name="T1" fmla="*/ 0 h 1040"/>
                <a:gd name="T2" fmla="*/ 101 w 571"/>
                <a:gd name="T3" fmla="*/ 42 h 1040"/>
                <a:gd name="T4" fmla="*/ 77 w 571"/>
                <a:gd name="T5" fmla="*/ 85 h 1040"/>
                <a:gd name="T6" fmla="*/ 55 w 571"/>
                <a:gd name="T7" fmla="*/ 135 h 1040"/>
                <a:gd name="T8" fmla="*/ 36 w 571"/>
                <a:gd name="T9" fmla="*/ 182 h 1040"/>
                <a:gd name="T10" fmla="*/ 19 w 571"/>
                <a:gd name="T11" fmla="*/ 234 h 1040"/>
                <a:gd name="T12" fmla="*/ 8 w 571"/>
                <a:gd name="T13" fmla="*/ 286 h 1040"/>
                <a:gd name="T14" fmla="*/ 2 w 571"/>
                <a:gd name="T15" fmla="*/ 340 h 1040"/>
                <a:gd name="T16" fmla="*/ 0 w 571"/>
                <a:gd name="T17" fmla="*/ 396 h 1040"/>
                <a:gd name="T18" fmla="*/ 2 w 571"/>
                <a:gd name="T19" fmla="*/ 461 h 1040"/>
                <a:gd name="T20" fmla="*/ 13 w 571"/>
                <a:gd name="T21" fmla="*/ 524 h 1040"/>
                <a:gd name="T22" fmla="*/ 31 w 571"/>
                <a:gd name="T23" fmla="*/ 588 h 1040"/>
                <a:gd name="T24" fmla="*/ 49 w 571"/>
                <a:gd name="T25" fmla="*/ 648 h 1040"/>
                <a:gd name="T26" fmla="*/ 77 w 571"/>
                <a:gd name="T27" fmla="*/ 703 h 1040"/>
                <a:gd name="T28" fmla="*/ 107 w 571"/>
                <a:gd name="T29" fmla="*/ 757 h 1040"/>
                <a:gd name="T30" fmla="*/ 146 w 571"/>
                <a:gd name="T31" fmla="*/ 807 h 1040"/>
                <a:gd name="T32" fmla="*/ 184 w 571"/>
                <a:gd name="T33" fmla="*/ 854 h 1040"/>
                <a:gd name="T34" fmla="*/ 225 w 571"/>
                <a:gd name="T35" fmla="*/ 889 h 1040"/>
                <a:gd name="T36" fmla="*/ 267 w 571"/>
                <a:gd name="T37" fmla="*/ 925 h 1040"/>
                <a:gd name="T38" fmla="*/ 313 w 571"/>
                <a:gd name="T39" fmla="*/ 955 h 1040"/>
                <a:gd name="T40" fmla="*/ 360 w 571"/>
                <a:gd name="T41" fmla="*/ 980 h 1040"/>
                <a:gd name="T42" fmla="*/ 409 w 571"/>
                <a:gd name="T43" fmla="*/ 1002 h 1040"/>
                <a:gd name="T44" fmla="*/ 461 w 571"/>
                <a:gd name="T45" fmla="*/ 1018 h 1040"/>
                <a:gd name="T46" fmla="*/ 517 w 571"/>
                <a:gd name="T47" fmla="*/ 1032 h 1040"/>
                <a:gd name="T48" fmla="*/ 571 w 571"/>
                <a:gd name="T49" fmla="*/ 1040 h 1040"/>
                <a:gd name="T50" fmla="*/ 522 w 571"/>
                <a:gd name="T51" fmla="*/ 1027 h 1040"/>
                <a:gd name="T52" fmla="*/ 478 w 571"/>
                <a:gd name="T53" fmla="*/ 1007 h 1040"/>
                <a:gd name="T54" fmla="*/ 434 w 571"/>
                <a:gd name="T55" fmla="*/ 985 h 1040"/>
                <a:gd name="T56" fmla="*/ 391 w 571"/>
                <a:gd name="T57" fmla="*/ 960 h 1040"/>
                <a:gd name="T58" fmla="*/ 352 w 571"/>
                <a:gd name="T59" fmla="*/ 930 h 1040"/>
                <a:gd name="T60" fmla="*/ 313 w 571"/>
                <a:gd name="T61" fmla="*/ 901 h 1040"/>
                <a:gd name="T62" fmla="*/ 280 w 571"/>
                <a:gd name="T63" fmla="*/ 865 h 1040"/>
                <a:gd name="T64" fmla="*/ 247 w 571"/>
                <a:gd name="T65" fmla="*/ 829 h 1040"/>
                <a:gd name="T66" fmla="*/ 220 w 571"/>
                <a:gd name="T67" fmla="*/ 788 h 1040"/>
                <a:gd name="T68" fmla="*/ 195 w 571"/>
                <a:gd name="T69" fmla="*/ 746 h 1040"/>
                <a:gd name="T70" fmla="*/ 173 w 571"/>
                <a:gd name="T71" fmla="*/ 703 h 1040"/>
                <a:gd name="T72" fmla="*/ 154 w 571"/>
                <a:gd name="T73" fmla="*/ 656 h 1040"/>
                <a:gd name="T74" fmla="*/ 141 w 571"/>
                <a:gd name="T75" fmla="*/ 610 h 1040"/>
                <a:gd name="T76" fmla="*/ 130 w 571"/>
                <a:gd name="T77" fmla="*/ 560 h 1040"/>
                <a:gd name="T78" fmla="*/ 121 w 571"/>
                <a:gd name="T79" fmla="*/ 507 h 1040"/>
                <a:gd name="T80" fmla="*/ 121 w 571"/>
                <a:gd name="T81" fmla="*/ 455 h 1040"/>
                <a:gd name="T82" fmla="*/ 121 w 571"/>
                <a:gd name="T83" fmla="*/ 403 h 1040"/>
                <a:gd name="T84" fmla="*/ 130 w 571"/>
                <a:gd name="T85" fmla="*/ 354 h 1040"/>
                <a:gd name="T86" fmla="*/ 137 w 571"/>
                <a:gd name="T87" fmla="*/ 304 h 1040"/>
                <a:gd name="T88" fmla="*/ 154 w 571"/>
                <a:gd name="T89" fmla="*/ 258 h 1040"/>
                <a:gd name="T90" fmla="*/ 170 w 571"/>
                <a:gd name="T91" fmla="*/ 214 h 1040"/>
                <a:gd name="T92" fmla="*/ 193 w 571"/>
                <a:gd name="T93" fmla="*/ 171 h 1040"/>
                <a:gd name="T94" fmla="*/ 217 w 571"/>
                <a:gd name="T95" fmla="*/ 130 h 1040"/>
                <a:gd name="T96" fmla="*/ 245 w 571"/>
                <a:gd name="T97" fmla="*/ 88 h 1040"/>
                <a:gd name="T98" fmla="*/ 187 w 571"/>
                <a:gd name="T99" fmla="*/ 47 h 1040"/>
                <a:gd name="T100" fmla="*/ 132 w 571"/>
                <a:gd name="T101" fmla="*/ 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71" h="1040">
                  <a:moveTo>
                    <a:pt x="132" y="0"/>
                  </a:moveTo>
                  <a:lnTo>
                    <a:pt x="101" y="42"/>
                  </a:lnTo>
                  <a:lnTo>
                    <a:pt x="77" y="85"/>
                  </a:lnTo>
                  <a:lnTo>
                    <a:pt x="55" y="135"/>
                  </a:lnTo>
                  <a:lnTo>
                    <a:pt x="36" y="182"/>
                  </a:lnTo>
                  <a:lnTo>
                    <a:pt x="19" y="234"/>
                  </a:lnTo>
                  <a:lnTo>
                    <a:pt x="8" y="286"/>
                  </a:lnTo>
                  <a:lnTo>
                    <a:pt x="2" y="340"/>
                  </a:lnTo>
                  <a:lnTo>
                    <a:pt x="0" y="396"/>
                  </a:lnTo>
                  <a:lnTo>
                    <a:pt x="2" y="461"/>
                  </a:lnTo>
                  <a:lnTo>
                    <a:pt x="13" y="524"/>
                  </a:lnTo>
                  <a:lnTo>
                    <a:pt x="31" y="588"/>
                  </a:lnTo>
                  <a:lnTo>
                    <a:pt x="49" y="648"/>
                  </a:lnTo>
                  <a:lnTo>
                    <a:pt x="77" y="703"/>
                  </a:lnTo>
                  <a:lnTo>
                    <a:pt x="107" y="757"/>
                  </a:lnTo>
                  <a:lnTo>
                    <a:pt x="146" y="807"/>
                  </a:lnTo>
                  <a:lnTo>
                    <a:pt x="184" y="854"/>
                  </a:lnTo>
                  <a:lnTo>
                    <a:pt x="225" y="889"/>
                  </a:lnTo>
                  <a:lnTo>
                    <a:pt x="267" y="925"/>
                  </a:lnTo>
                  <a:lnTo>
                    <a:pt x="313" y="955"/>
                  </a:lnTo>
                  <a:lnTo>
                    <a:pt x="360" y="980"/>
                  </a:lnTo>
                  <a:lnTo>
                    <a:pt x="409" y="1002"/>
                  </a:lnTo>
                  <a:lnTo>
                    <a:pt x="461" y="1018"/>
                  </a:lnTo>
                  <a:lnTo>
                    <a:pt x="517" y="1032"/>
                  </a:lnTo>
                  <a:lnTo>
                    <a:pt x="571" y="1040"/>
                  </a:lnTo>
                  <a:lnTo>
                    <a:pt x="522" y="1027"/>
                  </a:lnTo>
                  <a:lnTo>
                    <a:pt x="478" y="1007"/>
                  </a:lnTo>
                  <a:lnTo>
                    <a:pt x="434" y="985"/>
                  </a:lnTo>
                  <a:lnTo>
                    <a:pt x="391" y="960"/>
                  </a:lnTo>
                  <a:lnTo>
                    <a:pt x="352" y="930"/>
                  </a:lnTo>
                  <a:lnTo>
                    <a:pt x="313" y="901"/>
                  </a:lnTo>
                  <a:lnTo>
                    <a:pt x="280" y="865"/>
                  </a:lnTo>
                  <a:lnTo>
                    <a:pt x="247" y="829"/>
                  </a:lnTo>
                  <a:lnTo>
                    <a:pt x="220" y="788"/>
                  </a:lnTo>
                  <a:lnTo>
                    <a:pt x="195" y="746"/>
                  </a:lnTo>
                  <a:lnTo>
                    <a:pt x="173" y="703"/>
                  </a:lnTo>
                  <a:lnTo>
                    <a:pt x="154" y="656"/>
                  </a:lnTo>
                  <a:lnTo>
                    <a:pt x="141" y="610"/>
                  </a:lnTo>
                  <a:lnTo>
                    <a:pt x="130" y="560"/>
                  </a:lnTo>
                  <a:lnTo>
                    <a:pt x="121" y="507"/>
                  </a:lnTo>
                  <a:lnTo>
                    <a:pt x="121" y="455"/>
                  </a:lnTo>
                  <a:lnTo>
                    <a:pt x="121" y="403"/>
                  </a:lnTo>
                  <a:lnTo>
                    <a:pt x="130" y="354"/>
                  </a:lnTo>
                  <a:lnTo>
                    <a:pt x="137" y="304"/>
                  </a:lnTo>
                  <a:lnTo>
                    <a:pt x="154" y="258"/>
                  </a:lnTo>
                  <a:lnTo>
                    <a:pt x="170" y="214"/>
                  </a:lnTo>
                  <a:lnTo>
                    <a:pt x="193" y="171"/>
                  </a:lnTo>
                  <a:lnTo>
                    <a:pt x="217" y="130"/>
                  </a:lnTo>
                  <a:lnTo>
                    <a:pt x="245" y="88"/>
                  </a:lnTo>
                  <a:lnTo>
                    <a:pt x="187" y="47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194"/>
            <p:cNvSpPr>
              <a:spLocks/>
            </p:cNvSpPr>
            <p:nvPr/>
          </p:nvSpPr>
          <p:spPr bwMode="auto">
            <a:xfrm>
              <a:off x="4362451" y="3987800"/>
              <a:ext cx="142875" cy="239713"/>
            </a:xfrm>
            <a:custGeom>
              <a:avLst/>
              <a:gdLst>
                <a:gd name="T0" fmla="*/ 135 w 632"/>
                <a:gd name="T1" fmla="*/ 0 h 1059"/>
                <a:gd name="T2" fmla="*/ 105 w 632"/>
                <a:gd name="T3" fmla="*/ 44 h 1059"/>
                <a:gd name="T4" fmla="*/ 81 w 632"/>
                <a:gd name="T5" fmla="*/ 91 h 1059"/>
                <a:gd name="T6" fmla="*/ 56 w 632"/>
                <a:gd name="T7" fmla="*/ 138 h 1059"/>
                <a:gd name="T8" fmla="*/ 36 w 632"/>
                <a:gd name="T9" fmla="*/ 186 h 1059"/>
                <a:gd name="T10" fmla="*/ 22 w 632"/>
                <a:gd name="T11" fmla="*/ 239 h 1059"/>
                <a:gd name="T12" fmla="*/ 11 w 632"/>
                <a:gd name="T13" fmla="*/ 291 h 1059"/>
                <a:gd name="T14" fmla="*/ 4 w 632"/>
                <a:gd name="T15" fmla="*/ 346 h 1059"/>
                <a:gd name="T16" fmla="*/ 0 w 632"/>
                <a:gd name="T17" fmla="*/ 404 h 1059"/>
                <a:gd name="T18" fmla="*/ 4 w 632"/>
                <a:gd name="T19" fmla="*/ 469 h 1059"/>
                <a:gd name="T20" fmla="*/ 15 w 632"/>
                <a:gd name="T21" fmla="*/ 535 h 1059"/>
                <a:gd name="T22" fmla="*/ 31 w 632"/>
                <a:gd name="T23" fmla="*/ 596 h 1059"/>
                <a:gd name="T24" fmla="*/ 51 w 632"/>
                <a:gd name="T25" fmla="*/ 656 h 1059"/>
                <a:gd name="T26" fmla="*/ 78 w 632"/>
                <a:gd name="T27" fmla="*/ 713 h 1059"/>
                <a:gd name="T28" fmla="*/ 108 w 632"/>
                <a:gd name="T29" fmla="*/ 769 h 1059"/>
                <a:gd name="T30" fmla="*/ 146 w 632"/>
                <a:gd name="T31" fmla="*/ 817 h 1059"/>
                <a:gd name="T32" fmla="*/ 184 w 632"/>
                <a:gd name="T33" fmla="*/ 864 h 1059"/>
                <a:gd name="T34" fmla="*/ 231 w 632"/>
                <a:gd name="T35" fmla="*/ 905 h 1059"/>
                <a:gd name="T36" fmla="*/ 278 w 632"/>
                <a:gd name="T37" fmla="*/ 943 h 1059"/>
                <a:gd name="T38" fmla="*/ 330 w 632"/>
                <a:gd name="T39" fmla="*/ 977 h 1059"/>
                <a:gd name="T40" fmla="*/ 386 w 632"/>
                <a:gd name="T41" fmla="*/ 1004 h 1059"/>
                <a:gd name="T42" fmla="*/ 443 w 632"/>
                <a:gd name="T43" fmla="*/ 1029 h 1059"/>
                <a:gd name="T44" fmla="*/ 506 w 632"/>
                <a:gd name="T45" fmla="*/ 1046 h 1059"/>
                <a:gd name="T46" fmla="*/ 567 w 632"/>
                <a:gd name="T47" fmla="*/ 1056 h 1059"/>
                <a:gd name="T48" fmla="*/ 600 w 632"/>
                <a:gd name="T49" fmla="*/ 1059 h 1059"/>
                <a:gd name="T50" fmla="*/ 632 w 632"/>
                <a:gd name="T51" fmla="*/ 1059 h 1059"/>
                <a:gd name="T52" fmla="*/ 580 w 632"/>
                <a:gd name="T53" fmla="*/ 1048 h 1059"/>
                <a:gd name="T54" fmla="*/ 526 w 632"/>
                <a:gd name="T55" fmla="*/ 1040 h 1059"/>
                <a:gd name="T56" fmla="*/ 470 w 632"/>
                <a:gd name="T57" fmla="*/ 1026 h 1059"/>
                <a:gd name="T58" fmla="*/ 418 w 632"/>
                <a:gd name="T59" fmla="*/ 1010 h 1059"/>
                <a:gd name="T60" fmla="*/ 369 w 632"/>
                <a:gd name="T61" fmla="*/ 988 h 1059"/>
                <a:gd name="T62" fmla="*/ 322 w 632"/>
                <a:gd name="T63" fmla="*/ 963 h 1059"/>
                <a:gd name="T64" fmla="*/ 276 w 632"/>
                <a:gd name="T65" fmla="*/ 933 h 1059"/>
                <a:gd name="T66" fmla="*/ 234 w 632"/>
                <a:gd name="T67" fmla="*/ 897 h 1059"/>
                <a:gd name="T68" fmla="*/ 193 w 632"/>
                <a:gd name="T69" fmla="*/ 862 h 1059"/>
                <a:gd name="T70" fmla="*/ 155 w 632"/>
                <a:gd name="T71" fmla="*/ 815 h 1059"/>
                <a:gd name="T72" fmla="*/ 116 w 632"/>
                <a:gd name="T73" fmla="*/ 765 h 1059"/>
                <a:gd name="T74" fmla="*/ 86 w 632"/>
                <a:gd name="T75" fmla="*/ 711 h 1059"/>
                <a:gd name="T76" fmla="*/ 58 w 632"/>
                <a:gd name="T77" fmla="*/ 656 h 1059"/>
                <a:gd name="T78" fmla="*/ 40 w 632"/>
                <a:gd name="T79" fmla="*/ 596 h 1059"/>
                <a:gd name="T80" fmla="*/ 22 w 632"/>
                <a:gd name="T81" fmla="*/ 532 h 1059"/>
                <a:gd name="T82" fmla="*/ 11 w 632"/>
                <a:gd name="T83" fmla="*/ 469 h 1059"/>
                <a:gd name="T84" fmla="*/ 9 w 632"/>
                <a:gd name="T85" fmla="*/ 404 h 1059"/>
                <a:gd name="T86" fmla="*/ 11 w 632"/>
                <a:gd name="T87" fmla="*/ 348 h 1059"/>
                <a:gd name="T88" fmla="*/ 17 w 632"/>
                <a:gd name="T89" fmla="*/ 294 h 1059"/>
                <a:gd name="T90" fmla="*/ 28 w 632"/>
                <a:gd name="T91" fmla="*/ 242 h 1059"/>
                <a:gd name="T92" fmla="*/ 45 w 632"/>
                <a:gd name="T93" fmla="*/ 190 h 1059"/>
                <a:gd name="T94" fmla="*/ 64 w 632"/>
                <a:gd name="T95" fmla="*/ 143 h 1059"/>
                <a:gd name="T96" fmla="*/ 86 w 632"/>
                <a:gd name="T97" fmla="*/ 93 h 1059"/>
                <a:gd name="T98" fmla="*/ 110 w 632"/>
                <a:gd name="T99" fmla="*/ 50 h 1059"/>
                <a:gd name="T100" fmla="*/ 141 w 632"/>
                <a:gd name="T101" fmla="*/ 8 h 1059"/>
                <a:gd name="T102" fmla="*/ 139 w 632"/>
                <a:gd name="T103" fmla="*/ 5 h 1059"/>
                <a:gd name="T104" fmla="*/ 135 w 632"/>
                <a:gd name="T105" fmla="*/ 0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059">
                  <a:moveTo>
                    <a:pt x="135" y="0"/>
                  </a:moveTo>
                  <a:lnTo>
                    <a:pt x="105" y="44"/>
                  </a:lnTo>
                  <a:lnTo>
                    <a:pt x="81" y="91"/>
                  </a:lnTo>
                  <a:lnTo>
                    <a:pt x="56" y="138"/>
                  </a:lnTo>
                  <a:lnTo>
                    <a:pt x="36" y="186"/>
                  </a:lnTo>
                  <a:lnTo>
                    <a:pt x="22" y="239"/>
                  </a:lnTo>
                  <a:lnTo>
                    <a:pt x="11" y="291"/>
                  </a:lnTo>
                  <a:lnTo>
                    <a:pt x="4" y="346"/>
                  </a:lnTo>
                  <a:lnTo>
                    <a:pt x="0" y="404"/>
                  </a:lnTo>
                  <a:lnTo>
                    <a:pt x="4" y="469"/>
                  </a:lnTo>
                  <a:lnTo>
                    <a:pt x="15" y="535"/>
                  </a:lnTo>
                  <a:lnTo>
                    <a:pt x="31" y="596"/>
                  </a:lnTo>
                  <a:lnTo>
                    <a:pt x="51" y="656"/>
                  </a:lnTo>
                  <a:lnTo>
                    <a:pt x="78" y="713"/>
                  </a:lnTo>
                  <a:lnTo>
                    <a:pt x="108" y="769"/>
                  </a:lnTo>
                  <a:lnTo>
                    <a:pt x="146" y="817"/>
                  </a:lnTo>
                  <a:lnTo>
                    <a:pt x="184" y="864"/>
                  </a:lnTo>
                  <a:lnTo>
                    <a:pt x="231" y="905"/>
                  </a:lnTo>
                  <a:lnTo>
                    <a:pt x="278" y="943"/>
                  </a:lnTo>
                  <a:lnTo>
                    <a:pt x="330" y="977"/>
                  </a:lnTo>
                  <a:lnTo>
                    <a:pt x="386" y="1004"/>
                  </a:lnTo>
                  <a:lnTo>
                    <a:pt x="443" y="1029"/>
                  </a:lnTo>
                  <a:lnTo>
                    <a:pt x="506" y="1046"/>
                  </a:lnTo>
                  <a:lnTo>
                    <a:pt x="567" y="1056"/>
                  </a:lnTo>
                  <a:lnTo>
                    <a:pt x="600" y="1059"/>
                  </a:lnTo>
                  <a:lnTo>
                    <a:pt x="632" y="1059"/>
                  </a:lnTo>
                  <a:lnTo>
                    <a:pt x="580" y="1048"/>
                  </a:lnTo>
                  <a:lnTo>
                    <a:pt x="526" y="1040"/>
                  </a:lnTo>
                  <a:lnTo>
                    <a:pt x="470" y="1026"/>
                  </a:lnTo>
                  <a:lnTo>
                    <a:pt x="418" y="1010"/>
                  </a:lnTo>
                  <a:lnTo>
                    <a:pt x="369" y="988"/>
                  </a:lnTo>
                  <a:lnTo>
                    <a:pt x="322" y="963"/>
                  </a:lnTo>
                  <a:lnTo>
                    <a:pt x="276" y="933"/>
                  </a:lnTo>
                  <a:lnTo>
                    <a:pt x="234" y="897"/>
                  </a:lnTo>
                  <a:lnTo>
                    <a:pt x="193" y="862"/>
                  </a:lnTo>
                  <a:lnTo>
                    <a:pt x="155" y="815"/>
                  </a:lnTo>
                  <a:lnTo>
                    <a:pt x="116" y="765"/>
                  </a:lnTo>
                  <a:lnTo>
                    <a:pt x="86" y="711"/>
                  </a:lnTo>
                  <a:lnTo>
                    <a:pt x="58" y="656"/>
                  </a:lnTo>
                  <a:lnTo>
                    <a:pt x="40" y="596"/>
                  </a:lnTo>
                  <a:lnTo>
                    <a:pt x="22" y="532"/>
                  </a:lnTo>
                  <a:lnTo>
                    <a:pt x="11" y="469"/>
                  </a:lnTo>
                  <a:lnTo>
                    <a:pt x="9" y="404"/>
                  </a:lnTo>
                  <a:lnTo>
                    <a:pt x="11" y="348"/>
                  </a:lnTo>
                  <a:lnTo>
                    <a:pt x="17" y="294"/>
                  </a:lnTo>
                  <a:lnTo>
                    <a:pt x="28" y="242"/>
                  </a:lnTo>
                  <a:lnTo>
                    <a:pt x="45" y="190"/>
                  </a:lnTo>
                  <a:lnTo>
                    <a:pt x="64" y="143"/>
                  </a:lnTo>
                  <a:lnTo>
                    <a:pt x="86" y="93"/>
                  </a:lnTo>
                  <a:lnTo>
                    <a:pt x="110" y="50"/>
                  </a:lnTo>
                  <a:lnTo>
                    <a:pt x="141" y="8"/>
                  </a:lnTo>
                  <a:lnTo>
                    <a:pt x="139" y="5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195"/>
            <p:cNvSpPr>
              <a:spLocks/>
            </p:cNvSpPr>
            <p:nvPr/>
          </p:nvSpPr>
          <p:spPr bwMode="auto">
            <a:xfrm>
              <a:off x="4800601" y="4011613"/>
              <a:ext cx="17463" cy="39688"/>
            </a:xfrm>
            <a:custGeom>
              <a:avLst/>
              <a:gdLst>
                <a:gd name="T0" fmla="*/ 24 w 82"/>
                <a:gd name="T1" fmla="*/ 0 h 176"/>
                <a:gd name="T2" fmla="*/ 0 w 82"/>
                <a:gd name="T3" fmla="*/ 11 h 176"/>
                <a:gd name="T4" fmla="*/ 24 w 82"/>
                <a:gd name="T5" fmla="*/ 50 h 176"/>
                <a:gd name="T6" fmla="*/ 46 w 82"/>
                <a:gd name="T7" fmla="*/ 92 h 176"/>
                <a:gd name="T8" fmla="*/ 65 w 82"/>
                <a:gd name="T9" fmla="*/ 133 h 176"/>
                <a:gd name="T10" fmla="*/ 82 w 82"/>
                <a:gd name="T11" fmla="*/ 176 h 176"/>
                <a:gd name="T12" fmla="*/ 71 w 82"/>
                <a:gd name="T13" fmla="*/ 130 h 176"/>
                <a:gd name="T14" fmla="*/ 58 w 82"/>
                <a:gd name="T15" fmla="*/ 86 h 176"/>
                <a:gd name="T16" fmla="*/ 43 w 82"/>
                <a:gd name="T17" fmla="*/ 42 h 176"/>
                <a:gd name="T18" fmla="*/ 24 w 82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176">
                  <a:moveTo>
                    <a:pt x="24" y="0"/>
                  </a:moveTo>
                  <a:lnTo>
                    <a:pt x="0" y="11"/>
                  </a:lnTo>
                  <a:lnTo>
                    <a:pt x="24" y="50"/>
                  </a:lnTo>
                  <a:lnTo>
                    <a:pt x="46" y="92"/>
                  </a:lnTo>
                  <a:lnTo>
                    <a:pt x="65" y="133"/>
                  </a:lnTo>
                  <a:lnTo>
                    <a:pt x="82" y="176"/>
                  </a:lnTo>
                  <a:lnTo>
                    <a:pt x="71" y="130"/>
                  </a:lnTo>
                  <a:lnTo>
                    <a:pt x="58" y="86"/>
                  </a:lnTo>
                  <a:lnTo>
                    <a:pt x="43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196"/>
            <p:cNvSpPr>
              <a:spLocks/>
            </p:cNvSpPr>
            <p:nvPr/>
          </p:nvSpPr>
          <p:spPr bwMode="auto">
            <a:xfrm>
              <a:off x="4805363" y="4011613"/>
              <a:ext cx="17463" cy="55563"/>
            </a:xfrm>
            <a:custGeom>
              <a:avLst/>
              <a:gdLst>
                <a:gd name="T0" fmla="*/ 5 w 74"/>
                <a:gd name="T1" fmla="*/ 0 h 250"/>
                <a:gd name="T2" fmla="*/ 0 w 74"/>
                <a:gd name="T3" fmla="*/ 5 h 250"/>
                <a:gd name="T4" fmla="*/ 19 w 74"/>
                <a:gd name="T5" fmla="*/ 47 h 250"/>
                <a:gd name="T6" fmla="*/ 34 w 74"/>
                <a:gd name="T7" fmla="*/ 91 h 250"/>
                <a:gd name="T8" fmla="*/ 47 w 74"/>
                <a:gd name="T9" fmla="*/ 135 h 250"/>
                <a:gd name="T10" fmla="*/ 58 w 74"/>
                <a:gd name="T11" fmla="*/ 181 h 250"/>
                <a:gd name="T12" fmla="*/ 66 w 74"/>
                <a:gd name="T13" fmla="*/ 214 h 250"/>
                <a:gd name="T14" fmla="*/ 74 w 74"/>
                <a:gd name="T15" fmla="*/ 250 h 250"/>
                <a:gd name="T16" fmla="*/ 72 w 74"/>
                <a:gd name="T17" fmla="*/ 217 h 250"/>
                <a:gd name="T18" fmla="*/ 66 w 74"/>
                <a:gd name="T19" fmla="*/ 184 h 250"/>
                <a:gd name="T20" fmla="*/ 52 w 74"/>
                <a:gd name="T21" fmla="*/ 121 h 250"/>
                <a:gd name="T22" fmla="*/ 30 w 74"/>
                <a:gd name="T23" fmla="*/ 61 h 250"/>
                <a:gd name="T24" fmla="*/ 5 w 74"/>
                <a:gd name="T2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250">
                  <a:moveTo>
                    <a:pt x="5" y="0"/>
                  </a:moveTo>
                  <a:lnTo>
                    <a:pt x="0" y="5"/>
                  </a:lnTo>
                  <a:lnTo>
                    <a:pt x="19" y="47"/>
                  </a:lnTo>
                  <a:lnTo>
                    <a:pt x="34" y="91"/>
                  </a:lnTo>
                  <a:lnTo>
                    <a:pt x="47" y="135"/>
                  </a:lnTo>
                  <a:lnTo>
                    <a:pt x="58" y="181"/>
                  </a:lnTo>
                  <a:lnTo>
                    <a:pt x="66" y="214"/>
                  </a:lnTo>
                  <a:lnTo>
                    <a:pt x="74" y="250"/>
                  </a:lnTo>
                  <a:lnTo>
                    <a:pt x="72" y="217"/>
                  </a:lnTo>
                  <a:lnTo>
                    <a:pt x="66" y="184"/>
                  </a:lnTo>
                  <a:lnTo>
                    <a:pt x="52" y="121"/>
                  </a:lnTo>
                  <a:lnTo>
                    <a:pt x="30" y="6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197"/>
            <p:cNvSpPr>
              <a:spLocks/>
            </p:cNvSpPr>
            <p:nvPr/>
          </p:nvSpPr>
          <p:spPr bwMode="auto">
            <a:xfrm>
              <a:off x="4394201" y="3957638"/>
              <a:ext cx="428625" cy="269875"/>
            </a:xfrm>
            <a:custGeom>
              <a:avLst/>
              <a:gdLst>
                <a:gd name="T0" fmla="*/ 1887 w 1889"/>
                <a:gd name="T1" fmla="*/ 656 h 1191"/>
                <a:gd name="T2" fmla="*/ 1865 w 1889"/>
                <a:gd name="T3" fmla="*/ 773 h 1191"/>
                <a:gd name="T4" fmla="*/ 1818 w 1889"/>
                <a:gd name="T5" fmla="*/ 881 h 1191"/>
                <a:gd name="T6" fmla="*/ 1755 w 1889"/>
                <a:gd name="T7" fmla="*/ 974 h 1191"/>
                <a:gd name="T8" fmla="*/ 1675 w 1889"/>
                <a:gd name="T9" fmla="*/ 1057 h 1191"/>
                <a:gd name="T10" fmla="*/ 1579 w 1889"/>
                <a:gd name="T11" fmla="*/ 1120 h 1191"/>
                <a:gd name="T12" fmla="*/ 1472 w 1889"/>
                <a:gd name="T13" fmla="*/ 1163 h 1191"/>
                <a:gd name="T14" fmla="*/ 1356 w 1889"/>
                <a:gd name="T15" fmla="*/ 1188 h 1191"/>
                <a:gd name="T16" fmla="*/ 596 w 1889"/>
                <a:gd name="T17" fmla="*/ 1191 h 1191"/>
                <a:gd name="T18" fmla="*/ 475 w 1889"/>
                <a:gd name="T19" fmla="*/ 1180 h 1191"/>
                <a:gd name="T20" fmla="*/ 362 w 1889"/>
                <a:gd name="T21" fmla="*/ 1145 h 1191"/>
                <a:gd name="T22" fmla="*/ 261 w 1889"/>
                <a:gd name="T23" fmla="*/ 1090 h 1191"/>
                <a:gd name="T24" fmla="*/ 173 w 1889"/>
                <a:gd name="T25" fmla="*/ 1018 h 1191"/>
                <a:gd name="T26" fmla="*/ 101 w 1889"/>
                <a:gd name="T27" fmla="*/ 928 h 1191"/>
                <a:gd name="T28" fmla="*/ 45 w 1889"/>
                <a:gd name="T29" fmla="*/ 829 h 1191"/>
                <a:gd name="T30" fmla="*/ 11 w 1889"/>
                <a:gd name="T31" fmla="*/ 716 h 1191"/>
                <a:gd name="T32" fmla="*/ 0 w 1889"/>
                <a:gd name="T33" fmla="*/ 595 h 1191"/>
                <a:gd name="T34" fmla="*/ 11 w 1889"/>
                <a:gd name="T35" fmla="*/ 478 h 1191"/>
                <a:gd name="T36" fmla="*/ 45 w 1889"/>
                <a:gd name="T37" fmla="*/ 365 h 1191"/>
                <a:gd name="T38" fmla="*/ 101 w 1889"/>
                <a:gd name="T39" fmla="*/ 264 h 1191"/>
                <a:gd name="T40" fmla="*/ 173 w 1889"/>
                <a:gd name="T41" fmla="*/ 176 h 1191"/>
                <a:gd name="T42" fmla="*/ 261 w 1889"/>
                <a:gd name="T43" fmla="*/ 102 h 1191"/>
                <a:gd name="T44" fmla="*/ 362 w 1889"/>
                <a:gd name="T45" fmla="*/ 47 h 1191"/>
                <a:gd name="T46" fmla="*/ 475 w 1889"/>
                <a:gd name="T47" fmla="*/ 14 h 1191"/>
                <a:gd name="T48" fmla="*/ 596 w 1889"/>
                <a:gd name="T49" fmla="*/ 0 h 1191"/>
                <a:gd name="T50" fmla="*/ 1356 w 1889"/>
                <a:gd name="T51" fmla="*/ 6 h 1191"/>
                <a:gd name="T52" fmla="*/ 1472 w 1889"/>
                <a:gd name="T53" fmla="*/ 27 h 1191"/>
                <a:gd name="T54" fmla="*/ 1579 w 1889"/>
                <a:gd name="T55" fmla="*/ 74 h 1191"/>
                <a:gd name="T56" fmla="*/ 1675 w 1889"/>
                <a:gd name="T57" fmla="*/ 137 h 1191"/>
                <a:gd name="T58" fmla="*/ 1755 w 1889"/>
                <a:gd name="T59" fmla="*/ 217 h 1191"/>
                <a:gd name="T60" fmla="*/ 1818 w 1889"/>
                <a:gd name="T61" fmla="*/ 313 h 1191"/>
                <a:gd name="T62" fmla="*/ 1865 w 1889"/>
                <a:gd name="T63" fmla="*/ 420 h 1191"/>
                <a:gd name="T64" fmla="*/ 1887 w 1889"/>
                <a:gd name="T65" fmla="*/ 536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89" h="1191">
                  <a:moveTo>
                    <a:pt x="1889" y="595"/>
                  </a:moveTo>
                  <a:lnTo>
                    <a:pt x="1887" y="656"/>
                  </a:lnTo>
                  <a:lnTo>
                    <a:pt x="1878" y="716"/>
                  </a:lnTo>
                  <a:lnTo>
                    <a:pt x="1865" y="773"/>
                  </a:lnTo>
                  <a:lnTo>
                    <a:pt x="1843" y="829"/>
                  </a:lnTo>
                  <a:lnTo>
                    <a:pt x="1818" y="881"/>
                  </a:lnTo>
                  <a:lnTo>
                    <a:pt x="1788" y="928"/>
                  </a:lnTo>
                  <a:lnTo>
                    <a:pt x="1755" y="974"/>
                  </a:lnTo>
                  <a:lnTo>
                    <a:pt x="1716" y="1018"/>
                  </a:lnTo>
                  <a:lnTo>
                    <a:pt x="1675" y="1057"/>
                  </a:lnTo>
                  <a:lnTo>
                    <a:pt x="1629" y="1090"/>
                  </a:lnTo>
                  <a:lnTo>
                    <a:pt x="1579" y="1120"/>
                  </a:lnTo>
                  <a:lnTo>
                    <a:pt x="1527" y="1145"/>
                  </a:lnTo>
                  <a:lnTo>
                    <a:pt x="1472" y="1163"/>
                  </a:lnTo>
                  <a:lnTo>
                    <a:pt x="1414" y="1180"/>
                  </a:lnTo>
                  <a:lnTo>
                    <a:pt x="1356" y="1188"/>
                  </a:lnTo>
                  <a:lnTo>
                    <a:pt x="1296" y="1191"/>
                  </a:lnTo>
                  <a:lnTo>
                    <a:pt x="596" y="1191"/>
                  </a:lnTo>
                  <a:lnTo>
                    <a:pt x="533" y="1188"/>
                  </a:lnTo>
                  <a:lnTo>
                    <a:pt x="475" y="1180"/>
                  </a:lnTo>
                  <a:lnTo>
                    <a:pt x="417" y="1163"/>
                  </a:lnTo>
                  <a:lnTo>
                    <a:pt x="362" y="1145"/>
                  </a:lnTo>
                  <a:lnTo>
                    <a:pt x="310" y="1120"/>
                  </a:lnTo>
                  <a:lnTo>
                    <a:pt x="261" y="1090"/>
                  </a:lnTo>
                  <a:lnTo>
                    <a:pt x="216" y="1057"/>
                  </a:lnTo>
                  <a:lnTo>
                    <a:pt x="173" y="1018"/>
                  </a:lnTo>
                  <a:lnTo>
                    <a:pt x="133" y="974"/>
                  </a:lnTo>
                  <a:lnTo>
                    <a:pt x="101" y="928"/>
                  </a:lnTo>
                  <a:lnTo>
                    <a:pt x="70" y="881"/>
                  </a:lnTo>
                  <a:lnTo>
                    <a:pt x="45" y="829"/>
                  </a:lnTo>
                  <a:lnTo>
                    <a:pt x="24" y="773"/>
                  </a:lnTo>
                  <a:lnTo>
                    <a:pt x="11" y="716"/>
                  </a:lnTo>
                  <a:lnTo>
                    <a:pt x="2" y="656"/>
                  </a:lnTo>
                  <a:lnTo>
                    <a:pt x="0" y="595"/>
                  </a:lnTo>
                  <a:lnTo>
                    <a:pt x="2" y="536"/>
                  </a:lnTo>
                  <a:lnTo>
                    <a:pt x="11" y="478"/>
                  </a:lnTo>
                  <a:lnTo>
                    <a:pt x="24" y="420"/>
                  </a:lnTo>
                  <a:lnTo>
                    <a:pt x="45" y="365"/>
                  </a:lnTo>
                  <a:lnTo>
                    <a:pt x="70" y="313"/>
                  </a:lnTo>
                  <a:lnTo>
                    <a:pt x="101" y="264"/>
                  </a:lnTo>
                  <a:lnTo>
                    <a:pt x="133" y="217"/>
                  </a:lnTo>
                  <a:lnTo>
                    <a:pt x="173" y="176"/>
                  </a:lnTo>
                  <a:lnTo>
                    <a:pt x="216" y="137"/>
                  </a:lnTo>
                  <a:lnTo>
                    <a:pt x="261" y="102"/>
                  </a:lnTo>
                  <a:lnTo>
                    <a:pt x="310" y="74"/>
                  </a:lnTo>
                  <a:lnTo>
                    <a:pt x="362" y="47"/>
                  </a:lnTo>
                  <a:lnTo>
                    <a:pt x="417" y="27"/>
                  </a:lnTo>
                  <a:lnTo>
                    <a:pt x="475" y="14"/>
                  </a:lnTo>
                  <a:lnTo>
                    <a:pt x="533" y="6"/>
                  </a:lnTo>
                  <a:lnTo>
                    <a:pt x="596" y="0"/>
                  </a:lnTo>
                  <a:lnTo>
                    <a:pt x="1296" y="0"/>
                  </a:lnTo>
                  <a:lnTo>
                    <a:pt x="1356" y="6"/>
                  </a:lnTo>
                  <a:lnTo>
                    <a:pt x="1414" y="14"/>
                  </a:lnTo>
                  <a:lnTo>
                    <a:pt x="1472" y="27"/>
                  </a:lnTo>
                  <a:lnTo>
                    <a:pt x="1527" y="47"/>
                  </a:lnTo>
                  <a:lnTo>
                    <a:pt x="1579" y="74"/>
                  </a:lnTo>
                  <a:lnTo>
                    <a:pt x="1629" y="102"/>
                  </a:lnTo>
                  <a:lnTo>
                    <a:pt x="1675" y="137"/>
                  </a:lnTo>
                  <a:lnTo>
                    <a:pt x="1716" y="176"/>
                  </a:lnTo>
                  <a:lnTo>
                    <a:pt x="1755" y="217"/>
                  </a:lnTo>
                  <a:lnTo>
                    <a:pt x="1788" y="264"/>
                  </a:lnTo>
                  <a:lnTo>
                    <a:pt x="1818" y="313"/>
                  </a:lnTo>
                  <a:lnTo>
                    <a:pt x="1843" y="365"/>
                  </a:lnTo>
                  <a:lnTo>
                    <a:pt x="1865" y="420"/>
                  </a:lnTo>
                  <a:lnTo>
                    <a:pt x="1878" y="478"/>
                  </a:lnTo>
                  <a:lnTo>
                    <a:pt x="1887" y="536"/>
                  </a:lnTo>
                  <a:lnTo>
                    <a:pt x="1889" y="595"/>
                  </a:lnTo>
                  <a:close/>
                </a:path>
              </a:pathLst>
            </a:custGeom>
            <a:solidFill>
              <a:srgbClr val="9CB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198"/>
            <p:cNvSpPr>
              <a:spLocks/>
            </p:cNvSpPr>
            <p:nvPr/>
          </p:nvSpPr>
          <p:spPr bwMode="auto">
            <a:xfrm>
              <a:off x="4391026" y="3956050"/>
              <a:ext cx="433388" cy="273050"/>
            </a:xfrm>
            <a:custGeom>
              <a:avLst/>
              <a:gdLst>
                <a:gd name="T0" fmla="*/ 1887 w 1907"/>
                <a:gd name="T1" fmla="*/ 663 h 1206"/>
                <a:gd name="T2" fmla="*/ 1846 w 1907"/>
                <a:gd name="T3" fmla="*/ 830 h 1206"/>
                <a:gd name="T4" fmla="*/ 1759 w 1907"/>
                <a:gd name="T5" fmla="*/ 976 h 1206"/>
                <a:gd name="T6" fmla="*/ 1631 w 1907"/>
                <a:gd name="T7" fmla="*/ 1091 h 1206"/>
                <a:gd name="T8" fmla="*/ 1478 w 1907"/>
                <a:gd name="T9" fmla="*/ 1163 h 1206"/>
                <a:gd name="T10" fmla="*/ 1305 w 1907"/>
                <a:gd name="T11" fmla="*/ 1190 h 1206"/>
                <a:gd name="T12" fmla="*/ 484 w 1907"/>
                <a:gd name="T13" fmla="*/ 1179 h 1206"/>
                <a:gd name="T14" fmla="*/ 324 w 1907"/>
                <a:gd name="T15" fmla="*/ 1118 h 1206"/>
                <a:gd name="T16" fmla="*/ 187 w 1907"/>
                <a:gd name="T17" fmla="*/ 1017 h 1206"/>
                <a:gd name="T18" fmla="*/ 85 w 1907"/>
                <a:gd name="T19" fmla="*/ 883 h 1206"/>
                <a:gd name="T20" fmla="*/ 27 w 1907"/>
                <a:gd name="T21" fmla="*/ 721 h 1206"/>
                <a:gd name="T22" fmla="*/ 20 w 1907"/>
                <a:gd name="T23" fmla="*/ 543 h 1206"/>
                <a:gd name="T24" fmla="*/ 61 w 1907"/>
                <a:gd name="T25" fmla="*/ 375 h 1206"/>
                <a:gd name="T26" fmla="*/ 151 w 1907"/>
                <a:gd name="T27" fmla="*/ 230 h 1206"/>
                <a:gd name="T28" fmla="*/ 275 w 1907"/>
                <a:gd name="T29" fmla="*/ 117 h 1206"/>
                <a:gd name="T30" fmla="*/ 428 w 1907"/>
                <a:gd name="T31" fmla="*/ 43 h 1206"/>
                <a:gd name="T32" fmla="*/ 605 w 1907"/>
                <a:gd name="T33" fmla="*/ 16 h 1206"/>
                <a:gd name="T34" fmla="*/ 1423 w 1907"/>
                <a:gd name="T35" fmla="*/ 29 h 1206"/>
                <a:gd name="T36" fmla="*/ 1586 w 1907"/>
                <a:gd name="T37" fmla="*/ 86 h 1206"/>
                <a:gd name="T38" fmla="*/ 1719 w 1907"/>
                <a:gd name="T39" fmla="*/ 189 h 1206"/>
                <a:gd name="T40" fmla="*/ 1822 w 1907"/>
                <a:gd name="T41" fmla="*/ 323 h 1206"/>
                <a:gd name="T42" fmla="*/ 1879 w 1907"/>
                <a:gd name="T43" fmla="*/ 485 h 1206"/>
                <a:gd name="T44" fmla="*/ 1898 w 1907"/>
                <a:gd name="T45" fmla="*/ 602 h 1206"/>
                <a:gd name="T46" fmla="*/ 1896 w 1907"/>
                <a:gd name="T47" fmla="*/ 482 h 1206"/>
                <a:gd name="T48" fmla="*/ 1835 w 1907"/>
                <a:gd name="T49" fmla="*/ 315 h 1206"/>
                <a:gd name="T50" fmla="*/ 1730 w 1907"/>
                <a:gd name="T51" fmla="*/ 178 h 1206"/>
                <a:gd name="T52" fmla="*/ 1591 w 1907"/>
                <a:gd name="T53" fmla="*/ 73 h 1206"/>
                <a:gd name="T54" fmla="*/ 1426 w 1907"/>
                <a:gd name="T55" fmla="*/ 13 h 1206"/>
                <a:gd name="T56" fmla="*/ 605 w 1907"/>
                <a:gd name="T57" fmla="*/ 0 h 1206"/>
                <a:gd name="T58" fmla="*/ 423 w 1907"/>
                <a:gd name="T59" fmla="*/ 27 h 1206"/>
                <a:gd name="T60" fmla="*/ 266 w 1907"/>
                <a:gd name="T61" fmla="*/ 104 h 1206"/>
                <a:gd name="T62" fmla="*/ 137 w 1907"/>
                <a:gd name="T63" fmla="*/ 219 h 1206"/>
                <a:gd name="T64" fmla="*/ 47 w 1907"/>
                <a:gd name="T65" fmla="*/ 370 h 1206"/>
                <a:gd name="T66" fmla="*/ 3 w 1907"/>
                <a:gd name="T67" fmla="*/ 543 h 1206"/>
                <a:gd name="T68" fmla="*/ 11 w 1907"/>
                <a:gd name="T69" fmla="*/ 726 h 1206"/>
                <a:gd name="T70" fmla="*/ 72 w 1907"/>
                <a:gd name="T71" fmla="*/ 891 h 1206"/>
                <a:gd name="T72" fmla="*/ 176 w 1907"/>
                <a:gd name="T73" fmla="*/ 1030 h 1206"/>
                <a:gd name="T74" fmla="*/ 315 w 1907"/>
                <a:gd name="T75" fmla="*/ 1135 h 1206"/>
                <a:gd name="T76" fmla="*/ 481 w 1907"/>
                <a:gd name="T77" fmla="*/ 1195 h 1206"/>
                <a:gd name="T78" fmla="*/ 1305 w 1907"/>
                <a:gd name="T79" fmla="*/ 1206 h 1206"/>
                <a:gd name="T80" fmla="*/ 1483 w 1907"/>
                <a:gd name="T81" fmla="*/ 1179 h 1206"/>
                <a:gd name="T82" fmla="*/ 1643 w 1907"/>
                <a:gd name="T83" fmla="*/ 1105 h 1206"/>
                <a:gd name="T84" fmla="*/ 1769 w 1907"/>
                <a:gd name="T85" fmla="*/ 987 h 1206"/>
                <a:gd name="T86" fmla="*/ 1860 w 1907"/>
                <a:gd name="T87" fmla="*/ 839 h 1206"/>
                <a:gd name="T88" fmla="*/ 1904 w 1907"/>
                <a:gd name="T89" fmla="*/ 665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07" h="1206">
                  <a:moveTo>
                    <a:pt x="1898" y="602"/>
                  </a:moveTo>
                  <a:lnTo>
                    <a:pt x="1890" y="602"/>
                  </a:lnTo>
                  <a:lnTo>
                    <a:pt x="1887" y="663"/>
                  </a:lnTo>
                  <a:lnTo>
                    <a:pt x="1879" y="721"/>
                  </a:lnTo>
                  <a:lnTo>
                    <a:pt x="1865" y="778"/>
                  </a:lnTo>
                  <a:lnTo>
                    <a:pt x="1846" y="830"/>
                  </a:lnTo>
                  <a:lnTo>
                    <a:pt x="1822" y="883"/>
                  </a:lnTo>
                  <a:lnTo>
                    <a:pt x="1791" y="931"/>
                  </a:lnTo>
                  <a:lnTo>
                    <a:pt x="1759" y="976"/>
                  </a:lnTo>
                  <a:lnTo>
                    <a:pt x="1719" y="1017"/>
                  </a:lnTo>
                  <a:lnTo>
                    <a:pt x="1678" y="1055"/>
                  </a:lnTo>
                  <a:lnTo>
                    <a:pt x="1631" y="1091"/>
                  </a:lnTo>
                  <a:lnTo>
                    <a:pt x="1586" y="1118"/>
                  </a:lnTo>
                  <a:lnTo>
                    <a:pt x="1533" y="1143"/>
                  </a:lnTo>
                  <a:lnTo>
                    <a:pt x="1478" y="1163"/>
                  </a:lnTo>
                  <a:lnTo>
                    <a:pt x="1423" y="1179"/>
                  </a:lnTo>
                  <a:lnTo>
                    <a:pt x="1363" y="1187"/>
                  </a:lnTo>
                  <a:lnTo>
                    <a:pt x="1305" y="1190"/>
                  </a:lnTo>
                  <a:lnTo>
                    <a:pt x="605" y="1190"/>
                  </a:lnTo>
                  <a:lnTo>
                    <a:pt x="544" y="1187"/>
                  </a:lnTo>
                  <a:lnTo>
                    <a:pt x="484" y="1179"/>
                  </a:lnTo>
                  <a:lnTo>
                    <a:pt x="428" y="1163"/>
                  </a:lnTo>
                  <a:lnTo>
                    <a:pt x="374" y="1143"/>
                  </a:lnTo>
                  <a:lnTo>
                    <a:pt x="324" y="1118"/>
                  </a:lnTo>
                  <a:lnTo>
                    <a:pt x="275" y="1091"/>
                  </a:lnTo>
                  <a:lnTo>
                    <a:pt x="228" y="1055"/>
                  </a:lnTo>
                  <a:lnTo>
                    <a:pt x="187" y="1017"/>
                  </a:lnTo>
                  <a:lnTo>
                    <a:pt x="151" y="976"/>
                  </a:lnTo>
                  <a:lnTo>
                    <a:pt x="115" y="931"/>
                  </a:lnTo>
                  <a:lnTo>
                    <a:pt x="85" y="883"/>
                  </a:lnTo>
                  <a:lnTo>
                    <a:pt x="61" y="830"/>
                  </a:lnTo>
                  <a:lnTo>
                    <a:pt x="41" y="778"/>
                  </a:lnTo>
                  <a:lnTo>
                    <a:pt x="27" y="721"/>
                  </a:lnTo>
                  <a:lnTo>
                    <a:pt x="20" y="663"/>
                  </a:lnTo>
                  <a:lnTo>
                    <a:pt x="16" y="602"/>
                  </a:lnTo>
                  <a:lnTo>
                    <a:pt x="20" y="543"/>
                  </a:lnTo>
                  <a:lnTo>
                    <a:pt x="27" y="485"/>
                  </a:lnTo>
                  <a:lnTo>
                    <a:pt x="41" y="430"/>
                  </a:lnTo>
                  <a:lnTo>
                    <a:pt x="61" y="375"/>
                  </a:lnTo>
                  <a:lnTo>
                    <a:pt x="85" y="323"/>
                  </a:lnTo>
                  <a:lnTo>
                    <a:pt x="115" y="277"/>
                  </a:lnTo>
                  <a:lnTo>
                    <a:pt x="151" y="230"/>
                  </a:lnTo>
                  <a:lnTo>
                    <a:pt x="187" y="189"/>
                  </a:lnTo>
                  <a:lnTo>
                    <a:pt x="228" y="149"/>
                  </a:lnTo>
                  <a:lnTo>
                    <a:pt x="275" y="117"/>
                  </a:lnTo>
                  <a:lnTo>
                    <a:pt x="324" y="86"/>
                  </a:lnTo>
                  <a:lnTo>
                    <a:pt x="374" y="63"/>
                  </a:lnTo>
                  <a:lnTo>
                    <a:pt x="428" y="43"/>
                  </a:lnTo>
                  <a:lnTo>
                    <a:pt x="484" y="29"/>
                  </a:lnTo>
                  <a:lnTo>
                    <a:pt x="544" y="21"/>
                  </a:lnTo>
                  <a:lnTo>
                    <a:pt x="605" y="16"/>
                  </a:lnTo>
                  <a:lnTo>
                    <a:pt x="1305" y="16"/>
                  </a:lnTo>
                  <a:lnTo>
                    <a:pt x="1363" y="21"/>
                  </a:lnTo>
                  <a:lnTo>
                    <a:pt x="1423" y="29"/>
                  </a:lnTo>
                  <a:lnTo>
                    <a:pt x="1478" y="43"/>
                  </a:lnTo>
                  <a:lnTo>
                    <a:pt x="1533" y="63"/>
                  </a:lnTo>
                  <a:lnTo>
                    <a:pt x="1586" y="86"/>
                  </a:lnTo>
                  <a:lnTo>
                    <a:pt x="1631" y="117"/>
                  </a:lnTo>
                  <a:lnTo>
                    <a:pt x="1678" y="149"/>
                  </a:lnTo>
                  <a:lnTo>
                    <a:pt x="1719" y="189"/>
                  </a:lnTo>
                  <a:lnTo>
                    <a:pt x="1759" y="230"/>
                  </a:lnTo>
                  <a:lnTo>
                    <a:pt x="1791" y="277"/>
                  </a:lnTo>
                  <a:lnTo>
                    <a:pt x="1822" y="323"/>
                  </a:lnTo>
                  <a:lnTo>
                    <a:pt x="1846" y="375"/>
                  </a:lnTo>
                  <a:lnTo>
                    <a:pt x="1865" y="430"/>
                  </a:lnTo>
                  <a:lnTo>
                    <a:pt x="1879" y="485"/>
                  </a:lnTo>
                  <a:lnTo>
                    <a:pt x="1887" y="543"/>
                  </a:lnTo>
                  <a:lnTo>
                    <a:pt x="1890" y="602"/>
                  </a:lnTo>
                  <a:lnTo>
                    <a:pt x="1898" y="602"/>
                  </a:lnTo>
                  <a:lnTo>
                    <a:pt x="1907" y="602"/>
                  </a:lnTo>
                  <a:lnTo>
                    <a:pt x="1904" y="543"/>
                  </a:lnTo>
                  <a:lnTo>
                    <a:pt x="1896" y="482"/>
                  </a:lnTo>
                  <a:lnTo>
                    <a:pt x="1882" y="424"/>
                  </a:lnTo>
                  <a:lnTo>
                    <a:pt x="1860" y="370"/>
                  </a:lnTo>
                  <a:lnTo>
                    <a:pt x="1835" y="315"/>
                  </a:lnTo>
                  <a:lnTo>
                    <a:pt x="1805" y="266"/>
                  </a:lnTo>
                  <a:lnTo>
                    <a:pt x="1769" y="219"/>
                  </a:lnTo>
                  <a:lnTo>
                    <a:pt x="1730" y="178"/>
                  </a:lnTo>
                  <a:lnTo>
                    <a:pt x="1687" y="139"/>
                  </a:lnTo>
                  <a:lnTo>
                    <a:pt x="1643" y="104"/>
                  </a:lnTo>
                  <a:lnTo>
                    <a:pt x="1591" y="73"/>
                  </a:lnTo>
                  <a:lnTo>
                    <a:pt x="1539" y="48"/>
                  </a:lnTo>
                  <a:lnTo>
                    <a:pt x="1483" y="27"/>
                  </a:lnTo>
                  <a:lnTo>
                    <a:pt x="1426" y="13"/>
                  </a:lnTo>
                  <a:lnTo>
                    <a:pt x="1365" y="5"/>
                  </a:lnTo>
                  <a:lnTo>
                    <a:pt x="1305" y="0"/>
                  </a:lnTo>
                  <a:lnTo>
                    <a:pt x="605" y="0"/>
                  </a:lnTo>
                  <a:lnTo>
                    <a:pt x="542" y="5"/>
                  </a:lnTo>
                  <a:lnTo>
                    <a:pt x="481" y="13"/>
                  </a:lnTo>
                  <a:lnTo>
                    <a:pt x="423" y="27"/>
                  </a:lnTo>
                  <a:lnTo>
                    <a:pt x="368" y="48"/>
                  </a:lnTo>
                  <a:lnTo>
                    <a:pt x="315" y="73"/>
                  </a:lnTo>
                  <a:lnTo>
                    <a:pt x="266" y="104"/>
                  </a:lnTo>
                  <a:lnTo>
                    <a:pt x="220" y="139"/>
                  </a:lnTo>
                  <a:lnTo>
                    <a:pt x="176" y="178"/>
                  </a:lnTo>
                  <a:lnTo>
                    <a:pt x="137" y="219"/>
                  </a:lnTo>
                  <a:lnTo>
                    <a:pt x="101" y="266"/>
                  </a:lnTo>
                  <a:lnTo>
                    <a:pt x="72" y="315"/>
                  </a:lnTo>
                  <a:lnTo>
                    <a:pt x="47" y="370"/>
                  </a:lnTo>
                  <a:lnTo>
                    <a:pt x="27" y="424"/>
                  </a:lnTo>
                  <a:lnTo>
                    <a:pt x="11" y="482"/>
                  </a:lnTo>
                  <a:lnTo>
                    <a:pt x="3" y="543"/>
                  </a:lnTo>
                  <a:lnTo>
                    <a:pt x="0" y="602"/>
                  </a:lnTo>
                  <a:lnTo>
                    <a:pt x="3" y="665"/>
                  </a:lnTo>
                  <a:lnTo>
                    <a:pt x="11" y="726"/>
                  </a:lnTo>
                  <a:lnTo>
                    <a:pt x="27" y="784"/>
                  </a:lnTo>
                  <a:lnTo>
                    <a:pt x="47" y="839"/>
                  </a:lnTo>
                  <a:lnTo>
                    <a:pt x="72" y="891"/>
                  </a:lnTo>
                  <a:lnTo>
                    <a:pt x="101" y="940"/>
                  </a:lnTo>
                  <a:lnTo>
                    <a:pt x="137" y="987"/>
                  </a:lnTo>
                  <a:lnTo>
                    <a:pt x="176" y="1030"/>
                  </a:lnTo>
                  <a:lnTo>
                    <a:pt x="220" y="1069"/>
                  </a:lnTo>
                  <a:lnTo>
                    <a:pt x="266" y="1105"/>
                  </a:lnTo>
                  <a:lnTo>
                    <a:pt x="315" y="1135"/>
                  </a:lnTo>
                  <a:lnTo>
                    <a:pt x="368" y="1160"/>
                  </a:lnTo>
                  <a:lnTo>
                    <a:pt x="423" y="1179"/>
                  </a:lnTo>
                  <a:lnTo>
                    <a:pt x="481" y="1195"/>
                  </a:lnTo>
                  <a:lnTo>
                    <a:pt x="542" y="1204"/>
                  </a:lnTo>
                  <a:lnTo>
                    <a:pt x="605" y="1206"/>
                  </a:lnTo>
                  <a:lnTo>
                    <a:pt x="1305" y="1206"/>
                  </a:lnTo>
                  <a:lnTo>
                    <a:pt x="1365" y="1204"/>
                  </a:lnTo>
                  <a:lnTo>
                    <a:pt x="1426" y="1195"/>
                  </a:lnTo>
                  <a:lnTo>
                    <a:pt x="1483" y="1179"/>
                  </a:lnTo>
                  <a:lnTo>
                    <a:pt x="1539" y="1160"/>
                  </a:lnTo>
                  <a:lnTo>
                    <a:pt x="1591" y="1135"/>
                  </a:lnTo>
                  <a:lnTo>
                    <a:pt x="1643" y="1105"/>
                  </a:lnTo>
                  <a:lnTo>
                    <a:pt x="1687" y="1069"/>
                  </a:lnTo>
                  <a:lnTo>
                    <a:pt x="1730" y="1030"/>
                  </a:lnTo>
                  <a:lnTo>
                    <a:pt x="1769" y="987"/>
                  </a:lnTo>
                  <a:lnTo>
                    <a:pt x="1805" y="940"/>
                  </a:lnTo>
                  <a:lnTo>
                    <a:pt x="1835" y="891"/>
                  </a:lnTo>
                  <a:lnTo>
                    <a:pt x="1860" y="839"/>
                  </a:lnTo>
                  <a:lnTo>
                    <a:pt x="1882" y="784"/>
                  </a:lnTo>
                  <a:lnTo>
                    <a:pt x="1896" y="726"/>
                  </a:lnTo>
                  <a:lnTo>
                    <a:pt x="1904" y="665"/>
                  </a:lnTo>
                  <a:lnTo>
                    <a:pt x="1907" y="602"/>
                  </a:lnTo>
                  <a:lnTo>
                    <a:pt x="1898" y="602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199"/>
            <p:cNvSpPr>
              <a:spLocks/>
            </p:cNvSpPr>
            <p:nvPr/>
          </p:nvSpPr>
          <p:spPr bwMode="auto">
            <a:xfrm>
              <a:off x="4395788" y="3963988"/>
              <a:ext cx="185738" cy="261938"/>
            </a:xfrm>
            <a:custGeom>
              <a:avLst/>
              <a:gdLst>
                <a:gd name="T0" fmla="*/ 734 w 821"/>
                <a:gd name="T1" fmla="*/ 0 h 1152"/>
                <a:gd name="T2" fmla="*/ 722 w 821"/>
                <a:gd name="T3" fmla="*/ 559 h 1152"/>
                <a:gd name="T4" fmla="*/ 659 w 821"/>
                <a:gd name="T5" fmla="*/ 505 h 1152"/>
                <a:gd name="T6" fmla="*/ 600 w 821"/>
                <a:gd name="T7" fmla="*/ 449 h 1152"/>
                <a:gd name="T8" fmla="*/ 542 w 821"/>
                <a:gd name="T9" fmla="*/ 389 h 1152"/>
                <a:gd name="T10" fmla="*/ 490 w 821"/>
                <a:gd name="T11" fmla="*/ 329 h 1152"/>
                <a:gd name="T12" fmla="*/ 437 w 821"/>
                <a:gd name="T13" fmla="*/ 262 h 1152"/>
                <a:gd name="T14" fmla="*/ 387 w 821"/>
                <a:gd name="T15" fmla="*/ 197 h 1152"/>
                <a:gd name="T16" fmla="*/ 341 w 821"/>
                <a:gd name="T17" fmla="*/ 129 h 1152"/>
                <a:gd name="T18" fmla="*/ 297 w 821"/>
                <a:gd name="T19" fmla="*/ 54 h 1152"/>
                <a:gd name="T20" fmla="*/ 265 w 821"/>
                <a:gd name="T21" fmla="*/ 77 h 1152"/>
                <a:gd name="T22" fmla="*/ 231 w 821"/>
                <a:gd name="T23" fmla="*/ 98 h 1152"/>
                <a:gd name="T24" fmla="*/ 201 w 821"/>
                <a:gd name="T25" fmla="*/ 123 h 1152"/>
                <a:gd name="T26" fmla="*/ 171 w 821"/>
                <a:gd name="T27" fmla="*/ 151 h 1152"/>
                <a:gd name="T28" fmla="*/ 135 w 821"/>
                <a:gd name="T29" fmla="*/ 192 h 1152"/>
                <a:gd name="T30" fmla="*/ 99 w 821"/>
                <a:gd name="T31" fmla="*/ 239 h 1152"/>
                <a:gd name="T32" fmla="*/ 69 w 821"/>
                <a:gd name="T33" fmla="*/ 285 h 1152"/>
                <a:gd name="T34" fmla="*/ 45 w 821"/>
                <a:gd name="T35" fmla="*/ 337 h 1152"/>
                <a:gd name="T36" fmla="*/ 25 w 821"/>
                <a:gd name="T37" fmla="*/ 392 h 1152"/>
                <a:gd name="T38" fmla="*/ 11 w 821"/>
                <a:gd name="T39" fmla="*/ 447 h 1152"/>
                <a:gd name="T40" fmla="*/ 4 w 821"/>
                <a:gd name="T41" fmla="*/ 505 h 1152"/>
                <a:gd name="T42" fmla="*/ 0 w 821"/>
                <a:gd name="T43" fmla="*/ 564 h 1152"/>
                <a:gd name="T44" fmla="*/ 4 w 821"/>
                <a:gd name="T45" fmla="*/ 625 h 1152"/>
                <a:gd name="T46" fmla="*/ 11 w 821"/>
                <a:gd name="T47" fmla="*/ 683 h 1152"/>
                <a:gd name="T48" fmla="*/ 25 w 821"/>
                <a:gd name="T49" fmla="*/ 740 h 1152"/>
                <a:gd name="T50" fmla="*/ 45 w 821"/>
                <a:gd name="T51" fmla="*/ 792 h 1152"/>
                <a:gd name="T52" fmla="*/ 69 w 821"/>
                <a:gd name="T53" fmla="*/ 845 h 1152"/>
                <a:gd name="T54" fmla="*/ 99 w 821"/>
                <a:gd name="T55" fmla="*/ 893 h 1152"/>
                <a:gd name="T56" fmla="*/ 135 w 821"/>
                <a:gd name="T57" fmla="*/ 938 h 1152"/>
                <a:gd name="T58" fmla="*/ 171 w 821"/>
                <a:gd name="T59" fmla="*/ 979 h 1152"/>
                <a:gd name="T60" fmla="*/ 212 w 821"/>
                <a:gd name="T61" fmla="*/ 1017 h 1152"/>
                <a:gd name="T62" fmla="*/ 259 w 821"/>
                <a:gd name="T63" fmla="*/ 1053 h 1152"/>
                <a:gd name="T64" fmla="*/ 308 w 821"/>
                <a:gd name="T65" fmla="*/ 1080 h 1152"/>
                <a:gd name="T66" fmla="*/ 358 w 821"/>
                <a:gd name="T67" fmla="*/ 1105 h 1152"/>
                <a:gd name="T68" fmla="*/ 412 w 821"/>
                <a:gd name="T69" fmla="*/ 1125 h 1152"/>
                <a:gd name="T70" fmla="*/ 468 w 821"/>
                <a:gd name="T71" fmla="*/ 1141 h 1152"/>
                <a:gd name="T72" fmla="*/ 528 w 821"/>
                <a:gd name="T73" fmla="*/ 1149 h 1152"/>
                <a:gd name="T74" fmla="*/ 589 w 821"/>
                <a:gd name="T75" fmla="*/ 1152 h 1152"/>
                <a:gd name="T76" fmla="*/ 704 w 821"/>
                <a:gd name="T77" fmla="*/ 1152 h 1152"/>
                <a:gd name="T78" fmla="*/ 720 w 821"/>
                <a:gd name="T79" fmla="*/ 1127 h 1152"/>
                <a:gd name="T80" fmla="*/ 734 w 821"/>
                <a:gd name="T81" fmla="*/ 1100 h 1152"/>
                <a:gd name="T82" fmla="*/ 762 w 821"/>
                <a:gd name="T83" fmla="*/ 1042 h 1152"/>
                <a:gd name="T84" fmla="*/ 781 w 821"/>
                <a:gd name="T85" fmla="*/ 981 h 1152"/>
                <a:gd name="T86" fmla="*/ 797 w 821"/>
                <a:gd name="T87" fmla="*/ 916 h 1152"/>
                <a:gd name="T88" fmla="*/ 808 w 821"/>
                <a:gd name="T89" fmla="*/ 850 h 1152"/>
                <a:gd name="T90" fmla="*/ 816 w 821"/>
                <a:gd name="T91" fmla="*/ 782 h 1152"/>
                <a:gd name="T92" fmla="*/ 821 w 821"/>
                <a:gd name="T93" fmla="*/ 713 h 1152"/>
                <a:gd name="T94" fmla="*/ 821 w 821"/>
                <a:gd name="T95" fmla="*/ 641 h 1152"/>
                <a:gd name="T96" fmla="*/ 821 w 821"/>
                <a:gd name="T97" fmla="*/ 564 h 1152"/>
                <a:gd name="T98" fmla="*/ 816 w 821"/>
                <a:gd name="T99" fmla="*/ 490 h 1152"/>
                <a:gd name="T100" fmla="*/ 811 w 821"/>
                <a:gd name="T101" fmla="*/ 413 h 1152"/>
                <a:gd name="T102" fmla="*/ 800 w 821"/>
                <a:gd name="T103" fmla="*/ 340 h 1152"/>
                <a:gd name="T104" fmla="*/ 792 w 821"/>
                <a:gd name="T105" fmla="*/ 268 h 1152"/>
                <a:gd name="T106" fmla="*/ 781 w 821"/>
                <a:gd name="T107" fmla="*/ 205 h 1152"/>
                <a:gd name="T108" fmla="*/ 758 w 821"/>
                <a:gd name="T109" fmla="*/ 93 h 1152"/>
                <a:gd name="T110" fmla="*/ 740 w 821"/>
                <a:gd name="T111" fmla="*/ 14 h 1152"/>
                <a:gd name="T112" fmla="*/ 734 w 821"/>
                <a:gd name="T113" fmla="*/ 0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21" h="1152">
                  <a:moveTo>
                    <a:pt x="734" y="0"/>
                  </a:moveTo>
                  <a:lnTo>
                    <a:pt x="722" y="559"/>
                  </a:lnTo>
                  <a:lnTo>
                    <a:pt x="659" y="505"/>
                  </a:lnTo>
                  <a:lnTo>
                    <a:pt x="600" y="449"/>
                  </a:lnTo>
                  <a:lnTo>
                    <a:pt x="542" y="389"/>
                  </a:lnTo>
                  <a:lnTo>
                    <a:pt x="490" y="329"/>
                  </a:lnTo>
                  <a:lnTo>
                    <a:pt x="437" y="262"/>
                  </a:lnTo>
                  <a:lnTo>
                    <a:pt x="387" y="197"/>
                  </a:lnTo>
                  <a:lnTo>
                    <a:pt x="341" y="129"/>
                  </a:lnTo>
                  <a:lnTo>
                    <a:pt x="297" y="54"/>
                  </a:lnTo>
                  <a:lnTo>
                    <a:pt x="265" y="77"/>
                  </a:lnTo>
                  <a:lnTo>
                    <a:pt x="231" y="98"/>
                  </a:lnTo>
                  <a:lnTo>
                    <a:pt x="201" y="123"/>
                  </a:lnTo>
                  <a:lnTo>
                    <a:pt x="171" y="151"/>
                  </a:lnTo>
                  <a:lnTo>
                    <a:pt x="135" y="192"/>
                  </a:lnTo>
                  <a:lnTo>
                    <a:pt x="99" y="239"/>
                  </a:lnTo>
                  <a:lnTo>
                    <a:pt x="69" y="285"/>
                  </a:lnTo>
                  <a:lnTo>
                    <a:pt x="45" y="337"/>
                  </a:lnTo>
                  <a:lnTo>
                    <a:pt x="25" y="392"/>
                  </a:lnTo>
                  <a:lnTo>
                    <a:pt x="11" y="447"/>
                  </a:lnTo>
                  <a:lnTo>
                    <a:pt x="4" y="505"/>
                  </a:lnTo>
                  <a:lnTo>
                    <a:pt x="0" y="564"/>
                  </a:lnTo>
                  <a:lnTo>
                    <a:pt x="4" y="625"/>
                  </a:lnTo>
                  <a:lnTo>
                    <a:pt x="11" y="683"/>
                  </a:lnTo>
                  <a:lnTo>
                    <a:pt x="25" y="740"/>
                  </a:lnTo>
                  <a:lnTo>
                    <a:pt x="45" y="792"/>
                  </a:lnTo>
                  <a:lnTo>
                    <a:pt x="69" y="845"/>
                  </a:lnTo>
                  <a:lnTo>
                    <a:pt x="99" y="893"/>
                  </a:lnTo>
                  <a:lnTo>
                    <a:pt x="135" y="938"/>
                  </a:lnTo>
                  <a:lnTo>
                    <a:pt x="171" y="979"/>
                  </a:lnTo>
                  <a:lnTo>
                    <a:pt x="212" y="1017"/>
                  </a:lnTo>
                  <a:lnTo>
                    <a:pt x="259" y="1053"/>
                  </a:lnTo>
                  <a:lnTo>
                    <a:pt x="308" y="1080"/>
                  </a:lnTo>
                  <a:lnTo>
                    <a:pt x="358" y="1105"/>
                  </a:lnTo>
                  <a:lnTo>
                    <a:pt x="412" y="1125"/>
                  </a:lnTo>
                  <a:lnTo>
                    <a:pt x="468" y="1141"/>
                  </a:lnTo>
                  <a:lnTo>
                    <a:pt x="528" y="1149"/>
                  </a:lnTo>
                  <a:lnTo>
                    <a:pt x="589" y="1152"/>
                  </a:lnTo>
                  <a:lnTo>
                    <a:pt x="704" y="1152"/>
                  </a:lnTo>
                  <a:lnTo>
                    <a:pt x="720" y="1127"/>
                  </a:lnTo>
                  <a:lnTo>
                    <a:pt x="734" y="1100"/>
                  </a:lnTo>
                  <a:lnTo>
                    <a:pt x="762" y="1042"/>
                  </a:lnTo>
                  <a:lnTo>
                    <a:pt x="781" y="981"/>
                  </a:lnTo>
                  <a:lnTo>
                    <a:pt x="797" y="916"/>
                  </a:lnTo>
                  <a:lnTo>
                    <a:pt x="808" y="850"/>
                  </a:lnTo>
                  <a:lnTo>
                    <a:pt x="816" y="782"/>
                  </a:lnTo>
                  <a:lnTo>
                    <a:pt x="821" y="713"/>
                  </a:lnTo>
                  <a:lnTo>
                    <a:pt x="821" y="641"/>
                  </a:lnTo>
                  <a:lnTo>
                    <a:pt x="821" y="564"/>
                  </a:lnTo>
                  <a:lnTo>
                    <a:pt x="816" y="490"/>
                  </a:lnTo>
                  <a:lnTo>
                    <a:pt x="811" y="413"/>
                  </a:lnTo>
                  <a:lnTo>
                    <a:pt x="800" y="340"/>
                  </a:lnTo>
                  <a:lnTo>
                    <a:pt x="792" y="268"/>
                  </a:lnTo>
                  <a:lnTo>
                    <a:pt x="781" y="205"/>
                  </a:lnTo>
                  <a:lnTo>
                    <a:pt x="758" y="93"/>
                  </a:lnTo>
                  <a:lnTo>
                    <a:pt x="740" y="14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200"/>
            <p:cNvSpPr>
              <a:spLocks/>
            </p:cNvSpPr>
            <p:nvPr/>
          </p:nvSpPr>
          <p:spPr bwMode="auto">
            <a:xfrm>
              <a:off x="4394201" y="3975100"/>
              <a:ext cx="160338" cy="252413"/>
            </a:xfrm>
            <a:custGeom>
              <a:avLst/>
              <a:gdLst>
                <a:gd name="T0" fmla="*/ 268 w 711"/>
                <a:gd name="T1" fmla="*/ 20 h 1112"/>
                <a:gd name="T2" fmla="*/ 205 w 711"/>
                <a:gd name="T3" fmla="*/ 67 h 1112"/>
                <a:gd name="T4" fmla="*/ 150 w 711"/>
                <a:gd name="T5" fmla="*/ 122 h 1112"/>
                <a:gd name="T6" fmla="*/ 104 w 711"/>
                <a:gd name="T7" fmla="*/ 182 h 1112"/>
                <a:gd name="T8" fmla="*/ 63 w 711"/>
                <a:gd name="T9" fmla="*/ 248 h 1112"/>
                <a:gd name="T10" fmla="*/ 32 w 711"/>
                <a:gd name="T11" fmla="*/ 319 h 1112"/>
                <a:gd name="T12" fmla="*/ 11 w 711"/>
                <a:gd name="T13" fmla="*/ 396 h 1112"/>
                <a:gd name="T14" fmla="*/ 0 w 711"/>
                <a:gd name="T15" fmla="*/ 475 h 1112"/>
                <a:gd name="T16" fmla="*/ 2 w 711"/>
                <a:gd name="T17" fmla="*/ 577 h 1112"/>
                <a:gd name="T18" fmla="*/ 24 w 711"/>
                <a:gd name="T19" fmla="*/ 694 h 1112"/>
                <a:gd name="T20" fmla="*/ 70 w 711"/>
                <a:gd name="T21" fmla="*/ 802 h 1112"/>
                <a:gd name="T22" fmla="*/ 133 w 711"/>
                <a:gd name="T23" fmla="*/ 895 h 1112"/>
                <a:gd name="T24" fmla="*/ 216 w 711"/>
                <a:gd name="T25" fmla="*/ 978 h 1112"/>
                <a:gd name="T26" fmla="*/ 310 w 711"/>
                <a:gd name="T27" fmla="*/ 1041 h 1112"/>
                <a:gd name="T28" fmla="*/ 417 w 711"/>
                <a:gd name="T29" fmla="*/ 1084 h 1112"/>
                <a:gd name="T30" fmla="*/ 533 w 711"/>
                <a:gd name="T31" fmla="*/ 1109 h 1112"/>
                <a:gd name="T32" fmla="*/ 708 w 711"/>
                <a:gd name="T33" fmla="*/ 1112 h 1112"/>
                <a:gd name="T34" fmla="*/ 711 w 711"/>
                <a:gd name="T35" fmla="*/ 1104 h 1112"/>
                <a:gd name="T36" fmla="*/ 535 w 711"/>
                <a:gd name="T37" fmla="*/ 1101 h 1112"/>
                <a:gd name="T38" fmla="*/ 419 w 711"/>
                <a:gd name="T39" fmla="*/ 1077 h 1112"/>
                <a:gd name="T40" fmla="*/ 315 w 711"/>
                <a:gd name="T41" fmla="*/ 1032 h 1112"/>
                <a:gd name="T42" fmla="*/ 219 w 711"/>
                <a:gd name="T43" fmla="*/ 969 h 1112"/>
                <a:gd name="T44" fmla="*/ 142 w 711"/>
                <a:gd name="T45" fmla="*/ 890 h 1112"/>
                <a:gd name="T46" fmla="*/ 76 w 711"/>
                <a:gd name="T47" fmla="*/ 797 h 1112"/>
                <a:gd name="T48" fmla="*/ 32 w 711"/>
                <a:gd name="T49" fmla="*/ 692 h 1112"/>
                <a:gd name="T50" fmla="*/ 11 w 711"/>
                <a:gd name="T51" fmla="*/ 577 h 1112"/>
                <a:gd name="T52" fmla="*/ 11 w 711"/>
                <a:gd name="T53" fmla="*/ 457 h 1112"/>
                <a:gd name="T54" fmla="*/ 32 w 711"/>
                <a:gd name="T55" fmla="*/ 344 h 1112"/>
                <a:gd name="T56" fmla="*/ 76 w 711"/>
                <a:gd name="T57" fmla="*/ 237 h 1112"/>
                <a:gd name="T58" fmla="*/ 142 w 711"/>
                <a:gd name="T59" fmla="*/ 144 h 1112"/>
                <a:gd name="T60" fmla="*/ 208 w 711"/>
                <a:gd name="T61" fmla="*/ 75 h 1112"/>
                <a:gd name="T62" fmla="*/ 272 w 711"/>
                <a:gd name="T63" fmla="*/ 29 h 1112"/>
                <a:gd name="T64" fmla="*/ 301 w 711"/>
                <a:gd name="T65" fmla="*/ 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1" h="1112">
                  <a:moveTo>
                    <a:pt x="301" y="0"/>
                  </a:moveTo>
                  <a:lnTo>
                    <a:pt x="268" y="20"/>
                  </a:lnTo>
                  <a:lnTo>
                    <a:pt x="236" y="42"/>
                  </a:lnTo>
                  <a:lnTo>
                    <a:pt x="205" y="67"/>
                  </a:lnTo>
                  <a:lnTo>
                    <a:pt x="178" y="92"/>
                  </a:lnTo>
                  <a:lnTo>
                    <a:pt x="150" y="122"/>
                  </a:lnTo>
                  <a:lnTo>
                    <a:pt x="126" y="149"/>
                  </a:lnTo>
                  <a:lnTo>
                    <a:pt x="104" y="182"/>
                  </a:lnTo>
                  <a:lnTo>
                    <a:pt x="81" y="214"/>
                  </a:lnTo>
                  <a:lnTo>
                    <a:pt x="63" y="248"/>
                  </a:lnTo>
                  <a:lnTo>
                    <a:pt x="45" y="284"/>
                  </a:lnTo>
                  <a:lnTo>
                    <a:pt x="32" y="319"/>
                  </a:lnTo>
                  <a:lnTo>
                    <a:pt x="21" y="358"/>
                  </a:lnTo>
                  <a:lnTo>
                    <a:pt x="11" y="396"/>
                  </a:lnTo>
                  <a:lnTo>
                    <a:pt x="5" y="434"/>
                  </a:lnTo>
                  <a:lnTo>
                    <a:pt x="0" y="475"/>
                  </a:lnTo>
                  <a:lnTo>
                    <a:pt x="0" y="516"/>
                  </a:lnTo>
                  <a:lnTo>
                    <a:pt x="2" y="577"/>
                  </a:lnTo>
                  <a:lnTo>
                    <a:pt x="11" y="637"/>
                  </a:lnTo>
                  <a:lnTo>
                    <a:pt x="24" y="694"/>
                  </a:lnTo>
                  <a:lnTo>
                    <a:pt x="45" y="750"/>
                  </a:lnTo>
                  <a:lnTo>
                    <a:pt x="70" y="802"/>
                  </a:lnTo>
                  <a:lnTo>
                    <a:pt x="101" y="849"/>
                  </a:lnTo>
                  <a:lnTo>
                    <a:pt x="133" y="895"/>
                  </a:lnTo>
                  <a:lnTo>
                    <a:pt x="173" y="939"/>
                  </a:lnTo>
                  <a:lnTo>
                    <a:pt x="216" y="978"/>
                  </a:lnTo>
                  <a:lnTo>
                    <a:pt x="261" y="1011"/>
                  </a:lnTo>
                  <a:lnTo>
                    <a:pt x="310" y="1041"/>
                  </a:lnTo>
                  <a:lnTo>
                    <a:pt x="362" y="1066"/>
                  </a:lnTo>
                  <a:lnTo>
                    <a:pt x="417" y="1084"/>
                  </a:lnTo>
                  <a:lnTo>
                    <a:pt x="475" y="1101"/>
                  </a:lnTo>
                  <a:lnTo>
                    <a:pt x="533" y="1109"/>
                  </a:lnTo>
                  <a:lnTo>
                    <a:pt x="596" y="1112"/>
                  </a:lnTo>
                  <a:lnTo>
                    <a:pt x="708" y="1112"/>
                  </a:lnTo>
                  <a:lnTo>
                    <a:pt x="708" y="1106"/>
                  </a:lnTo>
                  <a:lnTo>
                    <a:pt x="711" y="1104"/>
                  </a:lnTo>
                  <a:lnTo>
                    <a:pt x="596" y="1104"/>
                  </a:lnTo>
                  <a:lnTo>
                    <a:pt x="535" y="1101"/>
                  </a:lnTo>
                  <a:lnTo>
                    <a:pt x="475" y="1093"/>
                  </a:lnTo>
                  <a:lnTo>
                    <a:pt x="419" y="1077"/>
                  </a:lnTo>
                  <a:lnTo>
                    <a:pt x="365" y="1057"/>
                  </a:lnTo>
                  <a:lnTo>
                    <a:pt x="315" y="1032"/>
                  </a:lnTo>
                  <a:lnTo>
                    <a:pt x="266" y="1005"/>
                  </a:lnTo>
                  <a:lnTo>
                    <a:pt x="219" y="969"/>
                  </a:lnTo>
                  <a:lnTo>
                    <a:pt x="178" y="931"/>
                  </a:lnTo>
                  <a:lnTo>
                    <a:pt x="142" y="890"/>
                  </a:lnTo>
                  <a:lnTo>
                    <a:pt x="106" y="845"/>
                  </a:lnTo>
                  <a:lnTo>
                    <a:pt x="76" y="797"/>
                  </a:lnTo>
                  <a:lnTo>
                    <a:pt x="52" y="744"/>
                  </a:lnTo>
                  <a:lnTo>
                    <a:pt x="32" y="692"/>
                  </a:lnTo>
                  <a:lnTo>
                    <a:pt x="18" y="635"/>
                  </a:lnTo>
                  <a:lnTo>
                    <a:pt x="11" y="577"/>
                  </a:lnTo>
                  <a:lnTo>
                    <a:pt x="7" y="516"/>
                  </a:lnTo>
                  <a:lnTo>
                    <a:pt x="11" y="457"/>
                  </a:lnTo>
                  <a:lnTo>
                    <a:pt x="18" y="399"/>
                  </a:lnTo>
                  <a:lnTo>
                    <a:pt x="32" y="344"/>
                  </a:lnTo>
                  <a:lnTo>
                    <a:pt x="52" y="289"/>
                  </a:lnTo>
                  <a:lnTo>
                    <a:pt x="76" y="237"/>
                  </a:lnTo>
                  <a:lnTo>
                    <a:pt x="106" y="191"/>
                  </a:lnTo>
                  <a:lnTo>
                    <a:pt x="142" y="144"/>
                  </a:lnTo>
                  <a:lnTo>
                    <a:pt x="178" y="103"/>
                  </a:lnTo>
                  <a:lnTo>
                    <a:pt x="208" y="75"/>
                  </a:lnTo>
                  <a:lnTo>
                    <a:pt x="238" y="50"/>
                  </a:lnTo>
                  <a:lnTo>
                    <a:pt x="272" y="29"/>
                  </a:lnTo>
                  <a:lnTo>
                    <a:pt x="304" y="6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201"/>
            <p:cNvSpPr>
              <a:spLocks/>
            </p:cNvSpPr>
            <p:nvPr/>
          </p:nvSpPr>
          <p:spPr bwMode="auto">
            <a:xfrm>
              <a:off x="4694238" y="4176713"/>
              <a:ext cx="74613" cy="49213"/>
            </a:xfrm>
            <a:custGeom>
              <a:avLst/>
              <a:gdLst>
                <a:gd name="T0" fmla="*/ 57 w 329"/>
                <a:gd name="T1" fmla="*/ 0 h 214"/>
                <a:gd name="T2" fmla="*/ 41 w 329"/>
                <a:gd name="T3" fmla="*/ 74 h 214"/>
                <a:gd name="T4" fmla="*/ 23 w 329"/>
                <a:gd name="T5" fmla="*/ 135 h 214"/>
                <a:gd name="T6" fmla="*/ 0 w 329"/>
                <a:gd name="T7" fmla="*/ 214 h 214"/>
                <a:gd name="T8" fmla="*/ 46 w 329"/>
                <a:gd name="T9" fmla="*/ 209 h 214"/>
                <a:gd name="T10" fmla="*/ 90 w 329"/>
                <a:gd name="T11" fmla="*/ 200 h 214"/>
                <a:gd name="T12" fmla="*/ 133 w 329"/>
                <a:gd name="T13" fmla="*/ 189 h 214"/>
                <a:gd name="T14" fmla="*/ 175 w 329"/>
                <a:gd name="T15" fmla="*/ 176 h 214"/>
                <a:gd name="T16" fmla="*/ 216 w 329"/>
                <a:gd name="T17" fmla="*/ 159 h 214"/>
                <a:gd name="T18" fmla="*/ 255 w 329"/>
                <a:gd name="T19" fmla="*/ 140 h 214"/>
                <a:gd name="T20" fmla="*/ 293 w 329"/>
                <a:gd name="T21" fmla="*/ 115 h 214"/>
                <a:gd name="T22" fmla="*/ 329 w 329"/>
                <a:gd name="T23" fmla="*/ 90 h 214"/>
                <a:gd name="T24" fmla="*/ 261 w 329"/>
                <a:gd name="T25" fmla="*/ 68 h 214"/>
                <a:gd name="T26" fmla="*/ 191 w 329"/>
                <a:gd name="T27" fmla="*/ 47 h 214"/>
                <a:gd name="T28" fmla="*/ 122 w 329"/>
                <a:gd name="T29" fmla="*/ 25 h 214"/>
                <a:gd name="T30" fmla="*/ 57 w 329"/>
                <a:gd name="T31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9" h="214">
                  <a:moveTo>
                    <a:pt x="57" y="0"/>
                  </a:moveTo>
                  <a:lnTo>
                    <a:pt x="41" y="74"/>
                  </a:lnTo>
                  <a:lnTo>
                    <a:pt x="23" y="135"/>
                  </a:lnTo>
                  <a:lnTo>
                    <a:pt x="0" y="214"/>
                  </a:lnTo>
                  <a:lnTo>
                    <a:pt x="46" y="209"/>
                  </a:lnTo>
                  <a:lnTo>
                    <a:pt x="90" y="200"/>
                  </a:lnTo>
                  <a:lnTo>
                    <a:pt x="133" y="189"/>
                  </a:lnTo>
                  <a:lnTo>
                    <a:pt x="175" y="176"/>
                  </a:lnTo>
                  <a:lnTo>
                    <a:pt x="216" y="159"/>
                  </a:lnTo>
                  <a:lnTo>
                    <a:pt x="255" y="140"/>
                  </a:lnTo>
                  <a:lnTo>
                    <a:pt x="293" y="115"/>
                  </a:lnTo>
                  <a:lnTo>
                    <a:pt x="329" y="90"/>
                  </a:lnTo>
                  <a:lnTo>
                    <a:pt x="261" y="68"/>
                  </a:lnTo>
                  <a:lnTo>
                    <a:pt x="191" y="47"/>
                  </a:lnTo>
                  <a:lnTo>
                    <a:pt x="122" y="25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202"/>
            <p:cNvSpPr>
              <a:spLocks/>
            </p:cNvSpPr>
            <p:nvPr/>
          </p:nvSpPr>
          <p:spPr bwMode="auto">
            <a:xfrm>
              <a:off x="4694238" y="4197350"/>
              <a:ext cx="76200" cy="30163"/>
            </a:xfrm>
            <a:custGeom>
              <a:avLst/>
              <a:gdLst>
                <a:gd name="T0" fmla="*/ 333 w 341"/>
                <a:gd name="T1" fmla="*/ 0 h 132"/>
                <a:gd name="T2" fmla="*/ 297 w 341"/>
                <a:gd name="T3" fmla="*/ 25 h 132"/>
                <a:gd name="T4" fmla="*/ 259 w 341"/>
                <a:gd name="T5" fmla="*/ 50 h 132"/>
                <a:gd name="T6" fmla="*/ 220 w 341"/>
                <a:gd name="T7" fmla="*/ 69 h 132"/>
                <a:gd name="T8" fmla="*/ 179 w 341"/>
                <a:gd name="T9" fmla="*/ 86 h 132"/>
                <a:gd name="T10" fmla="*/ 137 w 341"/>
                <a:gd name="T11" fmla="*/ 99 h 132"/>
                <a:gd name="T12" fmla="*/ 94 w 341"/>
                <a:gd name="T13" fmla="*/ 110 h 132"/>
                <a:gd name="T14" fmla="*/ 50 w 341"/>
                <a:gd name="T15" fmla="*/ 119 h 132"/>
                <a:gd name="T16" fmla="*/ 4 w 341"/>
                <a:gd name="T17" fmla="*/ 124 h 132"/>
                <a:gd name="T18" fmla="*/ 0 w 341"/>
                <a:gd name="T19" fmla="*/ 132 h 132"/>
                <a:gd name="T20" fmla="*/ 47 w 341"/>
                <a:gd name="T21" fmla="*/ 126 h 132"/>
                <a:gd name="T22" fmla="*/ 94 w 341"/>
                <a:gd name="T23" fmla="*/ 119 h 132"/>
                <a:gd name="T24" fmla="*/ 141 w 341"/>
                <a:gd name="T25" fmla="*/ 108 h 132"/>
                <a:gd name="T26" fmla="*/ 184 w 341"/>
                <a:gd name="T27" fmla="*/ 94 h 132"/>
                <a:gd name="T28" fmla="*/ 225 w 341"/>
                <a:gd name="T29" fmla="*/ 74 h 132"/>
                <a:gd name="T30" fmla="*/ 267 w 341"/>
                <a:gd name="T31" fmla="*/ 56 h 132"/>
                <a:gd name="T32" fmla="*/ 306 w 341"/>
                <a:gd name="T33" fmla="*/ 31 h 132"/>
                <a:gd name="T34" fmla="*/ 341 w 341"/>
                <a:gd name="T35" fmla="*/ 3 h 132"/>
                <a:gd name="T36" fmla="*/ 333 w 341"/>
                <a:gd name="T3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1" h="132">
                  <a:moveTo>
                    <a:pt x="333" y="0"/>
                  </a:moveTo>
                  <a:lnTo>
                    <a:pt x="297" y="25"/>
                  </a:lnTo>
                  <a:lnTo>
                    <a:pt x="259" y="50"/>
                  </a:lnTo>
                  <a:lnTo>
                    <a:pt x="220" y="69"/>
                  </a:lnTo>
                  <a:lnTo>
                    <a:pt x="179" y="86"/>
                  </a:lnTo>
                  <a:lnTo>
                    <a:pt x="137" y="99"/>
                  </a:lnTo>
                  <a:lnTo>
                    <a:pt x="94" y="110"/>
                  </a:lnTo>
                  <a:lnTo>
                    <a:pt x="50" y="119"/>
                  </a:lnTo>
                  <a:lnTo>
                    <a:pt x="4" y="124"/>
                  </a:lnTo>
                  <a:lnTo>
                    <a:pt x="0" y="132"/>
                  </a:lnTo>
                  <a:lnTo>
                    <a:pt x="47" y="126"/>
                  </a:lnTo>
                  <a:lnTo>
                    <a:pt x="94" y="119"/>
                  </a:lnTo>
                  <a:lnTo>
                    <a:pt x="141" y="108"/>
                  </a:lnTo>
                  <a:lnTo>
                    <a:pt x="184" y="94"/>
                  </a:lnTo>
                  <a:lnTo>
                    <a:pt x="225" y="74"/>
                  </a:lnTo>
                  <a:lnTo>
                    <a:pt x="267" y="56"/>
                  </a:lnTo>
                  <a:lnTo>
                    <a:pt x="306" y="31"/>
                  </a:lnTo>
                  <a:lnTo>
                    <a:pt x="341" y="3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203"/>
            <p:cNvSpPr>
              <a:spLocks/>
            </p:cNvSpPr>
            <p:nvPr/>
          </p:nvSpPr>
          <p:spPr bwMode="auto">
            <a:xfrm>
              <a:off x="4556126" y="3957638"/>
              <a:ext cx="139700" cy="280988"/>
            </a:xfrm>
            <a:custGeom>
              <a:avLst/>
              <a:gdLst>
                <a:gd name="T0" fmla="*/ 31 w 621"/>
                <a:gd name="T1" fmla="*/ 0 h 1241"/>
                <a:gd name="T2" fmla="*/ 41 w 621"/>
                <a:gd name="T3" fmla="*/ 45 h 1241"/>
                <a:gd name="T4" fmla="*/ 66 w 621"/>
                <a:gd name="T5" fmla="*/ 157 h 1241"/>
                <a:gd name="T6" fmla="*/ 83 w 621"/>
                <a:gd name="T7" fmla="*/ 234 h 1241"/>
                <a:gd name="T8" fmla="*/ 97 w 621"/>
                <a:gd name="T9" fmla="*/ 322 h 1241"/>
                <a:gd name="T10" fmla="*/ 110 w 621"/>
                <a:gd name="T11" fmla="*/ 417 h 1241"/>
                <a:gd name="T12" fmla="*/ 119 w 621"/>
                <a:gd name="T13" fmla="*/ 521 h 1241"/>
                <a:gd name="T14" fmla="*/ 124 w 621"/>
                <a:gd name="T15" fmla="*/ 609 h 1241"/>
                <a:gd name="T16" fmla="*/ 124 w 621"/>
                <a:gd name="T17" fmla="*/ 700 h 1241"/>
                <a:gd name="T18" fmla="*/ 121 w 621"/>
                <a:gd name="T19" fmla="*/ 791 h 1241"/>
                <a:gd name="T20" fmla="*/ 110 w 621"/>
                <a:gd name="T21" fmla="*/ 878 h 1241"/>
                <a:gd name="T22" fmla="*/ 105 w 621"/>
                <a:gd name="T23" fmla="*/ 922 h 1241"/>
                <a:gd name="T24" fmla="*/ 97 w 621"/>
                <a:gd name="T25" fmla="*/ 966 h 1241"/>
                <a:gd name="T26" fmla="*/ 86 w 621"/>
                <a:gd name="T27" fmla="*/ 1007 h 1241"/>
                <a:gd name="T28" fmla="*/ 72 w 621"/>
                <a:gd name="T29" fmla="*/ 1046 h 1241"/>
                <a:gd name="T30" fmla="*/ 58 w 621"/>
                <a:gd name="T31" fmla="*/ 1084 h 1241"/>
                <a:gd name="T32" fmla="*/ 41 w 621"/>
                <a:gd name="T33" fmla="*/ 1122 h 1241"/>
                <a:gd name="T34" fmla="*/ 23 w 621"/>
                <a:gd name="T35" fmla="*/ 1158 h 1241"/>
                <a:gd name="T36" fmla="*/ 0 w 621"/>
                <a:gd name="T37" fmla="*/ 1191 h 1241"/>
                <a:gd name="T38" fmla="*/ 11 w 621"/>
                <a:gd name="T39" fmla="*/ 1197 h 1241"/>
                <a:gd name="T40" fmla="*/ 39 w 621"/>
                <a:gd name="T41" fmla="*/ 1208 h 1241"/>
                <a:gd name="T42" fmla="*/ 83 w 621"/>
                <a:gd name="T43" fmla="*/ 1221 h 1241"/>
                <a:gd name="T44" fmla="*/ 110 w 621"/>
                <a:gd name="T45" fmla="*/ 1226 h 1241"/>
                <a:gd name="T46" fmla="*/ 140 w 621"/>
                <a:gd name="T47" fmla="*/ 1232 h 1241"/>
                <a:gd name="T48" fmla="*/ 176 w 621"/>
                <a:gd name="T49" fmla="*/ 1237 h 1241"/>
                <a:gd name="T50" fmla="*/ 214 w 621"/>
                <a:gd name="T51" fmla="*/ 1241 h 1241"/>
                <a:gd name="T52" fmla="*/ 259 w 621"/>
                <a:gd name="T53" fmla="*/ 1241 h 1241"/>
                <a:gd name="T54" fmla="*/ 302 w 621"/>
                <a:gd name="T55" fmla="*/ 1237 h 1241"/>
                <a:gd name="T56" fmla="*/ 352 w 621"/>
                <a:gd name="T57" fmla="*/ 1232 h 1241"/>
                <a:gd name="T58" fmla="*/ 405 w 621"/>
                <a:gd name="T59" fmla="*/ 1224 h 1241"/>
                <a:gd name="T60" fmla="*/ 459 w 621"/>
                <a:gd name="T61" fmla="*/ 1210 h 1241"/>
                <a:gd name="T62" fmla="*/ 517 w 621"/>
                <a:gd name="T63" fmla="*/ 1191 h 1241"/>
                <a:gd name="T64" fmla="*/ 528 w 621"/>
                <a:gd name="T65" fmla="*/ 1161 h 1241"/>
                <a:gd name="T66" fmla="*/ 556 w 621"/>
                <a:gd name="T67" fmla="*/ 1075 h 1241"/>
                <a:gd name="T68" fmla="*/ 569 w 621"/>
                <a:gd name="T69" fmla="*/ 1016 h 1241"/>
                <a:gd name="T70" fmla="*/ 585 w 621"/>
                <a:gd name="T71" fmla="*/ 947 h 1241"/>
                <a:gd name="T72" fmla="*/ 599 w 621"/>
                <a:gd name="T73" fmla="*/ 867 h 1241"/>
                <a:gd name="T74" fmla="*/ 610 w 621"/>
                <a:gd name="T75" fmla="*/ 782 h 1241"/>
                <a:gd name="T76" fmla="*/ 619 w 621"/>
                <a:gd name="T77" fmla="*/ 692 h 1241"/>
                <a:gd name="T78" fmla="*/ 621 w 621"/>
                <a:gd name="T79" fmla="*/ 595 h 1241"/>
                <a:gd name="T80" fmla="*/ 619 w 621"/>
                <a:gd name="T81" fmla="*/ 546 h 1241"/>
                <a:gd name="T82" fmla="*/ 619 w 621"/>
                <a:gd name="T83" fmla="*/ 497 h 1241"/>
                <a:gd name="T84" fmla="*/ 614 w 621"/>
                <a:gd name="T85" fmla="*/ 448 h 1241"/>
                <a:gd name="T86" fmla="*/ 608 w 621"/>
                <a:gd name="T87" fmla="*/ 398 h 1241"/>
                <a:gd name="T88" fmla="*/ 599 w 621"/>
                <a:gd name="T89" fmla="*/ 346 h 1241"/>
                <a:gd name="T90" fmla="*/ 589 w 621"/>
                <a:gd name="T91" fmla="*/ 297 h 1241"/>
                <a:gd name="T92" fmla="*/ 574 w 621"/>
                <a:gd name="T93" fmla="*/ 245 h 1241"/>
                <a:gd name="T94" fmla="*/ 561 w 621"/>
                <a:gd name="T95" fmla="*/ 195 h 1241"/>
                <a:gd name="T96" fmla="*/ 542 w 621"/>
                <a:gd name="T97" fmla="*/ 146 h 1241"/>
                <a:gd name="T98" fmla="*/ 520 w 621"/>
                <a:gd name="T99" fmla="*/ 97 h 1241"/>
                <a:gd name="T100" fmla="*/ 495 w 621"/>
                <a:gd name="T101" fmla="*/ 50 h 1241"/>
                <a:gd name="T102" fmla="*/ 468 w 621"/>
                <a:gd name="T103" fmla="*/ 0 h 1241"/>
                <a:gd name="T104" fmla="*/ 31 w 621"/>
                <a:gd name="T105" fmla="*/ 0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21" h="1241">
                  <a:moveTo>
                    <a:pt x="31" y="0"/>
                  </a:moveTo>
                  <a:lnTo>
                    <a:pt x="41" y="45"/>
                  </a:lnTo>
                  <a:lnTo>
                    <a:pt x="66" y="157"/>
                  </a:lnTo>
                  <a:lnTo>
                    <a:pt x="83" y="234"/>
                  </a:lnTo>
                  <a:lnTo>
                    <a:pt x="97" y="322"/>
                  </a:lnTo>
                  <a:lnTo>
                    <a:pt x="110" y="417"/>
                  </a:lnTo>
                  <a:lnTo>
                    <a:pt x="119" y="521"/>
                  </a:lnTo>
                  <a:lnTo>
                    <a:pt x="124" y="609"/>
                  </a:lnTo>
                  <a:lnTo>
                    <a:pt x="124" y="700"/>
                  </a:lnTo>
                  <a:lnTo>
                    <a:pt x="121" y="791"/>
                  </a:lnTo>
                  <a:lnTo>
                    <a:pt x="110" y="878"/>
                  </a:lnTo>
                  <a:lnTo>
                    <a:pt x="105" y="922"/>
                  </a:lnTo>
                  <a:lnTo>
                    <a:pt x="97" y="966"/>
                  </a:lnTo>
                  <a:lnTo>
                    <a:pt x="86" y="1007"/>
                  </a:lnTo>
                  <a:lnTo>
                    <a:pt x="72" y="1046"/>
                  </a:lnTo>
                  <a:lnTo>
                    <a:pt x="58" y="1084"/>
                  </a:lnTo>
                  <a:lnTo>
                    <a:pt x="41" y="1122"/>
                  </a:lnTo>
                  <a:lnTo>
                    <a:pt x="23" y="1158"/>
                  </a:lnTo>
                  <a:lnTo>
                    <a:pt x="0" y="1191"/>
                  </a:lnTo>
                  <a:lnTo>
                    <a:pt x="11" y="1197"/>
                  </a:lnTo>
                  <a:lnTo>
                    <a:pt x="39" y="1208"/>
                  </a:lnTo>
                  <a:lnTo>
                    <a:pt x="83" y="1221"/>
                  </a:lnTo>
                  <a:lnTo>
                    <a:pt x="110" y="1226"/>
                  </a:lnTo>
                  <a:lnTo>
                    <a:pt x="140" y="1232"/>
                  </a:lnTo>
                  <a:lnTo>
                    <a:pt x="176" y="1237"/>
                  </a:lnTo>
                  <a:lnTo>
                    <a:pt x="214" y="1241"/>
                  </a:lnTo>
                  <a:lnTo>
                    <a:pt x="259" y="1241"/>
                  </a:lnTo>
                  <a:lnTo>
                    <a:pt x="302" y="1237"/>
                  </a:lnTo>
                  <a:lnTo>
                    <a:pt x="352" y="1232"/>
                  </a:lnTo>
                  <a:lnTo>
                    <a:pt x="405" y="1224"/>
                  </a:lnTo>
                  <a:lnTo>
                    <a:pt x="459" y="1210"/>
                  </a:lnTo>
                  <a:lnTo>
                    <a:pt x="517" y="1191"/>
                  </a:lnTo>
                  <a:lnTo>
                    <a:pt x="528" y="1161"/>
                  </a:lnTo>
                  <a:lnTo>
                    <a:pt x="556" y="1075"/>
                  </a:lnTo>
                  <a:lnTo>
                    <a:pt x="569" y="1016"/>
                  </a:lnTo>
                  <a:lnTo>
                    <a:pt x="585" y="947"/>
                  </a:lnTo>
                  <a:lnTo>
                    <a:pt x="599" y="867"/>
                  </a:lnTo>
                  <a:lnTo>
                    <a:pt x="610" y="782"/>
                  </a:lnTo>
                  <a:lnTo>
                    <a:pt x="619" y="692"/>
                  </a:lnTo>
                  <a:lnTo>
                    <a:pt x="621" y="595"/>
                  </a:lnTo>
                  <a:lnTo>
                    <a:pt x="619" y="546"/>
                  </a:lnTo>
                  <a:lnTo>
                    <a:pt x="619" y="497"/>
                  </a:lnTo>
                  <a:lnTo>
                    <a:pt x="614" y="448"/>
                  </a:lnTo>
                  <a:lnTo>
                    <a:pt x="608" y="398"/>
                  </a:lnTo>
                  <a:lnTo>
                    <a:pt x="599" y="346"/>
                  </a:lnTo>
                  <a:lnTo>
                    <a:pt x="589" y="297"/>
                  </a:lnTo>
                  <a:lnTo>
                    <a:pt x="574" y="245"/>
                  </a:lnTo>
                  <a:lnTo>
                    <a:pt x="561" y="195"/>
                  </a:lnTo>
                  <a:lnTo>
                    <a:pt x="542" y="146"/>
                  </a:lnTo>
                  <a:lnTo>
                    <a:pt x="520" y="97"/>
                  </a:lnTo>
                  <a:lnTo>
                    <a:pt x="495" y="50"/>
                  </a:lnTo>
                  <a:lnTo>
                    <a:pt x="468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3D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204"/>
            <p:cNvSpPr>
              <a:spLocks/>
            </p:cNvSpPr>
            <p:nvPr/>
          </p:nvSpPr>
          <p:spPr bwMode="auto">
            <a:xfrm>
              <a:off x="4554538" y="3956050"/>
              <a:ext cx="144463" cy="284163"/>
            </a:xfrm>
            <a:custGeom>
              <a:avLst/>
              <a:gdLst>
                <a:gd name="T0" fmla="*/ 28 w 635"/>
                <a:gd name="T1" fmla="*/ 10 h 1255"/>
                <a:gd name="T2" fmla="*/ 57 w 635"/>
                <a:gd name="T3" fmla="*/ 131 h 1255"/>
                <a:gd name="T4" fmla="*/ 91 w 635"/>
                <a:gd name="T5" fmla="*/ 306 h 1255"/>
                <a:gd name="T6" fmla="*/ 110 w 635"/>
                <a:gd name="T7" fmla="*/ 451 h 1255"/>
                <a:gd name="T8" fmla="*/ 120 w 635"/>
                <a:gd name="T9" fmla="*/ 602 h 1255"/>
                <a:gd name="T10" fmla="*/ 120 w 635"/>
                <a:gd name="T11" fmla="*/ 751 h 1255"/>
                <a:gd name="T12" fmla="*/ 107 w 635"/>
                <a:gd name="T13" fmla="*/ 891 h 1255"/>
                <a:gd name="T14" fmla="*/ 80 w 635"/>
                <a:gd name="T15" fmla="*/ 1023 h 1255"/>
                <a:gd name="T16" fmla="*/ 46 w 635"/>
                <a:gd name="T17" fmla="*/ 1113 h 1255"/>
                <a:gd name="T18" fmla="*/ 16 w 635"/>
                <a:gd name="T19" fmla="*/ 1168 h 1255"/>
                <a:gd name="T20" fmla="*/ 0 w 635"/>
                <a:gd name="T21" fmla="*/ 1201 h 1255"/>
                <a:gd name="T22" fmla="*/ 19 w 635"/>
                <a:gd name="T23" fmla="*/ 1215 h 1255"/>
                <a:gd name="T24" fmla="*/ 68 w 635"/>
                <a:gd name="T25" fmla="*/ 1231 h 1255"/>
                <a:gd name="T26" fmla="*/ 145 w 635"/>
                <a:gd name="T27" fmla="*/ 1248 h 1255"/>
                <a:gd name="T28" fmla="*/ 248 w 635"/>
                <a:gd name="T29" fmla="*/ 1255 h 1255"/>
                <a:gd name="T30" fmla="*/ 376 w 635"/>
                <a:gd name="T31" fmla="*/ 1244 h 1255"/>
                <a:gd name="T32" fmla="*/ 448 w 635"/>
                <a:gd name="T33" fmla="*/ 1231 h 1255"/>
                <a:gd name="T34" fmla="*/ 525 w 635"/>
                <a:gd name="T35" fmla="*/ 1206 h 1255"/>
                <a:gd name="T36" fmla="*/ 547 w 635"/>
                <a:gd name="T37" fmla="*/ 1154 h 1255"/>
                <a:gd name="T38" fmla="*/ 583 w 635"/>
                <a:gd name="T39" fmla="*/ 1023 h 1255"/>
                <a:gd name="T40" fmla="*/ 619 w 635"/>
                <a:gd name="T41" fmla="*/ 834 h 1255"/>
                <a:gd name="T42" fmla="*/ 629 w 635"/>
                <a:gd name="T43" fmla="*/ 721 h 1255"/>
                <a:gd name="T44" fmla="*/ 635 w 635"/>
                <a:gd name="T45" fmla="*/ 600 h 1255"/>
                <a:gd name="T46" fmla="*/ 626 w 635"/>
                <a:gd name="T47" fmla="*/ 451 h 1255"/>
                <a:gd name="T48" fmla="*/ 601 w 635"/>
                <a:gd name="T49" fmla="*/ 300 h 1255"/>
                <a:gd name="T50" fmla="*/ 555 w 635"/>
                <a:gd name="T51" fmla="*/ 149 h 1255"/>
                <a:gd name="T52" fmla="*/ 520 w 635"/>
                <a:gd name="T53" fmla="*/ 76 h 1255"/>
                <a:gd name="T54" fmla="*/ 480 w 635"/>
                <a:gd name="T55" fmla="*/ 5 h 1255"/>
                <a:gd name="T56" fmla="*/ 36 w 635"/>
                <a:gd name="T57" fmla="*/ 0 h 1255"/>
                <a:gd name="T58" fmla="*/ 28 w 635"/>
                <a:gd name="T59" fmla="*/ 10 h 1255"/>
                <a:gd name="T60" fmla="*/ 36 w 635"/>
                <a:gd name="T61" fmla="*/ 16 h 1255"/>
                <a:gd name="T62" fmla="*/ 473 w 635"/>
                <a:gd name="T63" fmla="*/ 7 h 1255"/>
                <a:gd name="T64" fmla="*/ 486 w 635"/>
                <a:gd name="T65" fmla="*/ 48 h 1255"/>
                <a:gd name="T66" fmla="*/ 522 w 635"/>
                <a:gd name="T67" fmla="*/ 120 h 1255"/>
                <a:gd name="T68" fmla="*/ 563 w 635"/>
                <a:gd name="T69" fmla="*/ 230 h 1255"/>
                <a:gd name="T70" fmla="*/ 599 w 635"/>
                <a:gd name="T71" fmla="*/ 378 h 1255"/>
                <a:gd name="T72" fmla="*/ 615 w 635"/>
                <a:gd name="T73" fmla="*/ 528 h 1255"/>
                <a:gd name="T74" fmla="*/ 615 w 635"/>
                <a:gd name="T75" fmla="*/ 660 h 1255"/>
                <a:gd name="T76" fmla="*/ 608 w 635"/>
                <a:gd name="T77" fmla="*/ 775 h 1255"/>
                <a:gd name="T78" fmla="*/ 585 w 635"/>
                <a:gd name="T79" fmla="*/ 931 h 1255"/>
                <a:gd name="T80" fmla="*/ 547 w 635"/>
                <a:gd name="T81" fmla="*/ 1093 h 1255"/>
                <a:gd name="T82" fmla="*/ 520 w 635"/>
                <a:gd name="T83" fmla="*/ 1185 h 1255"/>
                <a:gd name="T84" fmla="*/ 522 w 635"/>
                <a:gd name="T85" fmla="*/ 1198 h 1255"/>
                <a:gd name="T86" fmla="*/ 480 w 635"/>
                <a:gd name="T87" fmla="*/ 1204 h 1255"/>
                <a:gd name="T88" fmla="*/ 374 w 635"/>
                <a:gd name="T89" fmla="*/ 1228 h 1255"/>
                <a:gd name="T90" fmla="*/ 248 w 635"/>
                <a:gd name="T91" fmla="*/ 1239 h 1255"/>
                <a:gd name="T92" fmla="*/ 149 w 635"/>
                <a:gd name="T93" fmla="*/ 1231 h 1255"/>
                <a:gd name="T94" fmla="*/ 71 w 635"/>
                <a:gd name="T95" fmla="*/ 1215 h 1255"/>
                <a:gd name="T96" fmla="*/ 28 w 635"/>
                <a:gd name="T97" fmla="*/ 1198 h 1255"/>
                <a:gd name="T98" fmla="*/ 11 w 635"/>
                <a:gd name="T99" fmla="*/ 1190 h 1255"/>
                <a:gd name="T100" fmla="*/ 14 w 635"/>
                <a:gd name="T101" fmla="*/ 1204 h 1255"/>
                <a:gd name="T102" fmla="*/ 46 w 635"/>
                <a:gd name="T103" fmla="*/ 1149 h 1255"/>
                <a:gd name="T104" fmla="*/ 74 w 635"/>
                <a:gd name="T105" fmla="*/ 1088 h 1255"/>
                <a:gd name="T106" fmla="*/ 113 w 635"/>
                <a:gd name="T107" fmla="*/ 962 h 1255"/>
                <a:gd name="T108" fmla="*/ 132 w 635"/>
                <a:gd name="T109" fmla="*/ 822 h 1255"/>
                <a:gd name="T110" fmla="*/ 138 w 635"/>
                <a:gd name="T111" fmla="*/ 679 h 1255"/>
                <a:gd name="T112" fmla="*/ 132 w 635"/>
                <a:gd name="T113" fmla="*/ 528 h 1255"/>
                <a:gd name="T114" fmla="*/ 110 w 635"/>
                <a:gd name="T115" fmla="*/ 329 h 1255"/>
                <a:gd name="T116" fmla="*/ 80 w 635"/>
                <a:gd name="T117" fmla="*/ 161 h 1255"/>
                <a:gd name="T118" fmla="*/ 41 w 635"/>
                <a:gd name="T119" fmla="*/ 7 h 1255"/>
                <a:gd name="T120" fmla="*/ 36 w 635"/>
                <a:gd name="T121" fmla="*/ 16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35" h="1255">
                  <a:moveTo>
                    <a:pt x="36" y="7"/>
                  </a:moveTo>
                  <a:lnTo>
                    <a:pt x="28" y="10"/>
                  </a:lnTo>
                  <a:lnTo>
                    <a:pt x="39" y="52"/>
                  </a:lnTo>
                  <a:lnTo>
                    <a:pt x="57" y="131"/>
                  </a:lnTo>
                  <a:lnTo>
                    <a:pt x="80" y="243"/>
                  </a:lnTo>
                  <a:lnTo>
                    <a:pt x="91" y="306"/>
                  </a:lnTo>
                  <a:lnTo>
                    <a:pt x="99" y="378"/>
                  </a:lnTo>
                  <a:lnTo>
                    <a:pt x="110" y="451"/>
                  </a:lnTo>
                  <a:lnTo>
                    <a:pt x="115" y="528"/>
                  </a:lnTo>
                  <a:lnTo>
                    <a:pt x="120" y="602"/>
                  </a:lnTo>
                  <a:lnTo>
                    <a:pt x="120" y="679"/>
                  </a:lnTo>
                  <a:lnTo>
                    <a:pt x="120" y="751"/>
                  </a:lnTo>
                  <a:lnTo>
                    <a:pt x="115" y="822"/>
                  </a:lnTo>
                  <a:lnTo>
                    <a:pt x="107" y="891"/>
                  </a:lnTo>
                  <a:lnTo>
                    <a:pt x="96" y="956"/>
                  </a:lnTo>
                  <a:lnTo>
                    <a:pt x="80" y="1023"/>
                  </a:lnTo>
                  <a:lnTo>
                    <a:pt x="57" y="1082"/>
                  </a:lnTo>
                  <a:lnTo>
                    <a:pt x="46" y="1113"/>
                  </a:lnTo>
                  <a:lnTo>
                    <a:pt x="33" y="1140"/>
                  </a:lnTo>
                  <a:lnTo>
                    <a:pt x="16" y="1168"/>
                  </a:lnTo>
                  <a:lnTo>
                    <a:pt x="0" y="1192"/>
                  </a:lnTo>
                  <a:lnTo>
                    <a:pt x="0" y="1201"/>
                  </a:lnTo>
                  <a:lnTo>
                    <a:pt x="3" y="1206"/>
                  </a:lnTo>
                  <a:lnTo>
                    <a:pt x="19" y="1215"/>
                  </a:lnTo>
                  <a:lnTo>
                    <a:pt x="41" y="1223"/>
                  </a:lnTo>
                  <a:lnTo>
                    <a:pt x="68" y="1231"/>
                  </a:lnTo>
                  <a:lnTo>
                    <a:pt x="102" y="1239"/>
                  </a:lnTo>
                  <a:lnTo>
                    <a:pt x="145" y="1248"/>
                  </a:lnTo>
                  <a:lnTo>
                    <a:pt x="192" y="1255"/>
                  </a:lnTo>
                  <a:lnTo>
                    <a:pt x="248" y="1255"/>
                  </a:lnTo>
                  <a:lnTo>
                    <a:pt x="311" y="1253"/>
                  </a:lnTo>
                  <a:lnTo>
                    <a:pt x="376" y="1244"/>
                  </a:lnTo>
                  <a:lnTo>
                    <a:pt x="412" y="1239"/>
                  </a:lnTo>
                  <a:lnTo>
                    <a:pt x="448" y="1231"/>
                  </a:lnTo>
                  <a:lnTo>
                    <a:pt x="486" y="1220"/>
                  </a:lnTo>
                  <a:lnTo>
                    <a:pt x="525" y="1206"/>
                  </a:lnTo>
                  <a:lnTo>
                    <a:pt x="530" y="1201"/>
                  </a:lnTo>
                  <a:lnTo>
                    <a:pt x="547" y="1154"/>
                  </a:lnTo>
                  <a:lnTo>
                    <a:pt x="563" y="1097"/>
                  </a:lnTo>
                  <a:lnTo>
                    <a:pt x="583" y="1023"/>
                  </a:lnTo>
                  <a:lnTo>
                    <a:pt x="601" y="935"/>
                  </a:lnTo>
                  <a:lnTo>
                    <a:pt x="619" y="834"/>
                  </a:lnTo>
                  <a:lnTo>
                    <a:pt x="624" y="778"/>
                  </a:lnTo>
                  <a:lnTo>
                    <a:pt x="629" y="721"/>
                  </a:lnTo>
                  <a:lnTo>
                    <a:pt x="632" y="663"/>
                  </a:lnTo>
                  <a:lnTo>
                    <a:pt x="635" y="600"/>
                  </a:lnTo>
                  <a:lnTo>
                    <a:pt x="632" y="528"/>
                  </a:lnTo>
                  <a:lnTo>
                    <a:pt x="626" y="451"/>
                  </a:lnTo>
                  <a:lnTo>
                    <a:pt x="615" y="375"/>
                  </a:lnTo>
                  <a:lnTo>
                    <a:pt x="601" y="300"/>
                  </a:lnTo>
                  <a:lnTo>
                    <a:pt x="579" y="224"/>
                  </a:lnTo>
                  <a:lnTo>
                    <a:pt x="555" y="149"/>
                  </a:lnTo>
                  <a:lnTo>
                    <a:pt x="538" y="111"/>
                  </a:lnTo>
                  <a:lnTo>
                    <a:pt x="520" y="76"/>
                  </a:lnTo>
                  <a:lnTo>
                    <a:pt x="500" y="40"/>
                  </a:lnTo>
                  <a:lnTo>
                    <a:pt x="480" y="5"/>
                  </a:lnTo>
                  <a:lnTo>
                    <a:pt x="473" y="0"/>
                  </a:lnTo>
                  <a:lnTo>
                    <a:pt x="36" y="0"/>
                  </a:lnTo>
                  <a:lnTo>
                    <a:pt x="28" y="5"/>
                  </a:lnTo>
                  <a:lnTo>
                    <a:pt x="28" y="10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473" y="16"/>
                  </a:lnTo>
                  <a:lnTo>
                    <a:pt x="473" y="7"/>
                  </a:lnTo>
                  <a:lnTo>
                    <a:pt x="467" y="13"/>
                  </a:lnTo>
                  <a:lnTo>
                    <a:pt x="486" y="48"/>
                  </a:lnTo>
                  <a:lnTo>
                    <a:pt x="505" y="84"/>
                  </a:lnTo>
                  <a:lnTo>
                    <a:pt x="522" y="120"/>
                  </a:lnTo>
                  <a:lnTo>
                    <a:pt x="538" y="155"/>
                  </a:lnTo>
                  <a:lnTo>
                    <a:pt x="563" y="230"/>
                  </a:lnTo>
                  <a:lnTo>
                    <a:pt x="585" y="304"/>
                  </a:lnTo>
                  <a:lnTo>
                    <a:pt x="599" y="378"/>
                  </a:lnTo>
                  <a:lnTo>
                    <a:pt x="610" y="455"/>
                  </a:lnTo>
                  <a:lnTo>
                    <a:pt x="615" y="528"/>
                  </a:lnTo>
                  <a:lnTo>
                    <a:pt x="619" y="600"/>
                  </a:lnTo>
                  <a:lnTo>
                    <a:pt x="615" y="660"/>
                  </a:lnTo>
                  <a:lnTo>
                    <a:pt x="613" y="721"/>
                  </a:lnTo>
                  <a:lnTo>
                    <a:pt x="608" y="775"/>
                  </a:lnTo>
                  <a:lnTo>
                    <a:pt x="601" y="830"/>
                  </a:lnTo>
                  <a:lnTo>
                    <a:pt x="585" y="931"/>
                  </a:lnTo>
                  <a:lnTo>
                    <a:pt x="566" y="1019"/>
                  </a:lnTo>
                  <a:lnTo>
                    <a:pt x="547" y="1093"/>
                  </a:lnTo>
                  <a:lnTo>
                    <a:pt x="530" y="1149"/>
                  </a:lnTo>
                  <a:lnTo>
                    <a:pt x="520" y="1185"/>
                  </a:lnTo>
                  <a:lnTo>
                    <a:pt x="516" y="1195"/>
                  </a:lnTo>
                  <a:lnTo>
                    <a:pt x="522" y="1198"/>
                  </a:lnTo>
                  <a:lnTo>
                    <a:pt x="520" y="1190"/>
                  </a:lnTo>
                  <a:lnTo>
                    <a:pt x="480" y="1204"/>
                  </a:lnTo>
                  <a:lnTo>
                    <a:pt x="446" y="1215"/>
                  </a:lnTo>
                  <a:lnTo>
                    <a:pt x="374" y="1228"/>
                  </a:lnTo>
                  <a:lnTo>
                    <a:pt x="307" y="1237"/>
                  </a:lnTo>
                  <a:lnTo>
                    <a:pt x="248" y="1239"/>
                  </a:lnTo>
                  <a:lnTo>
                    <a:pt x="195" y="1239"/>
                  </a:lnTo>
                  <a:lnTo>
                    <a:pt x="149" y="1231"/>
                  </a:lnTo>
                  <a:lnTo>
                    <a:pt x="107" y="1226"/>
                  </a:lnTo>
                  <a:lnTo>
                    <a:pt x="71" y="1215"/>
                  </a:lnTo>
                  <a:lnTo>
                    <a:pt x="46" y="1206"/>
                  </a:lnTo>
                  <a:lnTo>
                    <a:pt x="28" y="1198"/>
                  </a:lnTo>
                  <a:lnTo>
                    <a:pt x="14" y="1192"/>
                  </a:lnTo>
                  <a:lnTo>
                    <a:pt x="11" y="1190"/>
                  </a:lnTo>
                  <a:lnTo>
                    <a:pt x="5" y="1198"/>
                  </a:lnTo>
                  <a:lnTo>
                    <a:pt x="14" y="1204"/>
                  </a:lnTo>
                  <a:lnTo>
                    <a:pt x="30" y="1176"/>
                  </a:lnTo>
                  <a:lnTo>
                    <a:pt x="46" y="1149"/>
                  </a:lnTo>
                  <a:lnTo>
                    <a:pt x="61" y="1118"/>
                  </a:lnTo>
                  <a:lnTo>
                    <a:pt x="74" y="1088"/>
                  </a:lnTo>
                  <a:lnTo>
                    <a:pt x="96" y="1028"/>
                  </a:lnTo>
                  <a:lnTo>
                    <a:pt x="113" y="962"/>
                  </a:lnTo>
                  <a:lnTo>
                    <a:pt x="124" y="893"/>
                  </a:lnTo>
                  <a:lnTo>
                    <a:pt x="132" y="822"/>
                  </a:lnTo>
                  <a:lnTo>
                    <a:pt x="138" y="751"/>
                  </a:lnTo>
                  <a:lnTo>
                    <a:pt x="138" y="679"/>
                  </a:lnTo>
                  <a:lnTo>
                    <a:pt x="138" y="602"/>
                  </a:lnTo>
                  <a:lnTo>
                    <a:pt x="132" y="528"/>
                  </a:lnTo>
                  <a:lnTo>
                    <a:pt x="124" y="424"/>
                  </a:lnTo>
                  <a:lnTo>
                    <a:pt x="110" y="329"/>
                  </a:lnTo>
                  <a:lnTo>
                    <a:pt x="96" y="241"/>
                  </a:lnTo>
                  <a:lnTo>
                    <a:pt x="80" y="161"/>
                  </a:lnTo>
                  <a:lnTo>
                    <a:pt x="52" y="48"/>
                  </a:lnTo>
                  <a:lnTo>
                    <a:pt x="41" y="7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36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205"/>
            <p:cNvSpPr>
              <a:spLocks/>
            </p:cNvSpPr>
            <p:nvPr/>
          </p:nvSpPr>
          <p:spPr bwMode="auto">
            <a:xfrm>
              <a:off x="4572001" y="3957638"/>
              <a:ext cx="142875" cy="282575"/>
            </a:xfrm>
            <a:custGeom>
              <a:avLst/>
              <a:gdLst>
                <a:gd name="T0" fmla="*/ 41 w 632"/>
                <a:gd name="T1" fmla="*/ 0 h 1248"/>
                <a:gd name="T2" fmla="*/ 49 w 632"/>
                <a:gd name="T3" fmla="*/ 38 h 1248"/>
                <a:gd name="T4" fmla="*/ 72 w 632"/>
                <a:gd name="T5" fmla="*/ 137 h 1248"/>
                <a:gd name="T6" fmla="*/ 85 w 632"/>
                <a:gd name="T7" fmla="*/ 207 h 1248"/>
                <a:gd name="T8" fmla="*/ 96 w 632"/>
                <a:gd name="T9" fmla="*/ 286 h 1248"/>
                <a:gd name="T10" fmla="*/ 110 w 632"/>
                <a:gd name="T11" fmla="*/ 374 h 1248"/>
                <a:gd name="T12" fmla="*/ 118 w 632"/>
                <a:gd name="T13" fmla="*/ 467 h 1248"/>
                <a:gd name="T14" fmla="*/ 126 w 632"/>
                <a:gd name="T15" fmla="*/ 565 h 1248"/>
                <a:gd name="T16" fmla="*/ 129 w 632"/>
                <a:gd name="T17" fmla="*/ 667 h 1248"/>
                <a:gd name="T18" fmla="*/ 126 w 632"/>
                <a:gd name="T19" fmla="*/ 768 h 1248"/>
                <a:gd name="T20" fmla="*/ 121 w 632"/>
                <a:gd name="T21" fmla="*/ 818 h 1248"/>
                <a:gd name="T22" fmla="*/ 118 w 632"/>
                <a:gd name="T23" fmla="*/ 867 h 1248"/>
                <a:gd name="T24" fmla="*/ 110 w 632"/>
                <a:gd name="T25" fmla="*/ 917 h 1248"/>
                <a:gd name="T26" fmla="*/ 101 w 632"/>
                <a:gd name="T27" fmla="*/ 964 h 1248"/>
                <a:gd name="T28" fmla="*/ 90 w 632"/>
                <a:gd name="T29" fmla="*/ 1012 h 1248"/>
                <a:gd name="T30" fmla="*/ 77 w 632"/>
                <a:gd name="T31" fmla="*/ 1057 h 1248"/>
                <a:gd name="T32" fmla="*/ 61 w 632"/>
                <a:gd name="T33" fmla="*/ 1100 h 1248"/>
                <a:gd name="T34" fmla="*/ 43 w 632"/>
                <a:gd name="T35" fmla="*/ 1142 h 1248"/>
                <a:gd name="T36" fmla="*/ 25 w 632"/>
                <a:gd name="T37" fmla="*/ 1180 h 1248"/>
                <a:gd name="T38" fmla="*/ 0 w 632"/>
                <a:gd name="T39" fmla="*/ 1219 h 1248"/>
                <a:gd name="T40" fmla="*/ 11 w 632"/>
                <a:gd name="T41" fmla="*/ 1221 h 1248"/>
                <a:gd name="T42" fmla="*/ 38 w 632"/>
                <a:gd name="T43" fmla="*/ 1230 h 1248"/>
                <a:gd name="T44" fmla="*/ 85 w 632"/>
                <a:gd name="T45" fmla="*/ 1241 h 1248"/>
                <a:gd name="T46" fmla="*/ 146 w 632"/>
                <a:gd name="T47" fmla="*/ 1246 h 1248"/>
                <a:gd name="T48" fmla="*/ 184 w 632"/>
                <a:gd name="T49" fmla="*/ 1248 h 1248"/>
                <a:gd name="T50" fmla="*/ 223 w 632"/>
                <a:gd name="T51" fmla="*/ 1248 h 1248"/>
                <a:gd name="T52" fmla="*/ 266 w 632"/>
                <a:gd name="T53" fmla="*/ 1248 h 1248"/>
                <a:gd name="T54" fmla="*/ 313 w 632"/>
                <a:gd name="T55" fmla="*/ 1243 h 1248"/>
                <a:gd name="T56" fmla="*/ 362 w 632"/>
                <a:gd name="T57" fmla="*/ 1235 h 1248"/>
                <a:gd name="T58" fmla="*/ 414 w 632"/>
                <a:gd name="T59" fmla="*/ 1224 h 1248"/>
                <a:gd name="T60" fmla="*/ 472 w 632"/>
                <a:gd name="T61" fmla="*/ 1210 h 1248"/>
                <a:gd name="T62" fmla="*/ 531 w 632"/>
                <a:gd name="T63" fmla="*/ 1191 h 1248"/>
                <a:gd name="T64" fmla="*/ 542 w 632"/>
                <a:gd name="T65" fmla="*/ 1161 h 1248"/>
                <a:gd name="T66" fmla="*/ 565 w 632"/>
                <a:gd name="T67" fmla="*/ 1075 h 1248"/>
                <a:gd name="T68" fmla="*/ 580 w 632"/>
                <a:gd name="T69" fmla="*/ 1016 h 1248"/>
                <a:gd name="T70" fmla="*/ 596 w 632"/>
                <a:gd name="T71" fmla="*/ 947 h 1248"/>
                <a:gd name="T72" fmla="*/ 610 w 632"/>
                <a:gd name="T73" fmla="*/ 867 h 1248"/>
                <a:gd name="T74" fmla="*/ 621 w 632"/>
                <a:gd name="T75" fmla="*/ 782 h 1248"/>
                <a:gd name="T76" fmla="*/ 629 w 632"/>
                <a:gd name="T77" fmla="*/ 692 h 1248"/>
                <a:gd name="T78" fmla="*/ 632 w 632"/>
                <a:gd name="T79" fmla="*/ 595 h 1248"/>
                <a:gd name="T80" fmla="*/ 632 w 632"/>
                <a:gd name="T81" fmla="*/ 546 h 1248"/>
                <a:gd name="T82" fmla="*/ 629 w 632"/>
                <a:gd name="T83" fmla="*/ 497 h 1248"/>
                <a:gd name="T84" fmla="*/ 623 w 632"/>
                <a:gd name="T85" fmla="*/ 448 h 1248"/>
                <a:gd name="T86" fmla="*/ 618 w 632"/>
                <a:gd name="T87" fmla="*/ 398 h 1248"/>
                <a:gd name="T88" fmla="*/ 610 w 632"/>
                <a:gd name="T89" fmla="*/ 346 h 1248"/>
                <a:gd name="T90" fmla="*/ 599 w 632"/>
                <a:gd name="T91" fmla="*/ 297 h 1248"/>
                <a:gd name="T92" fmla="*/ 588 w 632"/>
                <a:gd name="T93" fmla="*/ 245 h 1248"/>
                <a:gd name="T94" fmla="*/ 571 w 632"/>
                <a:gd name="T95" fmla="*/ 195 h 1248"/>
                <a:gd name="T96" fmla="*/ 552 w 632"/>
                <a:gd name="T97" fmla="*/ 146 h 1248"/>
                <a:gd name="T98" fmla="*/ 531 w 632"/>
                <a:gd name="T99" fmla="*/ 97 h 1248"/>
                <a:gd name="T100" fmla="*/ 508 w 632"/>
                <a:gd name="T101" fmla="*/ 50 h 1248"/>
                <a:gd name="T102" fmla="*/ 481 w 632"/>
                <a:gd name="T103" fmla="*/ 0 h 1248"/>
                <a:gd name="T104" fmla="*/ 41 w 632"/>
                <a:gd name="T105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248">
                  <a:moveTo>
                    <a:pt x="41" y="0"/>
                  </a:moveTo>
                  <a:lnTo>
                    <a:pt x="49" y="38"/>
                  </a:lnTo>
                  <a:lnTo>
                    <a:pt x="72" y="137"/>
                  </a:lnTo>
                  <a:lnTo>
                    <a:pt x="85" y="207"/>
                  </a:lnTo>
                  <a:lnTo>
                    <a:pt x="96" y="286"/>
                  </a:lnTo>
                  <a:lnTo>
                    <a:pt x="110" y="374"/>
                  </a:lnTo>
                  <a:lnTo>
                    <a:pt x="118" y="467"/>
                  </a:lnTo>
                  <a:lnTo>
                    <a:pt x="126" y="565"/>
                  </a:lnTo>
                  <a:lnTo>
                    <a:pt x="129" y="667"/>
                  </a:lnTo>
                  <a:lnTo>
                    <a:pt x="126" y="768"/>
                  </a:lnTo>
                  <a:lnTo>
                    <a:pt x="121" y="818"/>
                  </a:lnTo>
                  <a:lnTo>
                    <a:pt x="118" y="867"/>
                  </a:lnTo>
                  <a:lnTo>
                    <a:pt x="110" y="917"/>
                  </a:lnTo>
                  <a:lnTo>
                    <a:pt x="101" y="964"/>
                  </a:lnTo>
                  <a:lnTo>
                    <a:pt x="90" y="1012"/>
                  </a:lnTo>
                  <a:lnTo>
                    <a:pt x="77" y="1057"/>
                  </a:lnTo>
                  <a:lnTo>
                    <a:pt x="61" y="1100"/>
                  </a:lnTo>
                  <a:lnTo>
                    <a:pt x="43" y="1142"/>
                  </a:lnTo>
                  <a:lnTo>
                    <a:pt x="25" y="1180"/>
                  </a:lnTo>
                  <a:lnTo>
                    <a:pt x="0" y="1219"/>
                  </a:lnTo>
                  <a:lnTo>
                    <a:pt x="11" y="1221"/>
                  </a:lnTo>
                  <a:lnTo>
                    <a:pt x="38" y="1230"/>
                  </a:lnTo>
                  <a:lnTo>
                    <a:pt x="85" y="1241"/>
                  </a:lnTo>
                  <a:lnTo>
                    <a:pt x="146" y="1246"/>
                  </a:lnTo>
                  <a:lnTo>
                    <a:pt x="184" y="1248"/>
                  </a:lnTo>
                  <a:lnTo>
                    <a:pt x="223" y="1248"/>
                  </a:lnTo>
                  <a:lnTo>
                    <a:pt x="266" y="1248"/>
                  </a:lnTo>
                  <a:lnTo>
                    <a:pt x="313" y="1243"/>
                  </a:lnTo>
                  <a:lnTo>
                    <a:pt x="362" y="1235"/>
                  </a:lnTo>
                  <a:lnTo>
                    <a:pt x="414" y="1224"/>
                  </a:lnTo>
                  <a:lnTo>
                    <a:pt x="472" y="1210"/>
                  </a:lnTo>
                  <a:lnTo>
                    <a:pt x="531" y="1191"/>
                  </a:lnTo>
                  <a:lnTo>
                    <a:pt x="542" y="1161"/>
                  </a:lnTo>
                  <a:lnTo>
                    <a:pt x="565" y="1075"/>
                  </a:lnTo>
                  <a:lnTo>
                    <a:pt x="580" y="1016"/>
                  </a:lnTo>
                  <a:lnTo>
                    <a:pt x="596" y="947"/>
                  </a:lnTo>
                  <a:lnTo>
                    <a:pt x="610" y="867"/>
                  </a:lnTo>
                  <a:lnTo>
                    <a:pt x="621" y="782"/>
                  </a:lnTo>
                  <a:lnTo>
                    <a:pt x="629" y="692"/>
                  </a:lnTo>
                  <a:lnTo>
                    <a:pt x="632" y="595"/>
                  </a:lnTo>
                  <a:lnTo>
                    <a:pt x="632" y="546"/>
                  </a:lnTo>
                  <a:lnTo>
                    <a:pt x="629" y="497"/>
                  </a:lnTo>
                  <a:lnTo>
                    <a:pt x="623" y="448"/>
                  </a:lnTo>
                  <a:lnTo>
                    <a:pt x="618" y="398"/>
                  </a:lnTo>
                  <a:lnTo>
                    <a:pt x="610" y="346"/>
                  </a:lnTo>
                  <a:lnTo>
                    <a:pt x="599" y="297"/>
                  </a:lnTo>
                  <a:lnTo>
                    <a:pt x="588" y="245"/>
                  </a:lnTo>
                  <a:lnTo>
                    <a:pt x="571" y="195"/>
                  </a:lnTo>
                  <a:lnTo>
                    <a:pt x="552" y="146"/>
                  </a:lnTo>
                  <a:lnTo>
                    <a:pt x="531" y="97"/>
                  </a:lnTo>
                  <a:lnTo>
                    <a:pt x="508" y="50"/>
                  </a:lnTo>
                  <a:lnTo>
                    <a:pt x="481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8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206"/>
            <p:cNvSpPr>
              <a:spLocks/>
            </p:cNvSpPr>
            <p:nvPr/>
          </p:nvSpPr>
          <p:spPr bwMode="auto">
            <a:xfrm>
              <a:off x="4570413" y="3956050"/>
              <a:ext cx="146050" cy="285750"/>
            </a:xfrm>
            <a:custGeom>
              <a:avLst/>
              <a:gdLst>
                <a:gd name="T0" fmla="*/ 42 w 650"/>
                <a:gd name="T1" fmla="*/ 10 h 1264"/>
                <a:gd name="T2" fmla="*/ 77 w 650"/>
                <a:gd name="T3" fmla="*/ 172 h 1264"/>
                <a:gd name="T4" fmla="*/ 102 w 650"/>
                <a:gd name="T5" fmla="*/ 318 h 1264"/>
                <a:gd name="T6" fmla="*/ 122 w 650"/>
                <a:gd name="T7" fmla="*/ 490 h 1264"/>
                <a:gd name="T8" fmla="*/ 130 w 650"/>
                <a:gd name="T9" fmla="*/ 679 h 1264"/>
                <a:gd name="T10" fmla="*/ 122 w 650"/>
                <a:gd name="T11" fmla="*/ 827 h 1264"/>
                <a:gd name="T12" fmla="*/ 102 w 650"/>
                <a:gd name="T13" fmla="*/ 973 h 1264"/>
                <a:gd name="T14" fmla="*/ 64 w 650"/>
                <a:gd name="T15" fmla="*/ 1105 h 1264"/>
                <a:gd name="T16" fmla="*/ 36 w 650"/>
                <a:gd name="T17" fmla="*/ 1165 h 1264"/>
                <a:gd name="T18" fmla="*/ 3 w 650"/>
                <a:gd name="T19" fmla="*/ 1220 h 1264"/>
                <a:gd name="T20" fmla="*/ 6 w 650"/>
                <a:gd name="T21" fmla="*/ 1233 h 1264"/>
                <a:gd name="T22" fmla="*/ 64 w 650"/>
                <a:gd name="T23" fmla="*/ 1250 h 1264"/>
                <a:gd name="T24" fmla="*/ 130 w 650"/>
                <a:gd name="T25" fmla="*/ 1258 h 1264"/>
                <a:gd name="T26" fmla="*/ 218 w 650"/>
                <a:gd name="T27" fmla="*/ 1264 h 1264"/>
                <a:gd name="T28" fmla="*/ 324 w 650"/>
                <a:gd name="T29" fmla="*/ 1258 h 1264"/>
                <a:gd name="T30" fmla="*/ 407 w 650"/>
                <a:gd name="T31" fmla="*/ 1244 h 1264"/>
                <a:gd name="T32" fmla="*/ 495 w 650"/>
                <a:gd name="T33" fmla="*/ 1220 h 1264"/>
                <a:gd name="T34" fmla="*/ 547 w 650"/>
                <a:gd name="T35" fmla="*/ 1201 h 1264"/>
                <a:gd name="T36" fmla="*/ 578 w 650"/>
                <a:gd name="T37" fmla="*/ 1097 h 1264"/>
                <a:gd name="T38" fmla="*/ 616 w 650"/>
                <a:gd name="T39" fmla="*/ 935 h 1264"/>
                <a:gd name="T40" fmla="*/ 641 w 650"/>
                <a:gd name="T41" fmla="*/ 778 h 1264"/>
                <a:gd name="T42" fmla="*/ 650 w 650"/>
                <a:gd name="T43" fmla="*/ 663 h 1264"/>
                <a:gd name="T44" fmla="*/ 646 w 650"/>
                <a:gd name="T45" fmla="*/ 528 h 1264"/>
                <a:gd name="T46" fmla="*/ 632 w 650"/>
                <a:gd name="T47" fmla="*/ 375 h 1264"/>
                <a:gd name="T48" fmla="*/ 597 w 650"/>
                <a:gd name="T49" fmla="*/ 224 h 1264"/>
                <a:gd name="T50" fmla="*/ 553 w 650"/>
                <a:gd name="T51" fmla="*/ 111 h 1264"/>
                <a:gd name="T52" fmla="*/ 517 w 650"/>
                <a:gd name="T53" fmla="*/ 40 h 1264"/>
                <a:gd name="T54" fmla="*/ 490 w 650"/>
                <a:gd name="T55" fmla="*/ 0 h 1264"/>
                <a:gd name="T56" fmla="*/ 42 w 650"/>
                <a:gd name="T57" fmla="*/ 5 h 1264"/>
                <a:gd name="T58" fmla="*/ 50 w 650"/>
                <a:gd name="T59" fmla="*/ 7 h 1264"/>
                <a:gd name="T60" fmla="*/ 490 w 650"/>
                <a:gd name="T61" fmla="*/ 16 h 1264"/>
                <a:gd name="T62" fmla="*/ 481 w 650"/>
                <a:gd name="T63" fmla="*/ 13 h 1264"/>
                <a:gd name="T64" fmla="*/ 520 w 650"/>
                <a:gd name="T65" fmla="*/ 84 h 1264"/>
                <a:gd name="T66" fmla="*/ 553 w 650"/>
                <a:gd name="T67" fmla="*/ 155 h 1264"/>
                <a:gd name="T68" fmla="*/ 599 w 650"/>
                <a:gd name="T69" fmla="*/ 304 h 1264"/>
                <a:gd name="T70" fmla="*/ 624 w 650"/>
                <a:gd name="T71" fmla="*/ 455 h 1264"/>
                <a:gd name="T72" fmla="*/ 632 w 650"/>
                <a:gd name="T73" fmla="*/ 600 h 1264"/>
                <a:gd name="T74" fmla="*/ 627 w 650"/>
                <a:gd name="T75" fmla="*/ 721 h 1264"/>
                <a:gd name="T76" fmla="*/ 616 w 650"/>
                <a:gd name="T77" fmla="*/ 830 h 1264"/>
                <a:gd name="T78" fmla="*/ 583 w 650"/>
                <a:gd name="T79" fmla="*/ 1019 h 1264"/>
                <a:gd name="T80" fmla="*/ 547 w 650"/>
                <a:gd name="T81" fmla="*/ 1149 h 1264"/>
                <a:gd name="T82" fmla="*/ 531 w 650"/>
                <a:gd name="T83" fmla="*/ 1195 h 1264"/>
                <a:gd name="T84" fmla="*/ 536 w 650"/>
                <a:gd name="T85" fmla="*/ 1190 h 1264"/>
                <a:gd name="T86" fmla="*/ 446 w 650"/>
                <a:gd name="T87" fmla="*/ 1217 h 1264"/>
                <a:gd name="T88" fmla="*/ 360 w 650"/>
                <a:gd name="T89" fmla="*/ 1237 h 1264"/>
                <a:gd name="T90" fmla="*/ 286 w 650"/>
                <a:gd name="T91" fmla="*/ 1244 h 1264"/>
                <a:gd name="T92" fmla="*/ 171 w 650"/>
                <a:gd name="T93" fmla="*/ 1248 h 1264"/>
                <a:gd name="T94" fmla="*/ 97 w 650"/>
                <a:gd name="T95" fmla="*/ 1239 h 1264"/>
                <a:gd name="T96" fmla="*/ 25 w 650"/>
                <a:gd name="T97" fmla="*/ 1223 h 1264"/>
                <a:gd name="T98" fmla="*/ 12 w 650"/>
                <a:gd name="T99" fmla="*/ 1217 h 1264"/>
                <a:gd name="T100" fmla="*/ 18 w 650"/>
                <a:gd name="T101" fmla="*/ 1231 h 1264"/>
                <a:gd name="T102" fmla="*/ 50 w 650"/>
                <a:gd name="T103" fmla="*/ 1174 h 1264"/>
                <a:gd name="T104" fmla="*/ 77 w 650"/>
                <a:gd name="T105" fmla="*/ 1111 h 1264"/>
                <a:gd name="T106" fmla="*/ 119 w 650"/>
                <a:gd name="T107" fmla="*/ 976 h 1264"/>
                <a:gd name="T108" fmla="*/ 138 w 650"/>
                <a:gd name="T109" fmla="*/ 830 h 1264"/>
                <a:gd name="T110" fmla="*/ 146 w 650"/>
                <a:gd name="T111" fmla="*/ 679 h 1264"/>
                <a:gd name="T112" fmla="*/ 140 w 650"/>
                <a:gd name="T113" fmla="*/ 550 h 1264"/>
                <a:gd name="T114" fmla="*/ 119 w 650"/>
                <a:gd name="T115" fmla="*/ 315 h 1264"/>
                <a:gd name="T116" fmla="*/ 86 w 650"/>
                <a:gd name="T117" fmla="*/ 128 h 1264"/>
                <a:gd name="T118" fmla="*/ 58 w 650"/>
                <a:gd name="T119" fmla="*/ 7 h 1264"/>
                <a:gd name="T120" fmla="*/ 50 w 650"/>
                <a:gd name="T121" fmla="*/ 16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50" h="1264">
                  <a:moveTo>
                    <a:pt x="50" y="7"/>
                  </a:moveTo>
                  <a:lnTo>
                    <a:pt x="42" y="10"/>
                  </a:lnTo>
                  <a:lnTo>
                    <a:pt x="56" y="68"/>
                  </a:lnTo>
                  <a:lnTo>
                    <a:pt x="77" y="172"/>
                  </a:lnTo>
                  <a:lnTo>
                    <a:pt x="88" y="241"/>
                  </a:lnTo>
                  <a:lnTo>
                    <a:pt x="102" y="318"/>
                  </a:lnTo>
                  <a:lnTo>
                    <a:pt x="110" y="402"/>
                  </a:lnTo>
                  <a:lnTo>
                    <a:pt x="122" y="490"/>
                  </a:lnTo>
                  <a:lnTo>
                    <a:pt x="127" y="584"/>
                  </a:lnTo>
                  <a:lnTo>
                    <a:pt x="130" y="679"/>
                  </a:lnTo>
                  <a:lnTo>
                    <a:pt x="127" y="753"/>
                  </a:lnTo>
                  <a:lnTo>
                    <a:pt x="122" y="827"/>
                  </a:lnTo>
                  <a:lnTo>
                    <a:pt x="113" y="902"/>
                  </a:lnTo>
                  <a:lnTo>
                    <a:pt x="102" y="973"/>
                  </a:lnTo>
                  <a:lnTo>
                    <a:pt x="83" y="1041"/>
                  </a:lnTo>
                  <a:lnTo>
                    <a:pt x="64" y="1105"/>
                  </a:lnTo>
                  <a:lnTo>
                    <a:pt x="50" y="1135"/>
                  </a:lnTo>
                  <a:lnTo>
                    <a:pt x="36" y="1165"/>
                  </a:lnTo>
                  <a:lnTo>
                    <a:pt x="20" y="1192"/>
                  </a:lnTo>
                  <a:lnTo>
                    <a:pt x="3" y="1220"/>
                  </a:lnTo>
                  <a:lnTo>
                    <a:pt x="0" y="1228"/>
                  </a:lnTo>
                  <a:lnTo>
                    <a:pt x="6" y="1233"/>
                  </a:lnTo>
                  <a:lnTo>
                    <a:pt x="20" y="1239"/>
                  </a:lnTo>
                  <a:lnTo>
                    <a:pt x="64" y="1250"/>
                  </a:lnTo>
                  <a:lnTo>
                    <a:pt x="94" y="1255"/>
                  </a:lnTo>
                  <a:lnTo>
                    <a:pt x="130" y="1258"/>
                  </a:lnTo>
                  <a:lnTo>
                    <a:pt x="171" y="1264"/>
                  </a:lnTo>
                  <a:lnTo>
                    <a:pt x="218" y="1264"/>
                  </a:lnTo>
                  <a:lnTo>
                    <a:pt x="286" y="1262"/>
                  </a:lnTo>
                  <a:lnTo>
                    <a:pt x="324" y="1258"/>
                  </a:lnTo>
                  <a:lnTo>
                    <a:pt x="363" y="1253"/>
                  </a:lnTo>
                  <a:lnTo>
                    <a:pt x="407" y="1244"/>
                  </a:lnTo>
                  <a:lnTo>
                    <a:pt x="448" y="1233"/>
                  </a:lnTo>
                  <a:lnTo>
                    <a:pt x="495" y="1220"/>
                  </a:lnTo>
                  <a:lnTo>
                    <a:pt x="542" y="1206"/>
                  </a:lnTo>
                  <a:lnTo>
                    <a:pt x="547" y="1201"/>
                  </a:lnTo>
                  <a:lnTo>
                    <a:pt x="561" y="1154"/>
                  </a:lnTo>
                  <a:lnTo>
                    <a:pt x="578" y="1097"/>
                  </a:lnTo>
                  <a:lnTo>
                    <a:pt x="597" y="1023"/>
                  </a:lnTo>
                  <a:lnTo>
                    <a:pt x="616" y="935"/>
                  </a:lnTo>
                  <a:lnTo>
                    <a:pt x="632" y="834"/>
                  </a:lnTo>
                  <a:lnTo>
                    <a:pt x="641" y="778"/>
                  </a:lnTo>
                  <a:lnTo>
                    <a:pt x="644" y="721"/>
                  </a:lnTo>
                  <a:lnTo>
                    <a:pt x="650" y="663"/>
                  </a:lnTo>
                  <a:lnTo>
                    <a:pt x="650" y="600"/>
                  </a:lnTo>
                  <a:lnTo>
                    <a:pt x="646" y="528"/>
                  </a:lnTo>
                  <a:lnTo>
                    <a:pt x="641" y="451"/>
                  </a:lnTo>
                  <a:lnTo>
                    <a:pt x="632" y="375"/>
                  </a:lnTo>
                  <a:lnTo>
                    <a:pt x="616" y="300"/>
                  </a:lnTo>
                  <a:lnTo>
                    <a:pt x="597" y="224"/>
                  </a:lnTo>
                  <a:lnTo>
                    <a:pt x="569" y="149"/>
                  </a:lnTo>
                  <a:lnTo>
                    <a:pt x="553" y="111"/>
                  </a:lnTo>
                  <a:lnTo>
                    <a:pt x="536" y="76"/>
                  </a:lnTo>
                  <a:lnTo>
                    <a:pt x="517" y="40"/>
                  </a:lnTo>
                  <a:lnTo>
                    <a:pt x="495" y="5"/>
                  </a:lnTo>
                  <a:lnTo>
                    <a:pt x="490" y="0"/>
                  </a:lnTo>
                  <a:lnTo>
                    <a:pt x="50" y="0"/>
                  </a:lnTo>
                  <a:lnTo>
                    <a:pt x="42" y="5"/>
                  </a:lnTo>
                  <a:lnTo>
                    <a:pt x="42" y="10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490" y="16"/>
                  </a:lnTo>
                  <a:lnTo>
                    <a:pt x="490" y="7"/>
                  </a:lnTo>
                  <a:lnTo>
                    <a:pt x="481" y="13"/>
                  </a:lnTo>
                  <a:lnTo>
                    <a:pt x="504" y="48"/>
                  </a:lnTo>
                  <a:lnTo>
                    <a:pt x="520" y="84"/>
                  </a:lnTo>
                  <a:lnTo>
                    <a:pt x="540" y="120"/>
                  </a:lnTo>
                  <a:lnTo>
                    <a:pt x="553" y="155"/>
                  </a:lnTo>
                  <a:lnTo>
                    <a:pt x="580" y="230"/>
                  </a:lnTo>
                  <a:lnTo>
                    <a:pt x="599" y="304"/>
                  </a:lnTo>
                  <a:lnTo>
                    <a:pt x="616" y="378"/>
                  </a:lnTo>
                  <a:lnTo>
                    <a:pt x="624" y="455"/>
                  </a:lnTo>
                  <a:lnTo>
                    <a:pt x="630" y="528"/>
                  </a:lnTo>
                  <a:lnTo>
                    <a:pt x="632" y="600"/>
                  </a:lnTo>
                  <a:lnTo>
                    <a:pt x="632" y="660"/>
                  </a:lnTo>
                  <a:lnTo>
                    <a:pt x="627" y="721"/>
                  </a:lnTo>
                  <a:lnTo>
                    <a:pt x="624" y="775"/>
                  </a:lnTo>
                  <a:lnTo>
                    <a:pt x="616" y="830"/>
                  </a:lnTo>
                  <a:lnTo>
                    <a:pt x="599" y="931"/>
                  </a:lnTo>
                  <a:lnTo>
                    <a:pt x="583" y="1019"/>
                  </a:lnTo>
                  <a:lnTo>
                    <a:pt x="564" y="1093"/>
                  </a:lnTo>
                  <a:lnTo>
                    <a:pt x="547" y="1149"/>
                  </a:lnTo>
                  <a:lnTo>
                    <a:pt x="536" y="1185"/>
                  </a:lnTo>
                  <a:lnTo>
                    <a:pt x="531" y="1195"/>
                  </a:lnTo>
                  <a:lnTo>
                    <a:pt x="540" y="1198"/>
                  </a:lnTo>
                  <a:lnTo>
                    <a:pt x="536" y="1190"/>
                  </a:lnTo>
                  <a:lnTo>
                    <a:pt x="490" y="1206"/>
                  </a:lnTo>
                  <a:lnTo>
                    <a:pt x="446" y="1217"/>
                  </a:lnTo>
                  <a:lnTo>
                    <a:pt x="402" y="1228"/>
                  </a:lnTo>
                  <a:lnTo>
                    <a:pt x="360" y="1237"/>
                  </a:lnTo>
                  <a:lnTo>
                    <a:pt x="322" y="1242"/>
                  </a:lnTo>
                  <a:lnTo>
                    <a:pt x="286" y="1244"/>
                  </a:lnTo>
                  <a:lnTo>
                    <a:pt x="218" y="1248"/>
                  </a:lnTo>
                  <a:lnTo>
                    <a:pt x="171" y="1248"/>
                  </a:lnTo>
                  <a:lnTo>
                    <a:pt x="130" y="1244"/>
                  </a:lnTo>
                  <a:lnTo>
                    <a:pt x="97" y="1239"/>
                  </a:lnTo>
                  <a:lnTo>
                    <a:pt x="67" y="1233"/>
                  </a:lnTo>
                  <a:lnTo>
                    <a:pt x="25" y="1223"/>
                  </a:lnTo>
                  <a:lnTo>
                    <a:pt x="18" y="1220"/>
                  </a:lnTo>
                  <a:lnTo>
                    <a:pt x="12" y="1217"/>
                  </a:lnTo>
                  <a:lnTo>
                    <a:pt x="9" y="1226"/>
                  </a:lnTo>
                  <a:lnTo>
                    <a:pt x="18" y="1231"/>
                  </a:lnTo>
                  <a:lnTo>
                    <a:pt x="34" y="1201"/>
                  </a:lnTo>
                  <a:lnTo>
                    <a:pt x="50" y="1174"/>
                  </a:lnTo>
                  <a:lnTo>
                    <a:pt x="64" y="1143"/>
                  </a:lnTo>
                  <a:lnTo>
                    <a:pt x="77" y="1111"/>
                  </a:lnTo>
                  <a:lnTo>
                    <a:pt x="99" y="1044"/>
                  </a:lnTo>
                  <a:lnTo>
                    <a:pt x="119" y="976"/>
                  </a:lnTo>
                  <a:lnTo>
                    <a:pt x="130" y="904"/>
                  </a:lnTo>
                  <a:lnTo>
                    <a:pt x="138" y="830"/>
                  </a:lnTo>
                  <a:lnTo>
                    <a:pt x="144" y="753"/>
                  </a:lnTo>
                  <a:lnTo>
                    <a:pt x="146" y="679"/>
                  </a:lnTo>
                  <a:lnTo>
                    <a:pt x="144" y="613"/>
                  </a:lnTo>
                  <a:lnTo>
                    <a:pt x="140" y="550"/>
                  </a:lnTo>
                  <a:lnTo>
                    <a:pt x="133" y="430"/>
                  </a:lnTo>
                  <a:lnTo>
                    <a:pt x="119" y="315"/>
                  </a:lnTo>
                  <a:lnTo>
                    <a:pt x="102" y="216"/>
                  </a:lnTo>
                  <a:lnTo>
                    <a:pt x="86" y="128"/>
                  </a:lnTo>
                  <a:lnTo>
                    <a:pt x="72" y="63"/>
                  </a:lnTo>
                  <a:lnTo>
                    <a:pt x="58" y="7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50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207"/>
            <p:cNvSpPr>
              <a:spLocks/>
            </p:cNvSpPr>
            <p:nvPr/>
          </p:nvSpPr>
          <p:spPr bwMode="auto">
            <a:xfrm>
              <a:off x="4575176" y="4108450"/>
              <a:ext cx="138113" cy="130175"/>
            </a:xfrm>
            <a:custGeom>
              <a:avLst/>
              <a:gdLst>
                <a:gd name="T0" fmla="*/ 609 w 609"/>
                <a:gd name="T1" fmla="*/ 0 h 577"/>
                <a:gd name="T2" fmla="*/ 580 w 609"/>
                <a:gd name="T3" fmla="*/ 30 h 577"/>
                <a:gd name="T4" fmla="*/ 549 w 609"/>
                <a:gd name="T5" fmla="*/ 57 h 577"/>
                <a:gd name="T6" fmla="*/ 517 w 609"/>
                <a:gd name="T7" fmla="*/ 82 h 577"/>
                <a:gd name="T8" fmla="*/ 483 w 609"/>
                <a:gd name="T9" fmla="*/ 104 h 577"/>
                <a:gd name="T10" fmla="*/ 450 w 609"/>
                <a:gd name="T11" fmla="*/ 121 h 577"/>
                <a:gd name="T12" fmla="*/ 412 w 609"/>
                <a:gd name="T13" fmla="*/ 134 h 577"/>
                <a:gd name="T14" fmla="*/ 373 w 609"/>
                <a:gd name="T15" fmla="*/ 140 h 577"/>
                <a:gd name="T16" fmla="*/ 335 w 609"/>
                <a:gd name="T17" fmla="*/ 143 h 577"/>
                <a:gd name="T18" fmla="*/ 310 w 609"/>
                <a:gd name="T19" fmla="*/ 143 h 577"/>
                <a:gd name="T20" fmla="*/ 283 w 609"/>
                <a:gd name="T21" fmla="*/ 140 h 577"/>
                <a:gd name="T22" fmla="*/ 256 w 609"/>
                <a:gd name="T23" fmla="*/ 134 h 577"/>
                <a:gd name="T24" fmla="*/ 227 w 609"/>
                <a:gd name="T25" fmla="*/ 127 h 577"/>
                <a:gd name="T26" fmla="*/ 200 w 609"/>
                <a:gd name="T27" fmla="*/ 109 h 577"/>
                <a:gd name="T28" fmla="*/ 173 w 609"/>
                <a:gd name="T29" fmla="*/ 93 h 577"/>
                <a:gd name="T30" fmla="*/ 148 w 609"/>
                <a:gd name="T31" fmla="*/ 75 h 577"/>
                <a:gd name="T32" fmla="*/ 121 w 609"/>
                <a:gd name="T33" fmla="*/ 52 h 577"/>
                <a:gd name="T34" fmla="*/ 117 w 609"/>
                <a:gd name="T35" fmla="*/ 121 h 577"/>
                <a:gd name="T36" fmla="*/ 112 w 609"/>
                <a:gd name="T37" fmla="*/ 187 h 577"/>
                <a:gd name="T38" fmla="*/ 104 w 609"/>
                <a:gd name="T39" fmla="*/ 255 h 577"/>
                <a:gd name="T40" fmla="*/ 90 w 609"/>
                <a:gd name="T41" fmla="*/ 318 h 577"/>
                <a:gd name="T42" fmla="*/ 74 w 609"/>
                <a:gd name="T43" fmla="*/ 382 h 577"/>
                <a:gd name="T44" fmla="*/ 54 w 609"/>
                <a:gd name="T45" fmla="*/ 442 h 577"/>
                <a:gd name="T46" fmla="*/ 29 w 609"/>
                <a:gd name="T47" fmla="*/ 497 h 577"/>
                <a:gd name="T48" fmla="*/ 13 w 609"/>
                <a:gd name="T49" fmla="*/ 524 h 577"/>
                <a:gd name="T50" fmla="*/ 0 w 609"/>
                <a:gd name="T51" fmla="*/ 549 h 577"/>
                <a:gd name="T52" fmla="*/ 2 w 609"/>
                <a:gd name="T53" fmla="*/ 552 h 577"/>
                <a:gd name="T54" fmla="*/ 44 w 609"/>
                <a:gd name="T55" fmla="*/ 562 h 577"/>
                <a:gd name="T56" fmla="*/ 74 w 609"/>
                <a:gd name="T57" fmla="*/ 568 h 577"/>
                <a:gd name="T58" fmla="*/ 107 w 609"/>
                <a:gd name="T59" fmla="*/ 573 h 577"/>
                <a:gd name="T60" fmla="*/ 148 w 609"/>
                <a:gd name="T61" fmla="*/ 577 h 577"/>
                <a:gd name="T62" fmla="*/ 195 w 609"/>
                <a:gd name="T63" fmla="*/ 577 h 577"/>
                <a:gd name="T64" fmla="*/ 261 w 609"/>
                <a:gd name="T65" fmla="*/ 573 h 577"/>
                <a:gd name="T66" fmla="*/ 299 w 609"/>
                <a:gd name="T67" fmla="*/ 571 h 577"/>
                <a:gd name="T68" fmla="*/ 337 w 609"/>
                <a:gd name="T69" fmla="*/ 566 h 577"/>
                <a:gd name="T70" fmla="*/ 379 w 609"/>
                <a:gd name="T71" fmla="*/ 557 h 577"/>
                <a:gd name="T72" fmla="*/ 420 w 609"/>
                <a:gd name="T73" fmla="*/ 549 h 577"/>
                <a:gd name="T74" fmla="*/ 464 w 609"/>
                <a:gd name="T75" fmla="*/ 535 h 577"/>
                <a:gd name="T76" fmla="*/ 508 w 609"/>
                <a:gd name="T77" fmla="*/ 521 h 577"/>
                <a:gd name="T78" fmla="*/ 513 w 609"/>
                <a:gd name="T79" fmla="*/ 514 h 577"/>
                <a:gd name="T80" fmla="*/ 524 w 609"/>
                <a:gd name="T81" fmla="*/ 478 h 577"/>
                <a:gd name="T82" fmla="*/ 541 w 609"/>
                <a:gd name="T83" fmla="*/ 422 h 577"/>
                <a:gd name="T84" fmla="*/ 560 w 609"/>
                <a:gd name="T85" fmla="*/ 348 h 577"/>
                <a:gd name="T86" fmla="*/ 574 w 609"/>
                <a:gd name="T87" fmla="*/ 275 h 577"/>
                <a:gd name="T88" fmla="*/ 591 w 609"/>
                <a:gd name="T89" fmla="*/ 190 h 577"/>
                <a:gd name="T90" fmla="*/ 601 w 609"/>
                <a:gd name="T91" fmla="*/ 96 h 577"/>
                <a:gd name="T92" fmla="*/ 609 w 609"/>
                <a:gd name="T93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09" h="577">
                  <a:moveTo>
                    <a:pt x="609" y="0"/>
                  </a:moveTo>
                  <a:lnTo>
                    <a:pt x="580" y="30"/>
                  </a:lnTo>
                  <a:lnTo>
                    <a:pt x="549" y="57"/>
                  </a:lnTo>
                  <a:lnTo>
                    <a:pt x="517" y="82"/>
                  </a:lnTo>
                  <a:lnTo>
                    <a:pt x="483" y="104"/>
                  </a:lnTo>
                  <a:lnTo>
                    <a:pt x="450" y="121"/>
                  </a:lnTo>
                  <a:lnTo>
                    <a:pt x="412" y="134"/>
                  </a:lnTo>
                  <a:lnTo>
                    <a:pt x="373" y="140"/>
                  </a:lnTo>
                  <a:lnTo>
                    <a:pt x="335" y="143"/>
                  </a:lnTo>
                  <a:lnTo>
                    <a:pt x="310" y="143"/>
                  </a:lnTo>
                  <a:lnTo>
                    <a:pt x="283" y="140"/>
                  </a:lnTo>
                  <a:lnTo>
                    <a:pt x="256" y="134"/>
                  </a:lnTo>
                  <a:lnTo>
                    <a:pt x="227" y="127"/>
                  </a:lnTo>
                  <a:lnTo>
                    <a:pt x="200" y="109"/>
                  </a:lnTo>
                  <a:lnTo>
                    <a:pt x="173" y="93"/>
                  </a:lnTo>
                  <a:lnTo>
                    <a:pt x="148" y="75"/>
                  </a:lnTo>
                  <a:lnTo>
                    <a:pt x="121" y="52"/>
                  </a:lnTo>
                  <a:lnTo>
                    <a:pt x="117" y="121"/>
                  </a:lnTo>
                  <a:lnTo>
                    <a:pt x="112" y="187"/>
                  </a:lnTo>
                  <a:lnTo>
                    <a:pt x="104" y="255"/>
                  </a:lnTo>
                  <a:lnTo>
                    <a:pt x="90" y="318"/>
                  </a:lnTo>
                  <a:lnTo>
                    <a:pt x="74" y="382"/>
                  </a:lnTo>
                  <a:lnTo>
                    <a:pt x="54" y="442"/>
                  </a:lnTo>
                  <a:lnTo>
                    <a:pt x="29" y="497"/>
                  </a:lnTo>
                  <a:lnTo>
                    <a:pt x="13" y="524"/>
                  </a:lnTo>
                  <a:lnTo>
                    <a:pt x="0" y="549"/>
                  </a:lnTo>
                  <a:lnTo>
                    <a:pt x="2" y="552"/>
                  </a:lnTo>
                  <a:lnTo>
                    <a:pt x="44" y="562"/>
                  </a:lnTo>
                  <a:lnTo>
                    <a:pt x="74" y="568"/>
                  </a:lnTo>
                  <a:lnTo>
                    <a:pt x="107" y="573"/>
                  </a:lnTo>
                  <a:lnTo>
                    <a:pt x="148" y="577"/>
                  </a:lnTo>
                  <a:lnTo>
                    <a:pt x="195" y="577"/>
                  </a:lnTo>
                  <a:lnTo>
                    <a:pt x="261" y="573"/>
                  </a:lnTo>
                  <a:lnTo>
                    <a:pt x="299" y="571"/>
                  </a:lnTo>
                  <a:lnTo>
                    <a:pt x="337" y="566"/>
                  </a:lnTo>
                  <a:lnTo>
                    <a:pt x="379" y="557"/>
                  </a:lnTo>
                  <a:lnTo>
                    <a:pt x="420" y="549"/>
                  </a:lnTo>
                  <a:lnTo>
                    <a:pt x="464" y="535"/>
                  </a:lnTo>
                  <a:lnTo>
                    <a:pt x="508" y="521"/>
                  </a:lnTo>
                  <a:lnTo>
                    <a:pt x="513" y="514"/>
                  </a:lnTo>
                  <a:lnTo>
                    <a:pt x="524" y="478"/>
                  </a:lnTo>
                  <a:lnTo>
                    <a:pt x="541" y="422"/>
                  </a:lnTo>
                  <a:lnTo>
                    <a:pt x="560" y="348"/>
                  </a:lnTo>
                  <a:lnTo>
                    <a:pt x="574" y="275"/>
                  </a:lnTo>
                  <a:lnTo>
                    <a:pt x="591" y="190"/>
                  </a:lnTo>
                  <a:lnTo>
                    <a:pt x="601" y="96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2E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208"/>
            <p:cNvSpPr>
              <a:spLocks/>
            </p:cNvSpPr>
            <p:nvPr/>
          </p:nvSpPr>
          <p:spPr bwMode="auto">
            <a:xfrm>
              <a:off x="4572001" y="4105275"/>
              <a:ext cx="142875" cy="134938"/>
            </a:xfrm>
            <a:custGeom>
              <a:avLst/>
              <a:gdLst>
                <a:gd name="T0" fmla="*/ 629 w 629"/>
                <a:gd name="T1" fmla="*/ 0 h 595"/>
                <a:gd name="T2" fmla="*/ 623 w 629"/>
                <a:gd name="T3" fmla="*/ 11 h 595"/>
                <a:gd name="T4" fmla="*/ 615 w 629"/>
                <a:gd name="T5" fmla="*/ 107 h 595"/>
                <a:gd name="T6" fmla="*/ 605 w 629"/>
                <a:gd name="T7" fmla="*/ 201 h 595"/>
                <a:gd name="T8" fmla="*/ 588 w 629"/>
                <a:gd name="T9" fmla="*/ 286 h 595"/>
                <a:gd name="T10" fmla="*/ 574 w 629"/>
                <a:gd name="T11" fmla="*/ 359 h 595"/>
                <a:gd name="T12" fmla="*/ 555 w 629"/>
                <a:gd name="T13" fmla="*/ 433 h 595"/>
                <a:gd name="T14" fmla="*/ 538 w 629"/>
                <a:gd name="T15" fmla="*/ 489 h 595"/>
                <a:gd name="T16" fmla="*/ 527 w 629"/>
                <a:gd name="T17" fmla="*/ 525 h 595"/>
                <a:gd name="T18" fmla="*/ 522 w 629"/>
                <a:gd name="T19" fmla="*/ 532 h 595"/>
                <a:gd name="T20" fmla="*/ 478 w 629"/>
                <a:gd name="T21" fmla="*/ 546 h 595"/>
                <a:gd name="T22" fmla="*/ 434 w 629"/>
                <a:gd name="T23" fmla="*/ 560 h 595"/>
                <a:gd name="T24" fmla="*/ 393 w 629"/>
                <a:gd name="T25" fmla="*/ 568 h 595"/>
                <a:gd name="T26" fmla="*/ 351 w 629"/>
                <a:gd name="T27" fmla="*/ 577 h 595"/>
                <a:gd name="T28" fmla="*/ 313 w 629"/>
                <a:gd name="T29" fmla="*/ 582 h 595"/>
                <a:gd name="T30" fmla="*/ 275 w 629"/>
                <a:gd name="T31" fmla="*/ 584 h 595"/>
                <a:gd name="T32" fmla="*/ 209 w 629"/>
                <a:gd name="T33" fmla="*/ 588 h 595"/>
                <a:gd name="T34" fmla="*/ 162 w 629"/>
                <a:gd name="T35" fmla="*/ 588 h 595"/>
                <a:gd name="T36" fmla="*/ 121 w 629"/>
                <a:gd name="T37" fmla="*/ 584 h 595"/>
                <a:gd name="T38" fmla="*/ 88 w 629"/>
                <a:gd name="T39" fmla="*/ 579 h 595"/>
                <a:gd name="T40" fmla="*/ 58 w 629"/>
                <a:gd name="T41" fmla="*/ 573 h 595"/>
                <a:gd name="T42" fmla="*/ 16 w 629"/>
                <a:gd name="T43" fmla="*/ 563 h 595"/>
                <a:gd name="T44" fmla="*/ 14 w 629"/>
                <a:gd name="T45" fmla="*/ 560 h 595"/>
                <a:gd name="T46" fmla="*/ 27 w 629"/>
                <a:gd name="T47" fmla="*/ 535 h 595"/>
                <a:gd name="T48" fmla="*/ 43 w 629"/>
                <a:gd name="T49" fmla="*/ 508 h 595"/>
                <a:gd name="T50" fmla="*/ 68 w 629"/>
                <a:gd name="T51" fmla="*/ 453 h 595"/>
                <a:gd name="T52" fmla="*/ 88 w 629"/>
                <a:gd name="T53" fmla="*/ 393 h 595"/>
                <a:gd name="T54" fmla="*/ 104 w 629"/>
                <a:gd name="T55" fmla="*/ 329 h 595"/>
                <a:gd name="T56" fmla="*/ 118 w 629"/>
                <a:gd name="T57" fmla="*/ 266 h 595"/>
                <a:gd name="T58" fmla="*/ 126 w 629"/>
                <a:gd name="T59" fmla="*/ 198 h 595"/>
                <a:gd name="T60" fmla="*/ 131 w 629"/>
                <a:gd name="T61" fmla="*/ 132 h 595"/>
                <a:gd name="T62" fmla="*/ 135 w 629"/>
                <a:gd name="T63" fmla="*/ 63 h 595"/>
                <a:gd name="T64" fmla="*/ 126 w 629"/>
                <a:gd name="T65" fmla="*/ 55 h 595"/>
                <a:gd name="T66" fmla="*/ 124 w 629"/>
                <a:gd name="T67" fmla="*/ 127 h 595"/>
                <a:gd name="T68" fmla="*/ 118 w 629"/>
                <a:gd name="T69" fmla="*/ 195 h 595"/>
                <a:gd name="T70" fmla="*/ 110 w 629"/>
                <a:gd name="T71" fmla="*/ 264 h 595"/>
                <a:gd name="T72" fmla="*/ 96 w 629"/>
                <a:gd name="T73" fmla="*/ 332 h 595"/>
                <a:gd name="T74" fmla="*/ 79 w 629"/>
                <a:gd name="T75" fmla="*/ 395 h 595"/>
                <a:gd name="T76" fmla="*/ 58 w 629"/>
                <a:gd name="T77" fmla="*/ 456 h 595"/>
                <a:gd name="T78" fmla="*/ 33 w 629"/>
                <a:gd name="T79" fmla="*/ 514 h 595"/>
                <a:gd name="T80" fmla="*/ 16 w 629"/>
                <a:gd name="T81" fmla="*/ 541 h 595"/>
                <a:gd name="T82" fmla="*/ 0 w 629"/>
                <a:gd name="T83" fmla="*/ 566 h 595"/>
                <a:gd name="T84" fmla="*/ 14 w 629"/>
                <a:gd name="T85" fmla="*/ 571 h 595"/>
                <a:gd name="T86" fmla="*/ 55 w 629"/>
                <a:gd name="T87" fmla="*/ 582 h 595"/>
                <a:gd name="T88" fmla="*/ 85 w 629"/>
                <a:gd name="T89" fmla="*/ 588 h 595"/>
                <a:gd name="T90" fmla="*/ 121 w 629"/>
                <a:gd name="T91" fmla="*/ 593 h 595"/>
                <a:gd name="T92" fmla="*/ 162 w 629"/>
                <a:gd name="T93" fmla="*/ 595 h 595"/>
                <a:gd name="T94" fmla="*/ 209 w 629"/>
                <a:gd name="T95" fmla="*/ 595 h 595"/>
                <a:gd name="T96" fmla="*/ 277 w 629"/>
                <a:gd name="T97" fmla="*/ 593 h 595"/>
                <a:gd name="T98" fmla="*/ 315 w 629"/>
                <a:gd name="T99" fmla="*/ 590 h 595"/>
                <a:gd name="T100" fmla="*/ 354 w 629"/>
                <a:gd name="T101" fmla="*/ 584 h 595"/>
                <a:gd name="T102" fmla="*/ 396 w 629"/>
                <a:gd name="T103" fmla="*/ 577 h 595"/>
                <a:gd name="T104" fmla="*/ 439 w 629"/>
                <a:gd name="T105" fmla="*/ 566 h 595"/>
                <a:gd name="T106" fmla="*/ 484 w 629"/>
                <a:gd name="T107" fmla="*/ 555 h 595"/>
                <a:gd name="T108" fmla="*/ 531 w 629"/>
                <a:gd name="T109" fmla="*/ 538 h 595"/>
                <a:gd name="T110" fmla="*/ 544 w 629"/>
                <a:gd name="T111" fmla="*/ 497 h 595"/>
                <a:gd name="T112" fmla="*/ 558 w 629"/>
                <a:gd name="T113" fmla="*/ 447 h 595"/>
                <a:gd name="T114" fmla="*/ 576 w 629"/>
                <a:gd name="T115" fmla="*/ 381 h 595"/>
                <a:gd name="T116" fmla="*/ 594 w 629"/>
                <a:gd name="T117" fmla="*/ 302 h 595"/>
                <a:gd name="T118" fmla="*/ 610 w 629"/>
                <a:gd name="T119" fmla="*/ 212 h 595"/>
                <a:gd name="T120" fmla="*/ 623 w 629"/>
                <a:gd name="T121" fmla="*/ 110 h 595"/>
                <a:gd name="T122" fmla="*/ 626 w 629"/>
                <a:gd name="T123" fmla="*/ 55 h 595"/>
                <a:gd name="T124" fmla="*/ 629 w 629"/>
                <a:gd name="T125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29" h="595">
                  <a:moveTo>
                    <a:pt x="629" y="0"/>
                  </a:moveTo>
                  <a:lnTo>
                    <a:pt x="623" y="11"/>
                  </a:lnTo>
                  <a:lnTo>
                    <a:pt x="615" y="107"/>
                  </a:lnTo>
                  <a:lnTo>
                    <a:pt x="605" y="201"/>
                  </a:lnTo>
                  <a:lnTo>
                    <a:pt x="588" y="286"/>
                  </a:lnTo>
                  <a:lnTo>
                    <a:pt x="574" y="359"/>
                  </a:lnTo>
                  <a:lnTo>
                    <a:pt x="555" y="433"/>
                  </a:lnTo>
                  <a:lnTo>
                    <a:pt x="538" y="489"/>
                  </a:lnTo>
                  <a:lnTo>
                    <a:pt x="527" y="525"/>
                  </a:lnTo>
                  <a:lnTo>
                    <a:pt x="522" y="532"/>
                  </a:lnTo>
                  <a:lnTo>
                    <a:pt x="478" y="546"/>
                  </a:lnTo>
                  <a:lnTo>
                    <a:pt x="434" y="560"/>
                  </a:lnTo>
                  <a:lnTo>
                    <a:pt x="393" y="568"/>
                  </a:lnTo>
                  <a:lnTo>
                    <a:pt x="351" y="577"/>
                  </a:lnTo>
                  <a:lnTo>
                    <a:pt x="313" y="582"/>
                  </a:lnTo>
                  <a:lnTo>
                    <a:pt x="275" y="584"/>
                  </a:lnTo>
                  <a:lnTo>
                    <a:pt x="209" y="588"/>
                  </a:lnTo>
                  <a:lnTo>
                    <a:pt x="162" y="588"/>
                  </a:lnTo>
                  <a:lnTo>
                    <a:pt x="121" y="584"/>
                  </a:lnTo>
                  <a:lnTo>
                    <a:pt x="88" y="579"/>
                  </a:lnTo>
                  <a:lnTo>
                    <a:pt x="58" y="573"/>
                  </a:lnTo>
                  <a:lnTo>
                    <a:pt x="16" y="563"/>
                  </a:lnTo>
                  <a:lnTo>
                    <a:pt x="14" y="560"/>
                  </a:lnTo>
                  <a:lnTo>
                    <a:pt x="27" y="535"/>
                  </a:lnTo>
                  <a:lnTo>
                    <a:pt x="43" y="508"/>
                  </a:lnTo>
                  <a:lnTo>
                    <a:pt x="68" y="453"/>
                  </a:lnTo>
                  <a:lnTo>
                    <a:pt x="88" y="393"/>
                  </a:lnTo>
                  <a:lnTo>
                    <a:pt x="104" y="329"/>
                  </a:lnTo>
                  <a:lnTo>
                    <a:pt x="118" y="266"/>
                  </a:lnTo>
                  <a:lnTo>
                    <a:pt x="126" y="198"/>
                  </a:lnTo>
                  <a:lnTo>
                    <a:pt x="131" y="132"/>
                  </a:lnTo>
                  <a:lnTo>
                    <a:pt x="135" y="63"/>
                  </a:lnTo>
                  <a:lnTo>
                    <a:pt x="126" y="55"/>
                  </a:lnTo>
                  <a:lnTo>
                    <a:pt x="124" y="127"/>
                  </a:lnTo>
                  <a:lnTo>
                    <a:pt x="118" y="195"/>
                  </a:lnTo>
                  <a:lnTo>
                    <a:pt x="110" y="264"/>
                  </a:lnTo>
                  <a:lnTo>
                    <a:pt x="96" y="332"/>
                  </a:lnTo>
                  <a:lnTo>
                    <a:pt x="79" y="395"/>
                  </a:lnTo>
                  <a:lnTo>
                    <a:pt x="58" y="456"/>
                  </a:lnTo>
                  <a:lnTo>
                    <a:pt x="33" y="514"/>
                  </a:lnTo>
                  <a:lnTo>
                    <a:pt x="16" y="541"/>
                  </a:lnTo>
                  <a:lnTo>
                    <a:pt x="0" y="566"/>
                  </a:lnTo>
                  <a:lnTo>
                    <a:pt x="14" y="571"/>
                  </a:lnTo>
                  <a:lnTo>
                    <a:pt x="55" y="582"/>
                  </a:lnTo>
                  <a:lnTo>
                    <a:pt x="85" y="588"/>
                  </a:lnTo>
                  <a:lnTo>
                    <a:pt x="121" y="593"/>
                  </a:lnTo>
                  <a:lnTo>
                    <a:pt x="162" y="595"/>
                  </a:lnTo>
                  <a:lnTo>
                    <a:pt x="209" y="595"/>
                  </a:lnTo>
                  <a:lnTo>
                    <a:pt x="277" y="593"/>
                  </a:lnTo>
                  <a:lnTo>
                    <a:pt x="315" y="590"/>
                  </a:lnTo>
                  <a:lnTo>
                    <a:pt x="354" y="584"/>
                  </a:lnTo>
                  <a:lnTo>
                    <a:pt x="396" y="577"/>
                  </a:lnTo>
                  <a:lnTo>
                    <a:pt x="439" y="566"/>
                  </a:lnTo>
                  <a:lnTo>
                    <a:pt x="484" y="555"/>
                  </a:lnTo>
                  <a:lnTo>
                    <a:pt x="531" y="538"/>
                  </a:lnTo>
                  <a:lnTo>
                    <a:pt x="544" y="497"/>
                  </a:lnTo>
                  <a:lnTo>
                    <a:pt x="558" y="447"/>
                  </a:lnTo>
                  <a:lnTo>
                    <a:pt x="576" y="381"/>
                  </a:lnTo>
                  <a:lnTo>
                    <a:pt x="594" y="302"/>
                  </a:lnTo>
                  <a:lnTo>
                    <a:pt x="610" y="212"/>
                  </a:lnTo>
                  <a:lnTo>
                    <a:pt x="623" y="110"/>
                  </a:lnTo>
                  <a:lnTo>
                    <a:pt x="626" y="55"/>
                  </a:lnTo>
                  <a:lnTo>
                    <a:pt x="629" y="0"/>
                  </a:lnTo>
                  <a:close/>
                </a:path>
              </a:pathLst>
            </a:custGeom>
            <a:solidFill>
              <a:srgbClr val="753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graphicFrame>
        <p:nvGraphicFramePr>
          <p:cNvPr id="46" name="표 45">
            <a:extLst>
              <a:ext uri="{FF2B5EF4-FFF2-40B4-BE49-F238E27FC236}">
                <a16:creationId xmlns:a16="http://schemas.microsoft.com/office/drawing/2014/main" id="{52BA9FB6-48CC-4300-B26D-9118B9B345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097389"/>
              </p:ext>
            </p:extLst>
          </p:nvPr>
        </p:nvGraphicFramePr>
        <p:xfrm>
          <a:off x="354088" y="1036909"/>
          <a:ext cx="8424937" cy="5056387"/>
        </p:xfrm>
        <a:graphic>
          <a:graphicData uri="http://schemas.openxmlformats.org/drawingml/2006/table">
            <a:tbl>
              <a:tblPr/>
              <a:tblGrid>
                <a:gridCol w="1675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9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05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22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66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59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500" b="1" kern="0" spc="0" dirty="0">
                          <a:solidFill>
                            <a:srgbClr val="000000"/>
                          </a:solidFill>
                          <a:effectLst/>
                          <a:latin typeface="안동엄마까투리OTF" panose="020B0600000101010101" pitchFamily="34" charset="-127"/>
                          <a:ea typeface="안동엄마까투리OTF" panose="020B0600000101010101" pitchFamily="34" charset="-127"/>
                        </a:rPr>
                        <a:t>평가방법</a:t>
                      </a:r>
                    </a:p>
                  </a:txBody>
                  <a:tcPr marL="64770" marR="64770" marT="17907" marB="17907" anchor="ctr">
                    <a:lnL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500" b="1" kern="0" spc="0" dirty="0">
                          <a:solidFill>
                            <a:srgbClr val="000000"/>
                          </a:solidFill>
                          <a:effectLst/>
                          <a:latin typeface="안동엄마까투리OTF" panose="020B0600000101010101" pitchFamily="34" charset="-127"/>
                          <a:ea typeface="안동엄마까투리OTF" panose="020B0600000101010101" pitchFamily="34" charset="-127"/>
                        </a:rPr>
                        <a:t>지필평가</a:t>
                      </a:r>
                    </a:p>
                  </a:txBody>
                  <a:tcPr marL="64770" marR="64770" marT="17907" marB="17907" anchor="ctr">
                    <a:lnL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2500" b="1" kern="0" spc="0" dirty="0">
                          <a:solidFill>
                            <a:srgbClr val="000000"/>
                          </a:solidFill>
                          <a:effectLst/>
                          <a:latin typeface="안동엄마까투리OTF" panose="020B0600000101010101" pitchFamily="34" charset="-127"/>
                          <a:ea typeface="안동엄마까투리OTF" panose="020B0600000101010101" pitchFamily="34" charset="-127"/>
                        </a:rPr>
                        <a:t>수행평가</a:t>
                      </a:r>
                    </a:p>
                  </a:txBody>
                  <a:tcPr marL="64770" marR="64770" marT="17907" marB="17907" anchor="ctr">
                    <a:lnL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500" b="1" kern="0" spc="0" dirty="0">
                          <a:solidFill>
                            <a:srgbClr val="000000"/>
                          </a:solidFill>
                          <a:effectLst/>
                          <a:latin typeface="안동엄마까투리OTF" panose="020B0600000101010101" pitchFamily="34" charset="-127"/>
                          <a:ea typeface="안동엄마까투리OTF" panose="020B0600000101010101" pitchFamily="34" charset="-127"/>
                        </a:rPr>
                        <a:t>합계</a:t>
                      </a:r>
                    </a:p>
                  </a:txBody>
                  <a:tcPr marL="64770" marR="64770" marT="17907" marB="17907" anchor="ctr">
                    <a:lnL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1702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500" b="1" kern="0" spc="0" dirty="0">
                          <a:solidFill>
                            <a:srgbClr val="000000"/>
                          </a:solidFill>
                          <a:effectLst/>
                          <a:latin typeface="안동엄마까투리OTF" panose="020B0600000101010101" pitchFamily="34" charset="-127"/>
                          <a:ea typeface="안동엄마까투리OTF" panose="020B0600000101010101" pitchFamily="34" charset="-127"/>
                        </a:rPr>
                        <a:t>영역</a:t>
                      </a:r>
                    </a:p>
                  </a:txBody>
                  <a:tcPr marL="64770" marR="64770" marT="17907" marB="17907" anchor="ctr">
                    <a:lnL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500" b="1" kern="0" spc="0" dirty="0">
                          <a:solidFill>
                            <a:srgbClr val="000000"/>
                          </a:solidFill>
                          <a:effectLst/>
                          <a:latin typeface="안동엄마까투리OTF" panose="020B0600000101010101" pitchFamily="34" charset="-127"/>
                          <a:ea typeface="안동엄마까투리OTF" panose="020B0600000101010101" pitchFamily="34" charset="-127"/>
                        </a:rPr>
                        <a:t>2</a:t>
                      </a:r>
                      <a:r>
                        <a:rPr lang="ko-KR" altLang="en-US" sz="2500" b="1" kern="0" spc="0" dirty="0">
                          <a:solidFill>
                            <a:srgbClr val="000000"/>
                          </a:solidFill>
                          <a:effectLst/>
                          <a:latin typeface="안동엄마까투리OTF" panose="020B0600000101010101" pitchFamily="34" charset="-127"/>
                          <a:ea typeface="안동엄마까투리OTF" panose="020B0600000101010101" pitchFamily="34" charset="-127"/>
                        </a:rPr>
                        <a:t>차 지필</a:t>
                      </a:r>
                    </a:p>
                  </a:txBody>
                  <a:tcPr marL="64770" marR="64770" marT="17907" marB="17907" anchor="ctr">
                    <a:lnL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500" b="1" kern="0" spc="0" dirty="0" err="1">
                          <a:solidFill>
                            <a:srgbClr val="000000"/>
                          </a:solidFill>
                          <a:effectLst/>
                          <a:latin typeface="안동엄마까투리OTF" panose="020B0600000101010101" pitchFamily="34" charset="-127"/>
                          <a:ea typeface="안동엄마까투리OTF" panose="020B0600000101010101" pitchFamily="34" charset="-127"/>
                        </a:rPr>
                        <a:t>가벼운거</a:t>
                      </a:r>
                      <a:r>
                        <a:rPr lang="en-US" altLang="ko-KR" sz="2500" b="1" kern="0" spc="0" dirty="0">
                          <a:solidFill>
                            <a:srgbClr val="000000"/>
                          </a:solidFill>
                          <a:effectLst/>
                          <a:latin typeface="안동엄마까투리OTF" panose="020B0600000101010101" pitchFamily="34" charset="-127"/>
                          <a:ea typeface="안동엄마까투리OTF" panose="020B0600000101010101" pitchFamily="34" charset="-127"/>
                        </a:rPr>
                        <a:t>?</a:t>
                      </a:r>
                      <a:endParaRPr lang="ko-KR" altLang="en-US" sz="2500" b="1" kern="0" spc="0" dirty="0">
                        <a:solidFill>
                          <a:srgbClr val="000000"/>
                        </a:solidFill>
                        <a:effectLst/>
                        <a:latin typeface="안동엄마까투리OTF" panose="020B0600000101010101" pitchFamily="34" charset="-127"/>
                        <a:ea typeface="안동엄마까투리OTF" panose="020B0600000101010101" pitchFamily="34" charset="-127"/>
                      </a:endParaRPr>
                    </a:p>
                  </a:txBody>
                  <a:tcPr marL="64770" marR="64770" marT="17907" marB="17907" anchor="ctr">
                    <a:lnL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500" b="1" kern="0" spc="0" dirty="0" err="1">
                          <a:solidFill>
                            <a:srgbClr val="000000"/>
                          </a:solidFill>
                          <a:effectLst/>
                          <a:latin typeface="안동엄마까투리OTF" panose="020B0600000101010101" pitchFamily="34" charset="-127"/>
                          <a:ea typeface="안동엄마까투리OTF" panose="020B0600000101010101" pitchFamily="34" charset="-127"/>
                        </a:rPr>
                        <a:t>무거운거</a:t>
                      </a:r>
                      <a:r>
                        <a:rPr lang="en-US" altLang="ko-KR" sz="2500" b="1" kern="0" spc="0" dirty="0">
                          <a:solidFill>
                            <a:srgbClr val="000000"/>
                          </a:solidFill>
                          <a:effectLst/>
                          <a:latin typeface="안동엄마까투리OTF" panose="020B0600000101010101" pitchFamily="34" charset="-127"/>
                          <a:ea typeface="안동엄마까투리OTF" panose="020B0600000101010101" pitchFamily="34" charset="-127"/>
                        </a:rPr>
                        <a:t>?</a:t>
                      </a:r>
                      <a:endParaRPr lang="ko-KR" altLang="en-US" sz="2500" b="1" kern="0" spc="0" dirty="0">
                        <a:solidFill>
                          <a:srgbClr val="000000"/>
                        </a:solidFill>
                        <a:effectLst/>
                        <a:latin typeface="안동엄마까투리OTF" panose="020B0600000101010101" pitchFamily="34" charset="-127"/>
                        <a:ea typeface="안동엄마까투리OTF" panose="020B0600000101010101" pitchFamily="34" charset="-127"/>
                      </a:endParaRPr>
                    </a:p>
                  </a:txBody>
                  <a:tcPr marL="64770" marR="64770" marT="17907" marB="17907" anchor="ctr">
                    <a:lnL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300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500" b="1" kern="0" spc="0" dirty="0">
                          <a:solidFill>
                            <a:srgbClr val="000000"/>
                          </a:solidFill>
                          <a:effectLst/>
                          <a:latin typeface="안동엄마까투리OTF" panose="020B0600000101010101" pitchFamily="34" charset="-127"/>
                          <a:ea typeface="안동엄마까투리OTF" panose="020B0600000101010101" pitchFamily="34" charset="-127"/>
                        </a:rPr>
                        <a:t>선다형</a:t>
                      </a:r>
                      <a:r>
                        <a:rPr lang="en-US" altLang="ko-KR" sz="2500" b="1" kern="0" spc="0" dirty="0">
                          <a:solidFill>
                            <a:srgbClr val="000000"/>
                          </a:solidFill>
                          <a:effectLst/>
                          <a:latin typeface="안동엄마까투리OTF" panose="020B0600000101010101" pitchFamily="34" charset="-127"/>
                          <a:ea typeface="안동엄마까투리OTF" panose="020B0600000101010101" pitchFamily="34" charset="-127"/>
                        </a:rPr>
                        <a:t>/</a:t>
                      </a:r>
                      <a:r>
                        <a:rPr lang="ko-KR" altLang="en-US" sz="2500" b="1" kern="0" spc="0" dirty="0">
                          <a:solidFill>
                            <a:srgbClr val="000000"/>
                          </a:solidFill>
                          <a:effectLst/>
                          <a:latin typeface="안동엄마까투리OTF" panose="020B0600000101010101" pitchFamily="34" charset="-127"/>
                          <a:ea typeface="안동엄마까투리OTF" panose="020B0600000101010101" pitchFamily="34" charset="-127"/>
                        </a:rPr>
                        <a:t>논술형</a:t>
                      </a:r>
                    </a:p>
                  </a:txBody>
                  <a:tcPr marL="64770" marR="64770" marT="17907" marB="17907" anchor="ctr">
                    <a:lnL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500" b="1" kern="0" spc="0" dirty="0">
                        <a:solidFill>
                          <a:srgbClr val="000000"/>
                        </a:solidFill>
                        <a:effectLst/>
                        <a:latin typeface="안동엄마까투리OTF" panose="020B0600000101010101" pitchFamily="34" charset="-127"/>
                        <a:ea typeface="안동엄마까투리OTF" panose="020B0600000101010101" pitchFamily="34" charset="-127"/>
                      </a:endParaRPr>
                    </a:p>
                  </a:txBody>
                  <a:tcPr marL="64770" marR="64770" marT="17907" marB="17907" anchor="ctr">
                    <a:lnL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500" b="1" kern="0" spc="0" dirty="0">
                        <a:solidFill>
                          <a:srgbClr val="000000"/>
                        </a:solidFill>
                        <a:effectLst/>
                        <a:latin typeface="안동엄마까투리OTF" panose="020B0600000101010101" pitchFamily="34" charset="-127"/>
                        <a:ea typeface="안동엄마까투리OTF" panose="020B0600000101010101" pitchFamily="34" charset="-127"/>
                      </a:endParaRPr>
                    </a:p>
                  </a:txBody>
                  <a:tcPr marL="64770" marR="64770" marT="17907" marB="17907" anchor="ctr">
                    <a:lnL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587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500" b="1" kern="0" spc="0" dirty="0">
                          <a:solidFill>
                            <a:srgbClr val="000000"/>
                          </a:solidFill>
                          <a:effectLst/>
                          <a:latin typeface="안동엄마까투리OTF" panose="020B0600000101010101" pitchFamily="34" charset="-127"/>
                          <a:ea typeface="안동엄마까투리OTF" panose="020B0600000101010101" pitchFamily="34" charset="-127"/>
                        </a:rPr>
                        <a:t>만점</a:t>
                      </a:r>
                    </a:p>
                  </a:txBody>
                  <a:tcPr marL="64770" marR="64770" marT="17907" marB="17907" anchor="ctr">
                    <a:lnL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500" b="1" kern="0" spc="0" dirty="0">
                          <a:solidFill>
                            <a:srgbClr val="000000"/>
                          </a:solidFill>
                          <a:effectLst/>
                          <a:latin typeface="안동엄마까투리OTF" panose="020B0600000101010101" pitchFamily="34" charset="-127"/>
                          <a:ea typeface="안동엄마까투리OTF" panose="020B0600000101010101" pitchFamily="34" charset="-127"/>
                        </a:rPr>
                        <a:t>100</a:t>
                      </a:r>
                      <a:r>
                        <a:rPr lang="ko-KR" altLang="en-US" sz="2500" b="1" kern="0" spc="0" dirty="0">
                          <a:solidFill>
                            <a:srgbClr val="000000"/>
                          </a:solidFill>
                          <a:effectLst/>
                          <a:latin typeface="안동엄마까투리OTF" panose="020B0600000101010101" pitchFamily="34" charset="-127"/>
                          <a:ea typeface="안동엄마까투리OTF" panose="020B0600000101010101" pitchFamily="34" charset="-127"/>
                        </a:rPr>
                        <a:t>점</a:t>
                      </a:r>
                      <a:r>
                        <a:rPr lang="en-US" altLang="ko-KR" sz="2500" b="1" kern="0" spc="0" dirty="0">
                          <a:solidFill>
                            <a:srgbClr val="000000"/>
                          </a:solidFill>
                          <a:effectLst/>
                          <a:latin typeface="안동엄마까투리OTF" panose="020B0600000101010101" pitchFamily="34" charset="-127"/>
                          <a:ea typeface="안동엄마까투리OTF" panose="020B0600000101010101" pitchFamily="34" charset="-127"/>
                        </a:rPr>
                        <a:t>(70/30)</a:t>
                      </a:r>
                      <a:endParaRPr lang="ko-KR" altLang="en-US" sz="2500" b="1" kern="0" spc="0" dirty="0">
                        <a:solidFill>
                          <a:srgbClr val="000000"/>
                        </a:solidFill>
                        <a:effectLst/>
                        <a:latin typeface="안동엄마까투리OTF" panose="020B0600000101010101" pitchFamily="34" charset="-127"/>
                        <a:ea typeface="안동엄마까투리OTF" panose="020B0600000101010101" pitchFamily="34" charset="-127"/>
                      </a:endParaRPr>
                    </a:p>
                  </a:txBody>
                  <a:tcPr marL="64770" marR="64770" marT="17907" marB="17907" anchor="ctr">
                    <a:lnL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500" b="1" kern="0" spc="0" dirty="0">
                          <a:solidFill>
                            <a:srgbClr val="000000"/>
                          </a:solidFill>
                          <a:effectLst/>
                          <a:latin typeface="안동엄마까투리OTF" panose="020B0600000101010101" pitchFamily="34" charset="-127"/>
                          <a:ea typeface="안동엄마까투리OTF" panose="020B0600000101010101" pitchFamily="34" charset="-127"/>
                        </a:rPr>
                        <a:t>?</a:t>
                      </a:r>
                      <a:endParaRPr lang="ko-KR" altLang="en-US" sz="2500" b="1" kern="0" spc="0" dirty="0">
                        <a:solidFill>
                          <a:srgbClr val="000000"/>
                        </a:solidFill>
                        <a:effectLst/>
                        <a:latin typeface="안동엄마까투리OTF" panose="020B0600000101010101" pitchFamily="34" charset="-127"/>
                        <a:ea typeface="안동엄마까투리OTF" panose="020B0600000101010101" pitchFamily="34" charset="-127"/>
                      </a:endParaRPr>
                    </a:p>
                  </a:txBody>
                  <a:tcPr marL="17907" marR="17907" marT="17907" marB="17907" anchor="ctr">
                    <a:lnL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500" b="1" kern="0" spc="0" dirty="0">
                          <a:solidFill>
                            <a:srgbClr val="000000"/>
                          </a:solidFill>
                          <a:effectLst/>
                          <a:latin typeface="안동엄마까투리OTF" panose="020B0600000101010101" pitchFamily="34" charset="-127"/>
                          <a:ea typeface="안동엄마까투리OTF" panose="020B0600000101010101" pitchFamily="34" charset="-127"/>
                        </a:rPr>
                        <a:t>?</a:t>
                      </a:r>
                      <a:endParaRPr lang="ko-KR" altLang="en-US" sz="2500" b="1" kern="0" spc="0" dirty="0">
                        <a:solidFill>
                          <a:srgbClr val="000000"/>
                        </a:solidFill>
                        <a:effectLst/>
                        <a:latin typeface="안동엄마까투리OTF" panose="020B0600000101010101" pitchFamily="34" charset="-127"/>
                        <a:ea typeface="안동엄마까투리OTF" panose="020B0600000101010101" pitchFamily="34" charset="-127"/>
                      </a:endParaRPr>
                    </a:p>
                  </a:txBody>
                  <a:tcPr marL="17907" marR="17907" marT="17907" marB="17907" anchor="ctr">
                    <a:lnL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500" b="1" kern="0" spc="0" dirty="0">
                        <a:solidFill>
                          <a:srgbClr val="000000"/>
                        </a:solidFill>
                        <a:effectLst/>
                        <a:latin typeface="안동엄마까투리OTF" panose="020B0600000101010101" pitchFamily="34" charset="-127"/>
                        <a:ea typeface="안동엄마까투리OTF" panose="020B0600000101010101" pitchFamily="34" charset="-127"/>
                      </a:endParaRPr>
                    </a:p>
                  </a:txBody>
                  <a:tcPr marL="64770" marR="64770" marT="17907" marB="17907" anchor="ctr">
                    <a:lnL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622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500" b="1" kern="0" spc="0" dirty="0">
                          <a:solidFill>
                            <a:srgbClr val="000000"/>
                          </a:solidFill>
                          <a:effectLst/>
                          <a:latin typeface="안동엄마까투리OTF" panose="020B0600000101010101" pitchFamily="34" charset="-127"/>
                          <a:ea typeface="안동엄마까투리OTF" panose="020B0600000101010101" pitchFamily="34" charset="-127"/>
                        </a:rPr>
                        <a:t>반영비율</a:t>
                      </a:r>
                    </a:p>
                  </a:txBody>
                  <a:tcPr marL="64770" marR="64770" marT="17907" marB="17907" anchor="ctr">
                    <a:lnL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0" spc="0" dirty="0">
                          <a:solidFill>
                            <a:srgbClr val="000000"/>
                          </a:solidFill>
                          <a:effectLst/>
                          <a:latin typeface="안동엄마까투리OTF" panose="020B0600000101010101" pitchFamily="34" charset="-127"/>
                          <a:ea typeface="안동엄마까투리OTF" panose="020B0600000101010101" pitchFamily="34" charset="-127"/>
                        </a:rPr>
                        <a:t>50%</a:t>
                      </a:r>
                    </a:p>
                  </a:txBody>
                  <a:tcPr marL="64770" marR="64770" marT="17907" marB="17907" anchor="ctr">
                    <a:lnL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0" spc="0" dirty="0">
                          <a:solidFill>
                            <a:srgbClr val="000000"/>
                          </a:solidFill>
                          <a:effectLst/>
                          <a:latin typeface="안동엄마까투리OTF" panose="020B0600000101010101" pitchFamily="34" charset="-127"/>
                          <a:ea typeface="안동엄마까투리OTF" panose="020B0600000101010101" pitchFamily="34" charset="-127"/>
                        </a:rPr>
                        <a:t>50%</a:t>
                      </a:r>
                    </a:p>
                  </a:txBody>
                  <a:tcPr marL="17907" marR="17907" marT="17907" marB="17907" anchor="ctr">
                    <a:lnL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500" b="1" kern="0" spc="0" dirty="0">
                        <a:solidFill>
                          <a:srgbClr val="000000"/>
                        </a:solidFill>
                        <a:effectLst/>
                        <a:latin typeface="안동엄마까투리OTF" panose="020B0600000101010101" pitchFamily="34" charset="-127"/>
                        <a:ea typeface="안동엄마까투리OTF" panose="020B0600000101010101" pitchFamily="34" charset="-127"/>
                      </a:endParaRPr>
                    </a:p>
                  </a:txBody>
                  <a:tcPr marL="17907" marR="17907" marT="17907" marB="17907" anchor="ctr">
                    <a:lnL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500" b="1" kern="0" spc="0" dirty="0">
                          <a:solidFill>
                            <a:srgbClr val="000000"/>
                          </a:solidFill>
                          <a:effectLst/>
                          <a:latin typeface="안동엄마까투리OTF" panose="020B0600000101010101" pitchFamily="34" charset="-127"/>
                          <a:ea typeface="안동엄마까투리OTF" panose="020B0600000101010101" pitchFamily="34" charset="-127"/>
                        </a:rPr>
                        <a:t>100%</a:t>
                      </a:r>
                    </a:p>
                  </a:txBody>
                  <a:tcPr marL="64770" marR="64770" marT="17907" marB="17907" anchor="ctr">
                    <a:lnL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3681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500" b="1" kern="0" spc="-120" dirty="0">
                          <a:solidFill>
                            <a:srgbClr val="000000"/>
                          </a:solidFill>
                          <a:effectLst/>
                          <a:latin typeface="안동엄마까투리OTF" panose="020B0600000101010101" pitchFamily="34" charset="-127"/>
                          <a:ea typeface="안동엄마까투리OTF" panose="020B0600000101010101" pitchFamily="34" charset="-127"/>
                        </a:rPr>
                        <a:t>시기</a:t>
                      </a:r>
                      <a:endParaRPr lang="ko-KR" altLang="en-US" sz="2500" b="1" kern="0" spc="-160" dirty="0">
                        <a:solidFill>
                          <a:srgbClr val="000000"/>
                        </a:solidFill>
                        <a:effectLst/>
                        <a:latin typeface="안동엄마까투리OTF" panose="020B0600000101010101" pitchFamily="34" charset="-127"/>
                        <a:ea typeface="안동엄마까투리OTF" panose="020B0600000101010101" pitchFamily="34" charset="-127"/>
                      </a:endParaRPr>
                    </a:p>
                  </a:txBody>
                  <a:tcPr marL="64770" marR="64770" marT="17907" marB="17907" anchor="ctr">
                    <a:lnL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2500" b="1" kern="0" spc="0" dirty="0">
                        <a:solidFill>
                          <a:srgbClr val="000000"/>
                        </a:solidFill>
                        <a:effectLst/>
                        <a:latin typeface="안동엄마까투리OTF" panose="020B0600000101010101" pitchFamily="34" charset="-127"/>
                        <a:ea typeface="안동엄마까투리OTF" panose="020B0600000101010101" pitchFamily="34" charset="-127"/>
                      </a:endParaRPr>
                    </a:p>
                  </a:txBody>
                  <a:tcPr marL="64770" marR="64770" marT="17907" marB="17907" anchor="ctr">
                    <a:lnL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2500" b="1" kern="0" spc="0" dirty="0">
                        <a:solidFill>
                          <a:srgbClr val="000000"/>
                        </a:solidFill>
                        <a:effectLst/>
                        <a:latin typeface="안동엄마까투리OTF" panose="020B0600000101010101" pitchFamily="34" charset="-127"/>
                        <a:ea typeface="안동엄마까투리OTF" panose="020B0600000101010101" pitchFamily="34" charset="-127"/>
                      </a:endParaRPr>
                    </a:p>
                  </a:txBody>
                  <a:tcPr marL="17907" marR="17907" marT="17907" marB="17907" anchor="ctr">
                    <a:lnL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2500" b="1" kern="0" spc="0" dirty="0">
                        <a:solidFill>
                          <a:srgbClr val="000000"/>
                        </a:solidFill>
                        <a:effectLst/>
                        <a:latin typeface="안동엄마까투리OTF" panose="020B0600000101010101" pitchFamily="34" charset="-127"/>
                        <a:ea typeface="안동엄마까투리OTF" panose="020B0600000101010101" pitchFamily="34" charset="-127"/>
                      </a:endParaRPr>
                    </a:p>
                  </a:txBody>
                  <a:tcPr marL="17907" marR="17907" marT="17907" marB="17907" anchor="ctr">
                    <a:lnL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2500" dirty="0">
                        <a:latin typeface="안동엄마까투리OTF" panose="020B0600000101010101" pitchFamily="34" charset="-127"/>
                        <a:ea typeface="안동엄마까투리OTF" panose="020B0600000101010101" pitchFamily="34" charset="-127"/>
                      </a:endParaRPr>
                    </a:p>
                  </a:txBody>
                  <a:tcPr marL="64770" marR="64770" marT="17907" marB="17907" anchor="ctr">
                    <a:lnL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907" cap="flat" cmpd="sng" algn="ctr">
                      <a:solidFill>
                        <a:srgbClr val="DE9E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2EE87FC2-FA24-4904-808A-5DDFFF40377B}"/>
              </a:ext>
            </a:extLst>
          </p:cNvPr>
          <p:cNvSpPr/>
          <p:nvPr/>
        </p:nvSpPr>
        <p:spPr>
          <a:xfrm>
            <a:off x="364976" y="4725144"/>
            <a:ext cx="8418280" cy="79208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사각형: 둥근 모서리 46">
            <a:extLst>
              <a:ext uri="{FF2B5EF4-FFF2-40B4-BE49-F238E27FC236}">
                <a16:creationId xmlns:a16="http://schemas.microsoft.com/office/drawing/2014/main" id="{335D67D7-127F-4DED-A3F3-22225363147E}"/>
              </a:ext>
            </a:extLst>
          </p:cNvPr>
          <p:cNvSpPr/>
          <p:nvPr/>
        </p:nvSpPr>
        <p:spPr>
          <a:xfrm>
            <a:off x="2051720" y="1812928"/>
            <a:ext cx="2160240" cy="1184024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6956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36"/>
    </mc:Choice>
    <mc:Fallback xmlns="">
      <p:transition spd="slow" advTm="47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837881" y="6249526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258F481-B2F4-4EF5-954A-E5E3224E9B49}"/>
              </a:ext>
            </a:extLst>
          </p:cNvPr>
          <p:cNvSpPr txBox="1"/>
          <p:nvPr/>
        </p:nvSpPr>
        <p:spPr>
          <a:xfrm>
            <a:off x="-324544" y="908720"/>
            <a:ext cx="56166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latin typeface="210 맨발의청춘 B" panose="02020603020101020101" pitchFamily="18" charset="-127"/>
                <a:ea typeface="210 맨발의청춘 B" panose="02020603020101020101" pitchFamily="18" charset="-127"/>
              </a:rPr>
              <a:t>▶여러분이 지금 해야 할 일</a:t>
            </a:r>
            <a:endParaRPr lang="ko-KR" altLang="en-US" sz="3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C000"/>
              </a:solidFill>
              <a:latin typeface="210 맨발의청춘 B" panose="02020603020101020101" pitchFamily="18" charset="-127"/>
              <a:ea typeface="210 맨발의청춘 B" panose="02020603020101020101" pitchFamily="18" charset="-127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6742371" y="6153520"/>
            <a:ext cx="1052193" cy="503120"/>
            <a:chOff x="4330701" y="3897313"/>
            <a:chExt cx="493713" cy="344487"/>
          </a:xfrm>
        </p:grpSpPr>
        <p:sp>
          <p:nvSpPr>
            <p:cNvPr id="21" name="Freeform 187"/>
            <p:cNvSpPr>
              <a:spLocks/>
            </p:cNvSpPr>
            <p:nvPr/>
          </p:nvSpPr>
          <p:spPr bwMode="auto">
            <a:xfrm>
              <a:off x="4332288" y="3898900"/>
              <a:ext cx="458788" cy="296863"/>
            </a:xfrm>
            <a:custGeom>
              <a:avLst/>
              <a:gdLst>
                <a:gd name="T0" fmla="*/ 2025 w 2028"/>
                <a:gd name="T1" fmla="*/ 688 h 1311"/>
                <a:gd name="T2" fmla="*/ 2014 w 2028"/>
                <a:gd name="T3" fmla="*/ 787 h 1311"/>
                <a:gd name="T4" fmla="*/ 1978 w 2028"/>
                <a:gd name="T5" fmla="*/ 910 h 1311"/>
                <a:gd name="T6" fmla="*/ 1918 w 2028"/>
                <a:gd name="T7" fmla="*/ 1023 h 1311"/>
                <a:gd name="T8" fmla="*/ 1841 w 2028"/>
                <a:gd name="T9" fmla="*/ 1118 h 1311"/>
                <a:gd name="T10" fmla="*/ 1745 w 2028"/>
                <a:gd name="T11" fmla="*/ 1201 h 1311"/>
                <a:gd name="T12" fmla="*/ 1638 w 2028"/>
                <a:gd name="T13" fmla="*/ 1262 h 1311"/>
                <a:gd name="T14" fmla="*/ 1517 w 2028"/>
                <a:gd name="T15" fmla="*/ 1300 h 1311"/>
                <a:gd name="T16" fmla="*/ 1454 w 2028"/>
                <a:gd name="T17" fmla="*/ 1309 h 1311"/>
                <a:gd name="T18" fmla="*/ 1387 w 2028"/>
                <a:gd name="T19" fmla="*/ 1311 h 1311"/>
                <a:gd name="T20" fmla="*/ 604 w 2028"/>
                <a:gd name="T21" fmla="*/ 1311 h 1311"/>
                <a:gd name="T22" fmla="*/ 541 w 2028"/>
                <a:gd name="T23" fmla="*/ 1305 h 1311"/>
                <a:gd name="T24" fmla="*/ 448 w 2028"/>
                <a:gd name="T25" fmla="*/ 1284 h 1311"/>
                <a:gd name="T26" fmla="*/ 332 w 2028"/>
                <a:gd name="T27" fmla="*/ 1231 h 1311"/>
                <a:gd name="T28" fmla="*/ 231 w 2028"/>
                <a:gd name="T29" fmla="*/ 1163 h 1311"/>
                <a:gd name="T30" fmla="*/ 145 w 2028"/>
                <a:gd name="T31" fmla="*/ 1072 h 1311"/>
                <a:gd name="T32" fmla="*/ 77 w 2028"/>
                <a:gd name="T33" fmla="*/ 967 h 1311"/>
                <a:gd name="T34" fmla="*/ 28 w 2028"/>
                <a:gd name="T35" fmla="*/ 850 h 1311"/>
                <a:gd name="T36" fmla="*/ 3 w 2028"/>
                <a:gd name="T37" fmla="*/ 724 h 1311"/>
                <a:gd name="T38" fmla="*/ 0 w 2028"/>
                <a:gd name="T39" fmla="*/ 655 h 1311"/>
                <a:gd name="T40" fmla="*/ 3 w 2028"/>
                <a:gd name="T41" fmla="*/ 590 h 1311"/>
                <a:gd name="T42" fmla="*/ 28 w 2028"/>
                <a:gd name="T43" fmla="*/ 460 h 1311"/>
                <a:gd name="T44" fmla="*/ 77 w 2028"/>
                <a:gd name="T45" fmla="*/ 342 h 1311"/>
                <a:gd name="T46" fmla="*/ 145 w 2028"/>
                <a:gd name="T47" fmla="*/ 238 h 1311"/>
                <a:gd name="T48" fmla="*/ 231 w 2028"/>
                <a:gd name="T49" fmla="*/ 147 h 1311"/>
                <a:gd name="T50" fmla="*/ 332 w 2028"/>
                <a:gd name="T51" fmla="*/ 79 h 1311"/>
                <a:gd name="T52" fmla="*/ 448 w 2028"/>
                <a:gd name="T53" fmla="*/ 29 h 1311"/>
                <a:gd name="T54" fmla="*/ 541 w 2028"/>
                <a:gd name="T55" fmla="*/ 7 h 1311"/>
                <a:gd name="T56" fmla="*/ 604 w 2028"/>
                <a:gd name="T57" fmla="*/ 0 h 1311"/>
                <a:gd name="T58" fmla="*/ 1387 w 2028"/>
                <a:gd name="T59" fmla="*/ 0 h 1311"/>
                <a:gd name="T60" fmla="*/ 1454 w 2028"/>
                <a:gd name="T61" fmla="*/ 2 h 1311"/>
                <a:gd name="T62" fmla="*/ 1517 w 2028"/>
                <a:gd name="T63" fmla="*/ 13 h 1311"/>
                <a:gd name="T64" fmla="*/ 1638 w 2028"/>
                <a:gd name="T65" fmla="*/ 52 h 1311"/>
                <a:gd name="T66" fmla="*/ 1745 w 2028"/>
                <a:gd name="T67" fmla="*/ 112 h 1311"/>
                <a:gd name="T68" fmla="*/ 1841 w 2028"/>
                <a:gd name="T69" fmla="*/ 191 h 1311"/>
                <a:gd name="T70" fmla="*/ 1918 w 2028"/>
                <a:gd name="T71" fmla="*/ 288 h 1311"/>
                <a:gd name="T72" fmla="*/ 1978 w 2028"/>
                <a:gd name="T73" fmla="*/ 399 h 1311"/>
                <a:gd name="T74" fmla="*/ 2014 w 2028"/>
                <a:gd name="T75" fmla="*/ 523 h 1311"/>
                <a:gd name="T76" fmla="*/ 2025 w 2028"/>
                <a:gd name="T77" fmla="*/ 622 h 1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1">
                  <a:moveTo>
                    <a:pt x="2028" y="655"/>
                  </a:moveTo>
                  <a:lnTo>
                    <a:pt x="2025" y="688"/>
                  </a:lnTo>
                  <a:lnTo>
                    <a:pt x="2025" y="724"/>
                  </a:lnTo>
                  <a:lnTo>
                    <a:pt x="2014" y="787"/>
                  </a:lnTo>
                  <a:lnTo>
                    <a:pt x="1998" y="850"/>
                  </a:lnTo>
                  <a:lnTo>
                    <a:pt x="1978" y="910"/>
                  </a:lnTo>
                  <a:lnTo>
                    <a:pt x="1951" y="967"/>
                  </a:lnTo>
                  <a:lnTo>
                    <a:pt x="1918" y="1023"/>
                  </a:lnTo>
                  <a:lnTo>
                    <a:pt x="1882" y="1072"/>
                  </a:lnTo>
                  <a:lnTo>
                    <a:pt x="1841" y="1118"/>
                  </a:lnTo>
                  <a:lnTo>
                    <a:pt x="1794" y="1163"/>
                  </a:lnTo>
                  <a:lnTo>
                    <a:pt x="1745" y="1201"/>
                  </a:lnTo>
                  <a:lnTo>
                    <a:pt x="1693" y="1231"/>
                  </a:lnTo>
                  <a:lnTo>
                    <a:pt x="1638" y="1262"/>
                  </a:lnTo>
                  <a:lnTo>
                    <a:pt x="1577" y="1284"/>
                  </a:lnTo>
                  <a:lnTo>
                    <a:pt x="1517" y="1300"/>
                  </a:lnTo>
                  <a:lnTo>
                    <a:pt x="1486" y="1305"/>
                  </a:lnTo>
                  <a:lnTo>
                    <a:pt x="1454" y="1309"/>
                  </a:lnTo>
                  <a:lnTo>
                    <a:pt x="1420" y="1311"/>
                  </a:lnTo>
                  <a:lnTo>
                    <a:pt x="1387" y="1311"/>
                  </a:lnTo>
                  <a:lnTo>
                    <a:pt x="638" y="1311"/>
                  </a:lnTo>
                  <a:lnTo>
                    <a:pt x="604" y="1311"/>
                  </a:lnTo>
                  <a:lnTo>
                    <a:pt x="572" y="1309"/>
                  </a:lnTo>
                  <a:lnTo>
                    <a:pt x="541" y="1305"/>
                  </a:lnTo>
                  <a:lnTo>
                    <a:pt x="509" y="1300"/>
                  </a:lnTo>
                  <a:lnTo>
                    <a:pt x="448" y="1284"/>
                  </a:lnTo>
                  <a:lnTo>
                    <a:pt x="388" y="1262"/>
                  </a:lnTo>
                  <a:lnTo>
                    <a:pt x="332" y="1231"/>
                  </a:lnTo>
                  <a:lnTo>
                    <a:pt x="280" y="1201"/>
                  </a:lnTo>
                  <a:lnTo>
                    <a:pt x="231" y="1163"/>
                  </a:lnTo>
                  <a:lnTo>
                    <a:pt x="187" y="1118"/>
                  </a:lnTo>
                  <a:lnTo>
                    <a:pt x="145" y="1072"/>
                  </a:lnTo>
                  <a:lnTo>
                    <a:pt x="107" y="1023"/>
                  </a:lnTo>
                  <a:lnTo>
                    <a:pt x="77" y="967"/>
                  </a:lnTo>
                  <a:lnTo>
                    <a:pt x="50" y="910"/>
                  </a:lnTo>
                  <a:lnTo>
                    <a:pt x="28" y="850"/>
                  </a:lnTo>
                  <a:lnTo>
                    <a:pt x="12" y="787"/>
                  </a:lnTo>
                  <a:lnTo>
                    <a:pt x="3" y="724"/>
                  </a:lnTo>
                  <a:lnTo>
                    <a:pt x="0" y="688"/>
                  </a:lnTo>
                  <a:lnTo>
                    <a:pt x="0" y="655"/>
                  </a:lnTo>
                  <a:lnTo>
                    <a:pt x="0" y="622"/>
                  </a:lnTo>
                  <a:lnTo>
                    <a:pt x="3" y="590"/>
                  </a:lnTo>
                  <a:lnTo>
                    <a:pt x="12" y="523"/>
                  </a:lnTo>
                  <a:lnTo>
                    <a:pt x="28" y="460"/>
                  </a:lnTo>
                  <a:lnTo>
                    <a:pt x="50" y="399"/>
                  </a:lnTo>
                  <a:lnTo>
                    <a:pt x="77" y="342"/>
                  </a:lnTo>
                  <a:lnTo>
                    <a:pt x="107" y="288"/>
                  </a:lnTo>
                  <a:lnTo>
                    <a:pt x="145" y="238"/>
                  </a:lnTo>
                  <a:lnTo>
                    <a:pt x="187" y="191"/>
                  </a:lnTo>
                  <a:lnTo>
                    <a:pt x="231" y="147"/>
                  </a:lnTo>
                  <a:lnTo>
                    <a:pt x="280" y="112"/>
                  </a:lnTo>
                  <a:lnTo>
                    <a:pt x="332" y="79"/>
                  </a:lnTo>
                  <a:lnTo>
                    <a:pt x="388" y="52"/>
                  </a:lnTo>
                  <a:lnTo>
                    <a:pt x="448" y="29"/>
                  </a:lnTo>
                  <a:lnTo>
                    <a:pt x="509" y="13"/>
                  </a:lnTo>
                  <a:lnTo>
                    <a:pt x="541" y="7"/>
                  </a:lnTo>
                  <a:lnTo>
                    <a:pt x="572" y="2"/>
                  </a:lnTo>
                  <a:lnTo>
                    <a:pt x="604" y="0"/>
                  </a:lnTo>
                  <a:lnTo>
                    <a:pt x="638" y="0"/>
                  </a:lnTo>
                  <a:lnTo>
                    <a:pt x="1387" y="0"/>
                  </a:lnTo>
                  <a:lnTo>
                    <a:pt x="1420" y="0"/>
                  </a:lnTo>
                  <a:lnTo>
                    <a:pt x="1454" y="2"/>
                  </a:lnTo>
                  <a:lnTo>
                    <a:pt x="1486" y="7"/>
                  </a:lnTo>
                  <a:lnTo>
                    <a:pt x="1517" y="13"/>
                  </a:lnTo>
                  <a:lnTo>
                    <a:pt x="1577" y="29"/>
                  </a:lnTo>
                  <a:lnTo>
                    <a:pt x="1638" y="52"/>
                  </a:lnTo>
                  <a:lnTo>
                    <a:pt x="1693" y="79"/>
                  </a:lnTo>
                  <a:lnTo>
                    <a:pt x="1745" y="112"/>
                  </a:lnTo>
                  <a:lnTo>
                    <a:pt x="1794" y="147"/>
                  </a:lnTo>
                  <a:lnTo>
                    <a:pt x="1841" y="191"/>
                  </a:lnTo>
                  <a:lnTo>
                    <a:pt x="1882" y="238"/>
                  </a:lnTo>
                  <a:lnTo>
                    <a:pt x="1918" y="288"/>
                  </a:lnTo>
                  <a:lnTo>
                    <a:pt x="1951" y="342"/>
                  </a:lnTo>
                  <a:lnTo>
                    <a:pt x="1978" y="399"/>
                  </a:lnTo>
                  <a:lnTo>
                    <a:pt x="1998" y="460"/>
                  </a:lnTo>
                  <a:lnTo>
                    <a:pt x="2014" y="523"/>
                  </a:lnTo>
                  <a:lnTo>
                    <a:pt x="2025" y="590"/>
                  </a:lnTo>
                  <a:lnTo>
                    <a:pt x="2025" y="622"/>
                  </a:lnTo>
                  <a:lnTo>
                    <a:pt x="2028" y="655"/>
                  </a:lnTo>
                  <a:close/>
                </a:path>
              </a:pathLst>
            </a:custGeom>
            <a:solidFill>
              <a:srgbClr val="F3F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88"/>
            <p:cNvSpPr>
              <a:spLocks/>
            </p:cNvSpPr>
            <p:nvPr/>
          </p:nvSpPr>
          <p:spPr bwMode="auto">
            <a:xfrm>
              <a:off x="4330701" y="3897313"/>
              <a:ext cx="463550" cy="301625"/>
            </a:xfrm>
            <a:custGeom>
              <a:avLst/>
              <a:gdLst>
                <a:gd name="T0" fmla="*/ 2025 w 2044"/>
                <a:gd name="T1" fmla="*/ 730 h 1328"/>
                <a:gd name="T2" fmla="*/ 1978 w 2044"/>
                <a:gd name="T3" fmla="*/ 917 h 1328"/>
                <a:gd name="T4" fmla="*/ 1882 w 2044"/>
                <a:gd name="T5" fmla="*/ 1075 h 1328"/>
                <a:gd name="T6" fmla="*/ 1750 w 2044"/>
                <a:gd name="T7" fmla="*/ 1202 h 1328"/>
                <a:gd name="T8" fmla="*/ 1585 w 2044"/>
                <a:gd name="T9" fmla="*/ 1284 h 1328"/>
                <a:gd name="T10" fmla="*/ 1462 w 2044"/>
                <a:gd name="T11" fmla="*/ 1309 h 1328"/>
                <a:gd name="T12" fmla="*/ 646 w 2044"/>
                <a:gd name="T13" fmla="*/ 1312 h 1328"/>
                <a:gd name="T14" fmla="*/ 549 w 2044"/>
                <a:gd name="T15" fmla="*/ 1307 h 1328"/>
                <a:gd name="T16" fmla="*/ 401 w 2044"/>
                <a:gd name="T17" fmla="*/ 1262 h 1328"/>
                <a:gd name="T18" fmla="*/ 245 w 2044"/>
                <a:gd name="T19" fmla="*/ 1163 h 1328"/>
                <a:gd name="T20" fmla="*/ 124 w 2044"/>
                <a:gd name="T21" fmla="*/ 1026 h 1328"/>
                <a:gd name="T22" fmla="*/ 44 w 2044"/>
                <a:gd name="T23" fmla="*/ 856 h 1328"/>
                <a:gd name="T24" fmla="*/ 16 w 2044"/>
                <a:gd name="T25" fmla="*/ 664 h 1328"/>
                <a:gd name="T26" fmla="*/ 44 w 2044"/>
                <a:gd name="T27" fmla="*/ 473 h 1328"/>
                <a:gd name="T28" fmla="*/ 124 w 2044"/>
                <a:gd name="T29" fmla="*/ 302 h 1328"/>
                <a:gd name="T30" fmla="*/ 245 w 2044"/>
                <a:gd name="T31" fmla="*/ 165 h 1328"/>
                <a:gd name="T32" fmla="*/ 401 w 2044"/>
                <a:gd name="T33" fmla="*/ 66 h 1328"/>
                <a:gd name="T34" fmla="*/ 580 w 2044"/>
                <a:gd name="T35" fmla="*/ 20 h 1328"/>
                <a:gd name="T36" fmla="*/ 1395 w 2044"/>
                <a:gd name="T37" fmla="*/ 16 h 1328"/>
                <a:gd name="T38" fmla="*/ 1525 w 2044"/>
                <a:gd name="T39" fmla="*/ 30 h 1328"/>
                <a:gd name="T40" fmla="*/ 1698 w 2044"/>
                <a:gd name="T41" fmla="*/ 93 h 1328"/>
                <a:gd name="T42" fmla="*/ 1844 w 2044"/>
                <a:gd name="T43" fmla="*/ 206 h 1328"/>
                <a:gd name="T44" fmla="*/ 1950 w 2044"/>
                <a:gd name="T45" fmla="*/ 354 h 1328"/>
                <a:gd name="T46" fmla="*/ 2013 w 2044"/>
                <a:gd name="T47" fmla="*/ 532 h 1328"/>
                <a:gd name="T48" fmla="*/ 2036 w 2044"/>
                <a:gd name="T49" fmla="*/ 664 h 1328"/>
                <a:gd name="T50" fmla="*/ 2041 w 2044"/>
                <a:gd name="T51" fmla="*/ 595 h 1328"/>
                <a:gd name="T52" fmla="*/ 1991 w 2044"/>
                <a:gd name="T53" fmla="*/ 406 h 1328"/>
                <a:gd name="T54" fmla="*/ 1896 w 2044"/>
                <a:gd name="T55" fmla="*/ 241 h 1328"/>
                <a:gd name="T56" fmla="*/ 1759 w 2044"/>
                <a:gd name="T57" fmla="*/ 113 h 1328"/>
                <a:gd name="T58" fmla="*/ 1588 w 2044"/>
                <a:gd name="T59" fmla="*/ 30 h 1328"/>
                <a:gd name="T60" fmla="*/ 1494 w 2044"/>
                <a:gd name="T61" fmla="*/ 9 h 1328"/>
                <a:gd name="T62" fmla="*/ 1395 w 2044"/>
                <a:gd name="T63" fmla="*/ 0 h 1328"/>
                <a:gd name="T64" fmla="*/ 580 w 2044"/>
                <a:gd name="T65" fmla="*/ 3 h 1328"/>
                <a:gd name="T66" fmla="*/ 483 w 2044"/>
                <a:gd name="T67" fmla="*/ 20 h 1328"/>
                <a:gd name="T68" fmla="*/ 338 w 2044"/>
                <a:gd name="T69" fmla="*/ 79 h 1328"/>
                <a:gd name="T70" fmla="*/ 187 w 2044"/>
                <a:gd name="T71" fmla="*/ 194 h 1328"/>
                <a:gd name="T72" fmla="*/ 77 w 2044"/>
                <a:gd name="T73" fmla="*/ 349 h 1328"/>
                <a:gd name="T74" fmla="*/ 11 w 2044"/>
                <a:gd name="T75" fmla="*/ 530 h 1328"/>
                <a:gd name="T76" fmla="*/ 0 w 2044"/>
                <a:gd name="T77" fmla="*/ 664 h 1328"/>
                <a:gd name="T78" fmla="*/ 11 w 2044"/>
                <a:gd name="T79" fmla="*/ 798 h 1328"/>
                <a:gd name="T80" fmla="*/ 77 w 2044"/>
                <a:gd name="T81" fmla="*/ 982 h 1328"/>
                <a:gd name="T82" fmla="*/ 187 w 2044"/>
                <a:gd name="T83" fmla="*/ 1133 h 1328"/>
                <a:gd name="T84" fmla="*/ 338 w 2044"/>
                <a:gd name="T85" fmla="*/ 1248 h 1328"/>
                <a:gd name="T86" fmla="*/ 483 w 2044"/>
                <a:gd name="T87" fmla="*/ 1309 h 1328"/>
                <a:gd name="T88" fmla="*/ 580 w 2044"/>
                <a:gd name="T89" fmla="*/ 1325 h 1328"/>
                <a:gd name="T90" fmla="*/ 1395 w 2044"/>
                <a:gd name="T91" fmla="*/ 1328 h 1328"/>
                <a:gd name="T92" fmla="*/ 1494 w 2044"/>
                <a:gd name="T93" fmla="*/ 1323 h 1328"/>
                <a:gd name="T94" fmla="*/ 1588 w 2044"/>
                <a:gd name="T95" fmla="*/ 1298 h 1328"/>
                <a:gd name="T96" fmla="*/ 1759 w 2044"/>
                <a:gd name="T97" fmla="*/ 1215 h 1328"/>
                <a:gd name="T98" fmla="*/ 1896 w 2044"/>
                <a:gd name="T99" fmla="*/ 1086 h 1328"/>
                <a:gd name="T100" fmla="*/ 1991 w 2044"/>
                <a:gd name="T101" fmla="*/ 922 h 1328"/>
                <a:gd name="T102" fmla="*/ 2041 w 2044"/>
                <a:gd name="T103" fmla="*/ 733 h 1328"/>
                <a:gd name="T104" fmla="*/ 2036 w 2044"/>
                <a:gd name="T105" fmla="*/ 664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28">
                  <a:moveTo>
                    <a:pt x="2036" y="664"/>
                  </a:moveTo>
                  <a:lnTo>
                    <a:pt x="2027" y="664"/>
                  </a:lnTo>
                  <a:lnTo>
                    <a:pt x="2025" y="730"/>
                  </a:lnTo>
                  <a:lnTo>
                    <a:pt x="2013" y="796"/>
                  </a:lnTo>
                  <a:lnTo>
                    <a:pt x="1997" y="856"/>
                  </a:lnTo>
                  <a:lnTo>
                    <a:pt x="1978" y="917"/>
                  </a:lnTo>
                  <a:lnTo>
                    <a:pt x="1950" y="974"/>
                  </a:lnTo>
                  <a:lnTo>
                    <a:pt x="1921" y="1026"/>
                  </a:lnTo>
                  <a:lnTo>
                    <a:pt x="1882" y="1075"/>
                  </a:lnTo>
                  <a:lnTo>
                    <a:pt x="1844" y="1122"/>
                  </a:lnTo>
                  <a:lnTo>
                    <a:pt x="1797" y="1163"/>
                  </a:lnTo>
                  <a:lnTo>
                    <a:pt x="1750" y="1202"/>
                  </a:lnTo>
                  <a:lnTo>
                    <a:pt x="1698" y="1235"/>
                  </a:lnTo>
                  <a:lnTo>
                    <a:pt x="1642" y="1262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92" y="1307"/>
                  </a:lnTo>
                  <a:lnTo>
                    <a:pt x="1462" y="1309"/>
                  </a:lnTo>
                  <a:lnTo>
                    <a:pt x="1428" y="1312"/>
                  </a:lnTo>
                  <a:lnTo>
                    <a:pt x="1395" y="1312"/>
                  </a:lnTo>
                  <a:lnTo>
                    <a:pt x="646" y="1312"/>
                  </a:lnTo>
                  <a:lnTo>
                    <a:pt x="612" y="1312"/>
                  </a:lnTo>
                  <a:lnTo>
                    <a:pt x="580" y="1309"/>
                  </a:lnTo>
                  <a:lnTo>
                    <a:pt x="549" y="1307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1" y="1262"/>
                  </a:lnTo>
                  <a:lnTo>
                    <a:pt x="346" y="1235"/>
                  </a:lnTo>
                  <a:lnTo>
                    <a:pt x="294" y="1202"/>
                  </a:lnTo>
                  <a:lnTo>
                    <a:pt x="245" y="1163"/>
                  </a:lnTo>
                  <a:lnTo>
                    <a:pt x="200" y="1122"/>
                  </a:lnTo>
                  <a:lnTo>
                    <a:pt x="159" y="1075"/>
                  </a:lnTo>
                  <a:lnTo>
                    <a:pt x="124" y="1026"/>
                  </a:lnTo>
                  <a:lnTo>
                    <a:pt x="90" y="974"/>
                  </a:lnTo>
                  <a:lnTo>
                    <a:pt x="66" y="917"/>
                  </a:lnTo>
                  <a:lnTo>
                    <a:pt x="44" y="856"/>
                  </a:lnTo>
                  <a:lnTo>
                    <a:pt x="27" y="796"/>
                  </a:lnTo>
                  <a:lnTo>
                    <a:pt x="20" y="730"/>
                  </a:lnTo>
                  <a:lnTo>
                    <a:pt x="16" y="664"/>
                  </a:lnTo>
                  <a:lnTo>
                    <a:pt x="20" y="599"/>
                  </a:lnTo>
                  <a:lnTo>
                    <a:pt x="27" y="532"/>
                  </a:lnTo>
                  <a:lnTo>
                    <a:pt x="44" y="473"/>
                  </a:lnTo>
                  <a:lnTo>
                    <a:pt x="66" y="412"/>
                  </a:lnTo>
                  <a:lnTo>
                    <a:pt x="90" y="354"/>
                  </a:lnTo>
                  <a:lnTo>
                    <a:pt x="124" y="302"/>
                  </a:lnTo>
                  <a:lnTo>
                    <a:pt x="159" y="252"/>
                  </a:lnTo>
                  <a:lnTo>
                    <a:pt x="200" y="206"/>
                  </a:lnTo>
                  <a:lnTo>
                    <a:pt x="245" y="165"/>
                  </a:lnTo>
                  <a:lnTo>
                    <a:pt x="294" y="126"/>
                  </a:lnTo>
                  <a:lnTo>
                    <a:pt x="346" y="93"/>
                  </a:lnTo>
                  <a:lnTo>
                    <a:pt x="401" y="66"/>
                  </a:lnTo>
                  <a:lnTo>
                    <a:pt x="459" y="43"/>
                  </a:lnTo>
                  <a:lnTo>
                    <a:pt x="519" y="30"/>
                  </a:lnTo>
                  <a:lnTo>
                    <a:pt x="580" y="20"/>
                  </a:lnTo>
                  <a:lnTo>
                    <a:pt x="612" y="16"/>
                  </a:lnTo>
                  <a:lnTo>
                    <a:pt x="646" y="16"/>
                  </a:lnTo>
                  <a:lnTo>
                    <a:pt x="1395" y="16"/>
                  </a:lnTo>
                  <a:lnTo>
                    <a:pt x="1428" y="16"/>
                  </a:lnTo>
                  <a:lnTo>
                    <a:pt x="1462" y="20"/>
                  </a:lnTo>
                  <a:lnTo>
                    <a:pt x="1525" y="30"/>
                  </a:lnTo>
                  <a:lnTo>
                    <a:pt x="1585" y="43"/>
                  </a:lnTo>
                  <a:lnTo>
                    <a:pt x="1642" y="66"/>
                  </a:lnTo>
                  <a:lnTo>
                    <a:pt x="1698" y="93"/>
                  </a:lnTo>
                  <a:lnTo>
                    <a:pt x="1750" y="126"/>
                  </a:lnTo>
                  <a:lnTo>
                    <a:pt x="1797" y="165"/>
                  </a:lnTo>
                  <a:lnTo>
                    <a:pt x="1844" y="206"/>
                  </a:lnTo>
                  <a:lnTo>
                    <a:pt x="1882" y="252"/>
                  </a:lnTo>
                  <a:lnTo>
                    <a:pt x="1921" y="302"/>
                  </a:lnTo>
                  <a:lnTo>
                    <a:pt x="1950" y="354"/>
                  </a:lnTo>
                  <a:lnTo>
                    <a:pt x="1978" y="412"/>
                  </a:lnTo>
                  <a:lnTo>
                    <a:pt x="1997" y="473"/>
                  </a:lnTo>
                  <a:lnTo>
                    <a:pt x="2013" y="532"/>
                  </a:lnTo>
                  <a:lnTo>
                    <a:pt x="2025" y="599"/>
                  </a:lnTo>
                  <a:lnTo>
                    <a:pt x="2027" y="664"/>
                  </a:lnTo>
                  <a:lnTo>
                    <a:pt x="2036" y="664"/>
                  </a:lnTo>
                  <a:lnTo>
                    <a:pt x="2044" y="664"/>
                  </a:lnTo>
                  <a:lnTo>
                    <a:pt x="2044" y="631"/>
                  </a:lnTo>
                  <a:lnTo>
                    <a:pt x="2041" y="595"/>
                  </a:lnTo>
                  <a:lnTo>
                    <a:pt x="2031" y="530"/>
                  </a:lnTo>
                  <a:lnTo>
                    <a:pt x="2013" y="467"/>
                  </a:lnTo>
                  <a:lnTo>
                    <a:pt x="1991" y="406"/>
                  </a:lnTo>
                  <a:lnTo>
                    <a:pt x="1964" y="349"/>
                  </a:lnTo>
                  <a:lnTo>
                    <a:pt x="1934" y="293"/>
                  </a:lnTo>
                  <a:lnTo>
                    <a:pt x="1896" y="241"/>
                  </a:lnTo>
                  <a:lnTo>
                    <a:pt x="1854" y="194"/>
                  </a:lnTo>
                  <a:lnTo>
                    <a:pt x="1808" y="151"/>
                  </a:lnTo>
                  <a:lnTo>
                    <a:pt x="1759" y="113"/>
                  </a:lnTo>
                  <a:lnTo>
                    <a:pt x="1707" y="79"/>
                  </a:lnTo>
                  <a:lnTo>
                    <a:pt x="1649" y="52"/>
                  </a:lnTo>
                  <a:lnTo>
                    <a:pt x="1588" y="30"/>
                  </a:lnTo>
                  <a:lnTo>
                    <a:pt x="1557" y="20"/>
                  </a:lnTo>
                  <a:lnTo>
                    <a:pt x="1527" y="14"/>
                  </a:lnTo>
                  <a:lnTo>
                    <a:pt x="1494" y="9"/>
                  </a:lnTo>
                  <a:lnTo>
                    <a:pt x="1462" y="3"/>
                  </a:lnTo>
                  <a:lnTo>
                    <a:pt x="1428" y="0"/>
                  </a:lnTo>
                  <a:lnTo>
                    <a:pt x="1395" y="0"/>
                  </a:lnTo>
                  <a:lnTo>
                    <a:pt x="646" y="0"/>
                  </a:lnTo>
                  <a:lnTo>
                    <a:pt x="612" y="0"/>
                  </a:lnTo>
                  <a:lnTo>
                    <a:pt x="580" y="3"/>
                  </a:lnTo>
                  <a:lnTo>
                    <a:pt x="547" y="9"/>
                  </a:lnTo>
                  <a:lnTo>
                    <a:pt x="513" y="14"/>
                  </a:lnTo>
                  <a:lnTo>
                    <a:pt x="483" y="20"/>
                  </a:lnTo>
                  <a:lnTo>
                    <a:pt x="454" y="30"/>
                  </a:lnTo>
                  <a:lnTo>
                    <a:pt x="393" y="52"/>
                  </a:lnTo>
                  <a:lnTo>
                    <a:pt x="338" y="79"/>
                  </a:lnTo>
                  <a:lnTo>
                    <a:pt x="283" y="113"/>
                  </a:lnTo>
                  <a:lnTo>
                    <a:pt x="234" y="151"/>
                  </a:lnTo>
                  <a:lnTo>
                    <a:pt x="187" y="194"/>
                  </a:lnTo>
                  <a:lnTo>
                    <a:pt x="146" y="241"/>
                  </a:lnTo>
                  <a:lnTo>
                    <a:pt x="110" y="293"/>
                  </a:lnTo>
                  <a:lnTo>
                    <a:pt x="77" y="349"/>
                  </a:lnTo>
                  <a:lnTo>
                    <a:pt x="49" y="406"/>
                  </a:lnTo>
                  <a:lnTo>
                    <a:pt x="27" y="467"/>
                  </a:lnTo>
                  <a:lnTo>
                    <a:pt x="11" y="530"/>
                  </a:lnTo>
                  <a:lnTo>
                    <a:pt x="2" y="595"/>
                  </a:lnTo>
                  <a:lnTo>
                    <a:pt x="0" y="631"/>
                  </a:lnTo>
                  <a:lnTo>
                    <a:pt x="0" y="664"/>
                  </a:lnTo>
                  <a:lnTo>
                    <a:pt x="0" y="700"/>
                  </a:lnTo>
                  <a:lnTo>
                    <a:pt x="2" y="733"/>
                  </a:lnTo>
                  <a:lnTo>
                    <a:pt x="11" y="798"/>
                  </a:lnTo>
                  <a:lnTo>
                    <a:pt x="27" y="861"/>
                  </a:lnTo>
                  <a:lnTo>
                    <a:pt x="49" y="922"/>
                  </a:lnTo>
                  <a:lnTo>
                    <a:pt x="77" y="982"/>
                  </a:lnTo>
                  <a:lnTo>
                    <a:pt x="110" y="1037"/>
                  </a:lnTo>
                  <a:lnTo>
                    <a:pt x="146" y="1086"/>
                  </a:lnTo>
                  <a:lnTo>
                    <a:pt x="187" y="1133"/>
                  </a:lnTo>
                  <a:lnTo>
                    <a:pt x="234" y="1177"/>
                  </a:lnTo>
                  <a:lnTo>
                    <a:pt x="283" y="1215"/>
                  </a:lnTo>
                  <a:lnTo>
                    <a:pt x="338" y="1248"/>
                  </a:lnTo>
                  <a:lnTo>
                    <a:pt x="393" y="1276"/>
                  </a:lnTo>
                  <a:lnTo>
                    <a:pt x="454" y="1298"/>
                  </a:lnTo>
                  <a:lnTo>
                    <a:pt x="483" y="1309"/>
                  </a:lnTo>
                  <a:lnTo>
                    <a:pt x="513" y="1314"/>
                  </a:lnTo>
                  <a:lnTo>
                    <a:pt x="547" y="1323"/>
                  </a:lnTo>
                  <a:lnTo>
                    <a:pt x="580" y="1325"/>
                  </a:lnTo>
                  <a:lnTo>
                    <a:pt x="612" y="1328"/>
                  </a:lnTo>
                  <a:lnTo>
                    <a:pt x="646" y="1328"/>
                  </a:lnTo>
                  <a:lnTo>
                    <a:pt x="1395" y="1328"/>
                  </a:lnTo>
                  <a:lnTo>
                    <a:pt x="1428" y="1328"/>
                  </a:lnTo>
                  <a:lnTo>
                    <a:pt x="1462" y="1325"/>
                  </a:lnTo>
                  <a:lnTo>
                    <a:pt x="1494" y="1323"/>
                  </a:lnTo>
                  <a:lnTo>
                    <a:pt x="1527" y="1314"/>
                  </a:lnTo>
                  <a:lnTo>
                    <a:pt x="1557" y="1309"/>
                  </a:lnTo>
                  <a:lnTo>
                    <a:pt x="1588" y="1298"/>
                  </a:lnTo>
                  <a:lnTo>
                    <a:pt x="1649" y="1276"/>
                  </a:lnTo>
                  <a:lnTo>
                    <a:pt x="1707" y="1248"/>
                  </a:lnTo>
                  <a:lnTo>
                    <a:pt x="1759" y="1215"/>
                  </a:lnTo>
                  <a:lnTo>
                    <a:pt x="1808" y="1177"/>
                  </a:lnTo>
                  <a:lnTo>
                    <a:pt x="1854" y="1133"/>
                  </a:lnTo>
                  <a:lnTo>
                    <a:pt x="1896" y="1086"/>
                  </a:lnTo>
                  <a:lnTo>
                    <a:pt x="1934" y="1037"/>
                  </a:lnTo>
                  <a:lnTo>
                    <a:pt x="1964" y="982"/>
                  </a:lnTo>
                  <a:lnTo>
                    <a:pt x="1991" y="922"/>
                  </a:lnTo>
                  <a:lnTo>
                    <a:pt x="2013" y="861"/>
                  </a:lnTo>
                  <a:lnTo>
                    <a:pt x="2031" y="798"/>
                  </a:lnTo>
                  <a:lnTo>
                    <a:pt x="2041" y="733"/>
                  </a:lnTo>
                  <a:lnTo>
                    <a:pt x="2044" y="700"/>
                  </a:lnTo>
                  <a:lnTo>
                    <a:pt x="2044" y="664"/>
                  </a:lnTo>
                  <a:lnTo>
                    <a:pt x="2036" y="664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89"/>
            <p:cNvSpPr>
              <a:spLocks/>
            </p:cNvSpPr>
            <p:nvPr/>
          </p:nvSpPr>
          <p:spPr bwMode="auto">
            <a:xfrm>
              <a:off x="4333876" y="3917950"/>
              <a:ext cx="379413" cy="241300"/>
            </a:xfrm>
            <a:custGeom>
              <a:avLst/>
              <a:gdLst>
                <a:gd name="T0" fmla="*/ 682 w 1676"/>
                <a:gd name="T1" fmla="*/ 0 h 1065"/>
                <a:gd name="T2" fmla="*/ 585 w 1676"/>
                <a:gd name="T3" fmla="*/ 6 h 1065"/>
                <a:gd name="T4" fmla="*/ 497 w 1676"/>
                <a:gd name="T5" fmla="*/ 25 h 1065"/>
                <a:gd name="T6" fmla="*/ 415 w 1676"/>
                <a:gd name="T7" fmla="*/ 58 h 1065"/>
                <a:gd name="T8" fmla="*/ 339 w 1676"/>
                <a:gd name="T9" fmla="*/ 107 h 1065"/>
                <a:gd name="T10" fmla="*/ 305 w 1676"/>
                <a:gd name="T11" fmla="*/ 119 h 1065"/>
                <a:gd name="T12" fmla="*/ 286 w 1676"/>
                <a:gd name="T13" fmla="*/ 110 h 1065"/>
                <a:gd name="T14" fmla="*/ 276 w 1676"/>
                <a:gd name="T15" fmla="*/ 91 h 1065"/>
                <a:gd name="T16" fmla="*/ 286 w 1676"/>
                <a:gd name="T17" fmla="*/ 55 h 1065"/>
                <a:gd name="T18" fmla="*/ 319 w 1676"/>
                <a:gd name="T19" fmla="*/ 6 h 1065"/>
                <a:gd name="T20" fmla="*/ 247 w 1676"/>
                <a:gd name="T21" fmla="*/ 55 h 1065"/>
                <a:gd name="T22" fmla="*/ 184 w 1676"/>
                <a:gd name="T23" fmla="*/ 113 h 1065"/>
                <a:gd name="T24" fmla="*/ 108 w 1676"/>
                <a:gd name="T25" fmla="*/ 209 h 1065"/>
                <a:gd name="T26" fmla="*/ 50 w 1676"/>
                <a:gd name="T27" fmla="*/ 319 h 1065"/>
                <a:gd name="T28" fmla="*/ 11 w 1676"/>
                <a:gd name="T29" fmla="*/ 439 h 1065"/>
                <a:gd name="T30" fmla="*/ 0 w 1676"/>
                <a:gd name="T31" fmla="*/ 571 h 1065"/>
                <a:gd name="T32" fmla="*/ 11 w 1676"/>
                <a:gd name="T33" fmla="*/ 703 h 1065"/>
                <a:gd name="T34" fmla="*/ 50 w 1676"/>
                <a:gd name="T35" fmla="*/ 824 h 1065"/>
                <a:gd name="T36" fmla="*/ 108 w 1676"/>
                <a:gd name="T37" fmla="*/ 933 h 1065"/>
                <a:gd name="T38" fmla="*/ 184 w 1676"/>
                <a:gd name="T39" fmla="*/ 1029 h 1065"/>
                <a:gd name="T40" fmla="*/ 198 w 1676"/>
                <a:gd name="T41" fmla="*/ 1024 h 1065"/>
                <a:gd name="T42" fmla="*/ 160 w 1676"/>
                <a:gd name="T43" fmla="*/ 941 h 1065"/>
                <a:gd name="T44" fmla="*/ 135 w 1676"/>
                <a:gd name="T45" fmla="*/ 851 h 1065"/>
                <a:gd name="T46" fmla="*/ 121 w 1676"/>
                <a:gd name="T47" fmla="*/ 757 h 1065"/>
                <a:gd name="T48" fmla="*/ 121 w 1676"/>
                <a:gd name="T49" fmla="*/ 673 h 1065"/>
                <a:gd name="T50" fmla="*/ 132 w 1676"/>
                <a:gd name="T51" fmla="*/ 574 h 1065"/>
                <a:gd name="T52" fmla="*/ 171 w 1676"/>
                <a:gd name="T53" fmla="*/ 448 h 1065"/>
                <a:gd name="T54" fmla="*/ 229 w 1676"/>
                <a:gd name="T55" fmla="*/ 335 h 1065"/>
                <a:gd name="T56" fmla="*/ 308 w 1676"/>
                <a:gd name="T57" fmla="*/ 236 h 1065"/>
                <a:gd name="T58" fmla="*/ 404 w 1676"/>
                <a:gd name="T59" fmla="*/ 157 h 1065"/>
                <a:gd name="T60" fmla="*/ 514 w 1676"/>
                <a:gd name="T61" fmla="*/ 96 h 1065"/>
                <a:gd name="T62" fmla="*/ 605 w 1676"/>
                <a:gd name="T63" fmla="*/ 63 h 1065"/>
                <a:gd name="T64" fmla="*/ 668 w 1676"/>
                <a:gd name="T65" fmla="*/ 49 h 1065"/>
                <a:gd name="T66" fmla="*/ 731 w 1676"/>
                <a:gd name="T67" fmla="*/ 44 h 1065"/>
                <a:gd name="T68" fmla="*/ 1516 w 1676"/>
                <a:gd name="T69" fmla="*/ 42 h 1065"/>
                <a:gd name="T70" fmla="*/ 1597 w 1676"/>
                <a:gd name="T71" fmla="*/ 47 h 1065"/>
                <a:gd name="T72" fmla="*/ 1676 w 1676"/>
                <a:gd name="T73" fmla="*/ 63 h 1065"/>
                <a:gd name="T74" fmla="*/ 1613 w 1676"/>
                <a:gd name="T75" fmla="*/ 36 h 1065"/>
                <a:gd name="T76" fmla="*/ 1547 w 1676"/>
                <a:gd name="T77" fmla="*/ 17 h 1065"/>
                <a:gd name="T78" fmla="*/ 1476 w 1676"/>
                <a:gd name="T79" fmla="*/ 3 h 1065"/>
                <a:gd name="T80" fmla="*/ 1404 w 1676"/>
                <a:gd name="T81" fmla="*/ 0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76" h="1065">
                  <a:moveTo>
                    <a:pt x="1404" y="0"/>
                  </a:moveTo>
                  <a:lnTo>
                    <a:pt x="682" y="0"/>
                  </a:lnTo>
                  <a:lnTo>
                    <a:pt x="632" y="0"/>
                  </a:lnTo>
                  <a:lnTo>
                    <a:pt x="585" y="6"/>
                  </a:lnTo>
                  <a:lnTo>
                    <a:pt x="542" y="15"/>
                  </a:lnTo>
                  <a:lnTo>
                    <a:pt x="497" y="25"/>
                  </a:lnTo>
                  <a:lnTo>
                    <a:pt x="456" y="42"/>
                  </a:lnTo>
                  <a:lnTo>
                    <a:pt x="415" y="58"/>
                  </a:lnTo>
                  <a:lnTo>
                    <a:pt x="377" y="83"/>
                  </a:lnTo>
                  <a:lnTo>
                    <a:pt x="339" y="107"/>
                  </a:lnTo>
                  <a:lnTo>
                    <a:pt x="322" y="116"/>
                  </a:lnTo>
                  <a:lnTo>
                    <a:pt x="305" y="119"/>
                  </a:lnTo>
                  <a:lnTo>
                    <a:pt x="294" y="116"/>
                  </a:lnTo>
                  <a:lnTo>
                    <a:pt x="286" y="110"/>
                  </a:lnTo>
                  <a:lnTo>
                    <a:pt x="278" y="101"/>
                  </a:lnTo>
                  <a:lnTo>
                    <a:pt x="276" y="91"/>
                  </a:lnTo>
                  <a:lnTo>
                    <a:pt x="278" y="74"/>
                  </a:lnTo>
                  <a:lnTo>
                    <a:pt x="286" y="55"/>
                  </a:lnTo>
                  <a:lnTo>
                    <a:pt x="299" y="33"/>
                  </a:lnTo>
                  <a:lnTo>
                    <a:pt x="319" y="6"/>
                  </a:lnTo>
                  <a:lnTo>
                    <a:pt x="283" y="31"/>
                  </a:lnTo>
                  <a:lnTo>
                    <a:pt x="247" y="55"/>
                  </a:lnTo>
                  <a:lnTo>
                    <a:pt x="215" y="83"/>
                  </a:lnTo>
                  <a:lnTo>
                    <a:pt x="184" y="113"/>
                  </a:lnTo>
                  <a:lnTo>
                    <a:pt x="143" y="159"/>
                  </a:lnTo>
                  <a:lnTo>
                    <a:pt x="108" y="209"/>
                  </a:lnTo>
                  <a:lnTo>
                    <a:pt x="74" y="261"/>
                  </a:lnTo>
                  <a:lnTo>
                    <a:pt x="50" y="319"/>
                  </a:lnTo>
                  <a:lnTo>
                    <a:pt x="28" y="380"/>
                  </a:lnTo>
                  <a:lnTo>
                    <a:pt x="11" y="439"/>
                  </a:lnTo>
                  <a:lnTo>
                    <a:pt x="4" y="506"/>
                  </a:lnTo>
                  <a:lnTo>
                    <a:pt x="0" y="571"/>
                  </a:lnTo>
                  <a:lnTo>
                    <a:pt x="4" y="637"/>
                  </a:lnTo>
                  <a:lnTo>
                    <a:pt x="11" y="703"/>
                  </a:lnTo>
                  <a:lnTo>
                    <a:pt x="28" y="763"/>
                  </a:lnTo>
                  <a:lnTo>
                    <a:pt x="50" y="824"/>
                  </a:lnTo>
                  <a:lnTo>
                    <a:pt x="74" y="881"/>
                  </a:lnTo>
                  <a:lnTo>
                    <a:pt x="108" y="933"/>
                  </a:lnTo>
                  <a:lnTo>
                    <a:pt x="143" y="982"/>
                  </a:lnTo>
                  <a:lnTo>
                    <a:pt x="184" y="1029"/>
                  </a:lnTo>
                  <a:lnTo>
                    <a:pt x="220" y="1065"/>
                  </a:lnTo>
                  <a:lnTo>
                    <a:pt x="198" y="1024"/>
                  </a:lnTo>
                  <a:lnTo>
                    <a:pt x="177" y="982"/>
                  </a:lnTo>
                  <a:lnTo>
                    <a:pt x="160" y="941"/>
                  </a:lnTo>
                  <a:lnTo>
                    <a:pt x="146" y="898"/>
                  </a:lnTo>
                  <a:lnTo>
                    <a:pt x="135" y="851"/>
                  </a:lnTo>
                  <a:lnTo>
                    <a:pt x="126" y="804"/>
                  </a:lnTo>
                  <a:lnTo>
                    <a:pt x="121" y="757"/>
                  </a:lnTo>
                  <a:lnTo>
                    <a:pt x="119" y="709"/>
                  </a:lnTo>
                  <a:lnTo>
                    <a:pt x="121" y="673"/>
                  </a:lnTo>
                  <a:lnTo>
                    <a:pt x="121" y="640"/>
                  </a:lnTo>
                  <a:lnTo>
                    <a:pt x="132" y="574"/>
                  </a:lnTo>
                  <a:lnTo>
                    <a:pt x="148" y="511"/>
                  </a:lnTo>
                  <a:lnTo>
                    <a:pt x="171" y="448"/>
                  </a:lnTo>
                  <a:lnTo>
                    <a:pt x="198" y="390"/>
                  </a:lnTo>
                  <a:lnTo>
                    <a:pt x="229" y="335"/>
                  </a:lnTo>
                  <a:lnTo>
                    <a:pt x="267" y="286"/>
                  </a:lnTo>
                  <a:lnTo>
                    <a:pt x="308" y="236"/>
                  </a:lnTo>
                  <a:lnTo>
                    <a:pt x="355" y="195"/>
                  </a:lnTo>
                  <a:lnTo>
                    <a:pt x="404" y="157"/>
                  </a:lnTo>
                  <a:lnTo>
                    <a:pt x="456" y="124"/>
                  </a:lnTo>
                  <a:lnTo>
                    <a:pt x="514" y="96"/>
                  </a:lnTo>
                  <a:lnTo>
                    <a:pt x="575" y="72"/>
                  </a:lnTo>
                  <a:lnTo>
                    <a:pt x="605" y="63"/>
                  </a:lnTo>
                  <a:lnTo>
                    <a:pt x="636" y="55"/>
                  </a:lnTo>
                  <a:lnTo>
                    <a:pt x="668" y="49"/>
                  </a:lnTo>
                  <a:lnTo>
                    <a:pt x="701" y="47"/>
                  </a:lnTo>
                  <a:lnTo>
                    <a:pt x="731" y="44"/>
                  </a:lnTo>
                  <a:lnTo>
                    <a:pt x="767" y="42"/>
                  </a:lnTo>
                  <a:lnTo>
                    <a:pt x="1516" y="42"/>
                  </a:lnTo>
                  <a:lnTo>
                    <a:pt x="1558" y="44"/>
                  </a:lnTo>
                  <a:lnTo>
                    <a:pt x="1597" y="47"/>
                  </a:lnTo>
                  <a:lnTo>
                    <a:pt x="1638" y="55"/>
                  </a:lnTo>
                  <a:lnTo>
                    <a:pt x="1676" y="63"/>
                  </a:lnTo>
                  <a:lnTo>
                    <a:pt x="1644" y="49"/>
                  </a:lnTo>
                  <a:lnTo>
                    <a:pt x="1613" y="36"/>
                  </a:lnTo>
                  <a:lnTo>
                    <a:pt x="1581" y="25"/>
                  </a:lnTo>
                  <a:lnTo>
                    <a:pt x="1547" y="17"/>
                  </a:lnTo>
                  <a:lnTo>
                    <a:pt x="1511" y="9"/>
                  </a:lnTo>
                  <a:lnTo>
                    <a:pt x="1476" y="3"/>
                  </a:lnTo>
                  <a:lnTo>
                    <a:pt x="1440" y="0"/>
                  </a:lnTo>
                  <a:lnTo>
                    <a:pt x="1404" y="0"/>
                  </a:lnTo>
                  <a:close/>
                </a:path>
              </a:pathLst>
            </a:custGeom>
            <a:solidFill>
              <a:srgbClr val="C9CA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90"/>
            <p:cNvSpPr>
              <a:spLocks/>
            </p:cNvSpPr>
            <p:nvPr/>
          </p:nvSpPr>
          <p:spPr bwMode="auto">
            <a:xfrm>
              <a:off x="4332288" y="3914775"/>
              <a:ext cx="77788" cy="249238"/>
            </a:xfrm>
            <a:custGeom>
              <a:avLst/>
              <a:gdLst>
                <a:gd name="T0" fmla="*/ 347 w 347"/>
                <a:gd name="T1" fmla="*/ 0 h 1101"/>
                <a:gd name="T2" fmla="*/ 307 w 347"/>
                <a:gd name="T3" fmla="*/ 23 h 1101"/>
                <a:gd name="T4" fmla="*/ 273 w 347"/>
                <a:gd name="T5" fmla="*/ 47 h 1101"/>
                <a:gd name="T6" fmla="*/ 237 w 347"/>
                <a:gd name="T7" fmla="*/ 75 h 1101"/>
                <a:gd name="T8" fmla="*/ 203 w 347"/>
                <a:gd name="T9" fmla="*/ 102 h 1101"/>
                <a:gd name="T10" fmla="*/ 174 w 347"/>
                <a:gd name="T11" fmla="*/ 135 h 1101"/>
                <a:gd name="T12" fmla="*/ 145 w 347"/>
                <a:gd name="T13" fmla="*/ 168 h 1101"/>
                <a:gd name="T14" fmla="*/ 118 w 347"/>
                <a:gd name="T15" fmla="*/ 203 h 1101"/>
                <a:gd name="T16" fmla="*/ 96 w 347"/>
                <a:gd name="T17" fmla="*/ 239 h 1101"/>
                <a:gd name="T18" fmla="*/ 75 w 347"/>
                <a:gd name="T19" fmla="*/ 277 h 1101"/>
                <a:gd name="T20" fmla="*/ 55 w 347"/>
                <a:gd name="T21" fmla="*/ 319 h 1101"/>
                <a:gd name="T22" fmla="*/ 39 w 347"/>
                <a:gd name="T23" fmla="*/ 360 h 1101"/>
                <a:gd name="T24" fmla="*/ 25 w 347"/>
                <a:gd name="T25" fmla="*/ 401 h 1101"/>
                <a:gd name="T26" fmla="*/ 14 w 347"/>
                <a:gd name="T27" fmla="*/ 448 h 1101"/>
                <a:gd name="T28" fmla="*/ 6 w 347"/>
                <a:gd name="T29" fmla="*/ 492 h 1101"/>
                <a:gd name="T30" fmla="*/ 0 w 347"/>
                <a:gd name="T31" fmla="*/ 538 h 1101"/>
                <a:gd name="T32" fmla="*/ 0 w 347"/>
                <a:gd name="T33" fmla="*/ 585 h 1101"/>
                <a:gd name="T34" fmla="*/ 0 w 347"/>
                <a:gd name="T35" fmla="*/ 624 h 1101"/>
                <a:gd name="T36" fmla="*/ 3 w 347"/>
                <a:gd name="T37" fmla="*/ 662 h 1101"/>
                <a:gd name="T38" fmla="*/ 8 w 347"/>
                <a:gd name="T39" fmla="*/ 700 h 1101"/>
                <a:gd name="T40" fmla="*/ 17 w 347"/>
                <a:gd name="T41" fmla="*/ 739 h 1101"/>
                <a:gd name="T42" fmla="*/ 25 w 347"/>
                <a:gd name="T43" fmla="*/ 775 h 1101"/>
                <a:gd name="T44" fmla="*/ 36 w 347"/>
                <a:gd name="T45" fmla="*/ 811 h 1101"/>
                <a:gd name="T46" fmla="*/ 50 w 347"/>
                <a:gd name="T47" fmla="*/ 843 h 1101"/>
                <a:gd name="T48" fmla="*/ 66 w 347"/>
                <a:gd name="T49" fmla="*/ 879 h 1101"/>
                <a:gd name="T50" fmla="*/ 82 w 347"/>
                <a:gd name="T51" fmla="*/ 908 h 1101"/>
                <a:gd name="T52" fmla="*/ 102 w 347"/>
                <a:gd name="T53" fmla="*/ 942 h 1101"/>
                <a:gd name="T54" fmla="*/ 121 w 347"/>
                <a:gd name="T55" fmla="*/ 972 h 1101"/>
                <a:gd name="T56" fmla="*/ 143 w 347"/>
                <a:gd name="T57" fmla="*/ 1000 h 1101"/>
                <a:gd name="T58" fmla="*/ 165 w 347"/>
                <a:gd name="T59" fmla="*/ 1027 h 1101"/>
                <a:gd name="T60" fmla="*/ 190 w 347"/>
                <a:gd name="T61" fmla="*/ 1054 h 1101"/>
                <a:gd name="T62" fmla="*/ 217 w 347"/>
                <a:gd name="T63" fmla="*/ 1079 h 1101"/>
                <a:gd name="T64" fmla="*/ 244 w 347"/>
                <a:gd name="T65" fmla="*/ 1101 h 1101"/>
                <a:gd name="T66" fmla="*/ 228 w 347"/>
                <a:gd name="T67" fmla="*/ 1079 h 1101"/>
                <a:gd name="T68" fmla="*/ 192 w 347"/>
                <a:gd name="T69" fmla="*/ 1043 h 1101"/>
                <a:gd name="T70" fmla="*/ 151 w 347"/>
                <a:gd name="T71" fmla="*/ 996 h 1101"/>
                <a:gd name="T72" fmla="*/ 116 w 347"/>
                <a:gd name="T73" fmla="*/ 947 h 1101"/>
                <a:gd name="T74" fmla="*/ 82 w 347"/>
                <a:gd name="T75" fmla="*/ 895 h 1101"/>
                <a:gd name="T76" fmla="*/ 58 w 347"/>
                <a:gd name="T77" fmla="*/ 838 h 1101"/>
                <a:gd name="T78" fmla="*/ 36 w 347"/>
                <a:gd name="T79" fmla="*/ 777 h 1101"/>
                <a:gd name="T80" fmla="*/ 19 w 347"/>
                <a:gd name="T81" fmla="*/ 717 h 1101"/>
                <a:gd name="T82" fmla="*/ 12 w 347"/>
                <a:gd name="T83" fmla="*/ 651 h 1101"/>
                <a:gd name="T84" fmla="*/ 8 w 347"/>
                <a:gd name="T85" fmla="*/ 585 h 1101"/>
                <a:gd name="T86" fmla="*/ 12 w 347"/>
                <a:gd name="T87" fmla="*/ 520 h 1101"/>
                <a:gd name="T88" fmla="*/ 19 w 347"/>
                <a:gd name="T89" fmla="*/ 453 h 1101"/>
                <a:gd name="T90" fmla="*/ 36 w 347"/>
                <a:gd name="T91" fmla="*/ 394 h 1101"/>
                <a:gd name="T92" fmla="*/ 58 w 347"/>
                <a:gd name="T93" fmla="*/ 333 h 1101"/>
                <a:gd name="T94" fmla="*/ 82 w 347"/>
                <a:gd name="T95" fmla="*/ 275 h 1101"/>
                <a:gd name="T96" fmla="*/ 116 w 347"/>
                <a:gd name="T97" fmla="*/ 223 h 1101"/>
                <a:gd name="T98" fmla="*/ 151 w 347"/>
                <a:gd name="T99" fmla="*/ 173 h 1101"/>
                <a:gd name="T100" fmla="*/ 192 w 347"/>
                <a:gd name="T101" fmla="*/ 127 h 1101"/>
                <a:gd name="T102" fmla="*/ 223 w 347"/>
                <a:gd name="T103" fmla="*/ 97 h 1101"/>
                <a:gd name="T104" fmla="*/ 255 w 347"/>
                <a:gd name="T105" fmla="*/ 69 h 1101"/>
                <a:gd name="T106" fmla="*/ 291 w 347"/>
                <a:gd name="T107" fmla="*/ 45 h 1101"/>
                <a:gd name="T108" fmla="*/ 327 w 347"/>
                <a:gd name="T109" fmla="*/ 20 h 1101"/>
                <a:gd name="T110" fmla="*/ 347 w 347"/>
                <a:gd name="T111" fmla="*/ 0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7" h="1101">
                  <a:moveTo>
                    <a:pt x="347" y="0"/>
                  </a:moveTo>
                  <a:lnTo>
                    <a:pt x="307" y="23"/>
                  </a:lnTo>
                  <a:lnTo>
                    <a:pt x="273" y="47"/>
                  </a:lnTo>
                  <a:lnTo>
                    <a:pt x="237" y="75"/>
                  </a:lnTo>
                  <a:lnTo>
                    <a:pt x="203" y="102"/>
                  </a:lnTo>
                  <a:lnTo>
                    <a:pt x="174" y="135"/>
                  </a:lnTo>
                  <a:lnTo>
                    <a:pt x="145" y="168"/>
                  </a:lnTo>
                  <a:lnTo>
                    <a:pt x="118" y="203"/>
                  </a:lnTo>
                  <a:lnTo>
                    <a:pt x="96" y="239"/>
                  </a:lnTo>
                  <a:lnTo>
                    <a:pt x="75" y="277"/>
                  </a:lnTo>
                  <a:lnTo>
                    <a:pt x="55" y="319"/>
                  </a:lnTo>
                  <a:lnTo>
                    <a:pt x="39" y="360"/>
                  </a:lnTo>
                  <a:lnTo>
                    <a:pt x="25" y="401"/>
                  </a:lnTo>
                  <a:lnTo>
                    <a:pt x="14" y="448"/>
                  </a:lnTo>
                  <a:lnTo>
                    <a:pt x="6" y="492"/>
                  </a:lnTo>
                  <a:lnTo>
                    <a:pt x="0" y="538"/>
                  </a:lnTo>
                  <a:lnTo>
                    <a:pt x="0" y="585"/>
                  </a:lnTo>
                  <a:lnTo>
                    <a:pt x="0" y="624"/>
                  </a:lnTo>
                  <a:lnTo>
                    <a:pt x="3" y="662"/>
                  </a:lnTo>
                  <a:lnTo>
                    <a:pt x="8" y="700"/>
                  </a:lnTo>
                  <a:lnTo>
                    <a:pt x="17" y="739"/>
                  </a:lnTo>
                  <a:lnTo>
                    <a:pt x="25" y="775"/>
                  </a:lnTo>
                  <a:lnTo>
                    <a:pt x="36" y="811"/>
                  </a:lnTo>
                  <a:lnTo>
                    <a:pt x="50" y="843"/>
                  </a:lnTo>
                  <a:lnTo>
                    <a:pt x="66" y="879"/>
                  </a:lnTo>
                  <a:lnTo>
                    <a:pt x="82" y="908"/>
                  </a:lnTo>
                  <a:lnTo>
                    <a:pt x="102" y="942"/>
                  </a:lnTo>
                  <a:lnTo>
                    <a:pt x="121" y="972"/>
                  </a:lnTo>
                  <a:lnTo>
                    <a:pt x="143" y="1000"/>
                  </a:lnTo>
                  <a:lnTo>
                    <a:pt x="165" y="1027"/>
                  </a:lnTo>
                  <a:lnTo>
                    <a:pt x="190" y="1054"/>
                  </a:lnTo>
                  <a:lnTo>
                    <a:pt x="217" y="1079"/>
                  </a:lnTo>
                  <a:lnTo>
                    <a:pt x="244" y="1101"/>
                  </a:lnTo>
                  <a:lnTo>
                    <a:pt x="228" y="1079"/>
                  </a:lnTo>
                  <a:lnTo>
                    <a:pt x="192" y="1043"/>
                  </a:lnTo>
                  <a:lnTo>
                    <a:pt x="151" y="996"/>
                  </a:lnTo>
                  <a:lnTo>
                    <a:pt x="116" y="947"/>
                  </a:lnTo>
                  <a:lnTo>
                    <a:pt x="82" y="895"/>
                  </a:lnTo>
                  <a:lnTo>
                    <a:pt x="58" y="838"/>
                  </a:lnTo>
                  <a:lnTo>
                    <a:pt x="36" y="777"/>
                  </a:lnTo>
                  <a:lnTo>
                    <a:pt x="19" y="717"/>
                  </a:lnTo>
                  <a:lnTo>
                    <a:pt x="12" y="651"/>
                  </a:lnTo>
                  <a:lnTo>
                    <a:pt x="8" y="585"/>
                  </a:lnTo>
                  <a:lnTo>
                    <a:pt x="12" y="520"/>
                  </a:lnTo>
                  <a:lnTo>
                    <a:pt x="19" y="453"/>
                  </a:lnTo>
                  <a:lnTo>
                    <a:pt x="36" y="394"/>
                  </a:lnTo>
                  <a:lnTo>
                    <a:pt x="58" y="333"/>
                  </a:lnTo>
                  <a:lnTo>
                    <a:pt x="82" y="275"/>
                  </a:lnTo>
                  <a:lnTo>
                    <a:pt x="116" y="223"/>
                  </a:lnTo>
                  <a:lnTo>
                    <a:pt x="151" y="173"/>
                  </a:lnTo>
                  <a:lnTo>
                    <a:pt x="192" y="127"/>
                  </a:lnTo>
                  <a:lnTo>
                    <a:pt x="223" y="97"/>
                  </a:lnTo>
                  <a:lnTo>
                    <a:pt x="255" y="69"/>
                  </a:lnTo>
                  <a:lnTo>
                    <a:pt x="291" y="45"/>
                  </a:lnTo>
                  <a:lnTo>
                    <a:pt x="327" y="20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6437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191"/>
            <p:cNvSpPr>
              <a:spLocks/>
            </p:cNvSpPr>
            <p:nvPr/>
          </p:nvSpPr>
          <p:spPr bwMode="auto">
            <a:xfrm>
              <a:off x="4362451" y="3929063"/>
              <a:ext cx="460375" cy="298450"/>
            </a:xfrm>
            <a:custGeom>
              <a:avLst/>
              <a:gdLst>
                <a:gd name="T0" fmla="*/ 2028 w 2028"/>
                <a:gd name="T1" fmla="*/ 692 h 1315"/>
                <a:gd name="T2" fmla="*/ 2017 w 2028"/>
                <a:gd name="T3" fmla="*/ 791 h 1315"/>
                <a:gd name="T4" fmla="*/ 1979 w 2028"/>
                <a:gd name="T5" fmla="*/ 915 h 1315"/>
                <a:gd name="T6" fmla="*/ 1921 w 2028"/>
                <a:gd name="T7" fmla="*/ 1027 h 1315"/>
                <a:gd name="T8" fmla="*/ 1842 w 2028"/>
                <a:gd name="T9" fmla="*/ 1123 h 1315"/>
                <a:gd name="T10" fmla="*/ 1748 w 2028"/>
                <a:gd name="T11" fmla="*/ 1203 h 1315"/>
                <a:gd name="T12" fmla="*/ 1638 w 2028"/>
                <a:gd name="T13" fmla="*/ 1262 h 1315"/>
                <a:gd name="T14" fmla="*/ 1520 w 2028"/>
                <a:gd name="T15" fmla="*/ 1302 h 1315"/>
                <a:gd name="T16" fmla="*/ 1457 w 2028"/>
                <a:gd name="T17" fmla="*/ 1312 h 1315"/>
                <a:gd name="T18" fmla="*/ 1390 w 2028"/>
                <a:gd name="T19" fmla="*/ 1315 h 1315"/>
                <a:gd name="T20" fmla="*/ 608 w 2028"/>
                <a:gd name="T21" fmla="*/ 1315 h 1315"/>
                <a:gd name="T22" fmla="*/ 542 w 2028"/>
                <a:gd name="T23" fmla="*/ 1307 h 1315"/>
                <a:gd name="T24" fmla="*/ 452 w 2028"/>
                <a:gd name="T25" fmla="*/ 1285 h 1315"/>
                <a:gd name="T26" fmla="*/ 335 w 2028"/>
                <a:gd name="T27" fmla="*/ 1235 h 1315"/>
                <a:gd name="T28" fmla="*/ 234 w 2028"/>
                <a:gd name="T29" fmla="*/ 1165 h 1315"/>
                <a:gd name="T30" fmla="*/ 146 w 2028"/>
                <a:gd name="T31" fmla="*/ 1077 h 1315"/>
                <a:gd name="T32" fmla="*/ 78 w 2028"/>
                <a:gd name="T33" fmla="*/ 972 h 1315"/>
                <a:gd name="T34" fmla="*/ 31 w 2028"/>
                <a:gd name="T35" fmla="*/ 854 h 1315"/>
                <a:gd name="T36" fmla="*/ 4 w 2028"/>
                <a:gd name="T37" fmla="*/ 725 h 1315"/>
                <a:gd name="T38" fmla="*/ 0 w 2028"/>
                <a:gd name="T39" fmla="*/ 660 h 1315"/>
                <a:gd name="T40" fmla="*/ 4 w 2028"/>
                <a:gd name="T41" fmla="*/ 591 h 1315"/>
                <a:gd name="T42" fmla="*/ 31 w 2028"/>
                <a:gd name="T43" fmla="*/ 464 h 1315"/>
                <a:gd name="T44" fmla="*/ 78 w 2028"/>
                <a:gd name="T45" fmla="*/ 347 h 1315"/>
                <a:gd name="T46" fmla="*/ 146 w 2028"/>
                <a:gd name="T47" fmla="*/ 243 h 1315"/>
                <a:gd name="T48" fmla="*/ 234 w 2028"/>
                <a:gd name="T49" fmla="*/ 151 h 1315"/>
                <a:gd name="T50" fmla="*/ 335 w 2028"/>
                <a:gd name="T51" fmla="*/ 81 h 1315"/>
                <a:gd name="T52" fmla="*/ 452 w 2028"/>
                <a:gd name="T53" fmla="*/ 31 h 1315"/>
                <a:gd name="T54" fmla="*/ 542 w 2028"/>
                <a:gd name="T55" fmla="*/ 9 h 1315"/>
                <a:gd name="T56" fmla="*/ 608 w 2028"/>
                <a:gd name="T57" fmla="*/ 4 h 1315"/>
                <a:gd name="T58" fmla="*/ 1390 w 2028"/>
                <a:gd name="T59" fmla="*/ 0 h 1315"/>
                <a:gd name="T60" fmla="*/ 1457 w 2028"/>
                <a:gd name="T61" fmla="*/ 6 h 1315"/>
                <a:gd name="T62" fmla="*/ 1520 w 2028"/>
                <a:gd name="T63" fmla="*/ 14 h 1315"/>
                <a:gd name="T64" fmla="*/ 1638 w 2028"/>
                <a:gd name="T65" fmla="*/ 52 h 1315"/>
                <a:gd name="T66" fmla="*/ 1748 w 2028"/>
                <a:gd name="T67" fmla="*/ 113 h 1315"/>
                <a:gd name="T68" fmla="*/ 1842 w 2028"/>
                <a:gd name="T69" fmla="*/ 196 h 1315"/>
                <a:gd name="T70" fmla="*/ 1921 w 2028"/>
                <a:gd name="T71" fmla="*/ 291 h 1315"/>
                <a:gd name="T72" fmla="*/ 1979 w 2028"/>
                <a:gd name="T73" fmla="*/ 404 h 1315"/>
                <a:gd name="T74" fmla="*/ 2017 w 2028"/>
                <a:gd name="T75" fmla="*/ 527 h 1315"/>
                <a:gd name="T76" fmla="*/ 2028 w 2028"/>
                <a:gd name="T77" fmla="*/ 626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5">
                  <a:moveTo>
                    <a:pt x="2028" y="660"/>
                  </a:moveTo>
                  <a:lnTo>
                    <a:pt x="2028" y="692"/>
                  </a:lnTo>
                  <a:lnTo>
                    <a:pt x="2026" y="725"/>
                  </a:lnTo>
                  <a:lnTo>
                    <a:pt x="2017" y="791"/>
                  </a:lnTo>
                  <a:lnTo>
                    <a:pt x="2001" y="854"/>
                  </a:lnTo>
                  <a:lnTo>
                    <a:pt x="1979" y="915"/>
                  </a:lnTo>
                  <a:lnTo>
                    <a:pt x="1952" y="972"/>
                  </a:lnTo>
                  <a:lnTo>
                    <a:pt x="1921" y="1027"/>
                  </a:lnTo>
                  <a:lnTo>
                    <a:pt x="1883" y="1077"/>
                  </a:lnTo>
                  <a:lnTo>
                    <a:pt x="1842" y="1123"/>
                  </a:lnTo>
                  <a:lnTo>
                    <a:pt x="1797" y="1165"/>
                  </a:lnTo>
                  <a:lnTo>
                    <a:pt x="1748" y="1203"/>
                  </a:lnTo>
                  <a:lnTo>
                    <a:pt x="1696" y="1235"/>
                  </a:lnTo>
                  <a:lnTo>
                    <a:pt x="1638" y="1262"/>
                  </a:lnTo>
                  <a:lnTo>
                    <a:pt x="1581" y="1285"/>
                  </a:lnTo>
                  <a:lnTo>
                    <a:pt x="1520" y="1302"/>
                  </a:lnTo>
                  <a:lnTo>
                    <a:pt x="1487" y="1307"/>
                  </a:lnTo>
                  <a:lnTo>
                    <a:pt x="1457" y="1312"/>
                  </a:lnTo>
                  <a:lnTo>
                    <a:pt x="1424" y="1315"/>
                  </a:lnTo>
                  <a:lnTo>
                    <a:pt x="1390" y="1315"/>
                  </a:lnTo>
                  <a:lnTo>
                    <a:pt x="641" y="1315"/>
                  </a:lnTo>
                  <a:lnTo>
                    <a:pt x="608" y="1315"/>
                  </a:lnTo>
                  <a:lnTo>
                    <a:pt x="575" y="1312"/>
                  </a:lnTo>
                  <a:lnTo>
                    <a:pt x="542" y="1307"/>
                  </a:lnTo>
                  <a:lnTo>
                    <a:pt x="512" y="1302"/>
                  </a:lnTo>
                  <a:lnTo>
                    <a:pt x="452" y="1285"/>
                  </a:lnTo>
                  <a:lnTo>
                    <a:pt x="391" y="1262"/>
                  </a:lnTo>
                  <a:lnTo>
                    <a:pt x="335" y="1235"/>
                  </a:lnTo>
                  <a:lnTo>
                    <a:pt x="283" y="1203"/>
                  </a:lnTo>
                  <a:lnTo>
                    <a:pt x="234" y="1165"/>
                  </a:lnTo>
                  <a:lnTo>
                    <a:pt x="188" y="1123"/>
                  </a:lnTo>
                  <a:lnTo>
                    <a:pt x="146" y="1077"/>
                  </a:lnTo>
                  <a:lnTo>
                    <a:pt x="110" y="1027"/>
                  </a:lnTo>
                  <a:lnTo>
                    <a:pt x="78" y="972"/>
                  </a:lnTo>
                  <a:lnTo>
                    <a:pt x="53" y="915"/>
                  </a:lnTo>
                  <a:lnTo>
                    <a:pt x="31" y="854"/>
                  </a:lnTo>
                  <a:lnTo>
                    <a:pt x="15" y="791"/>
                  </a:lnTo>
                  <a:lnTo>
                    <a:pt x="4" y="725"/>
                  </a:lnTo>
                  <a:lnTo>
                    <a:pt x="4" y="692"/>
                  </a:lnTo>
                  <a:lnTo>
                    <a:pt x="0" y="660"/>
                  </a:lnTo>
                  <a:lnTo>
                    <a:pt x="4" y="626"/>
                  </a:lnTo>
                  <a:lnTo>
                    <a:pt x="4" y="591"/>
                  </a:lnTo>
                  <a:lnTo>
                    <a:pt x="15" y="527"/>
                  </a:lnTo>
                  <a:lnTo>
                    <a:pt x="31" y="464"/>
                  </a:lnTo>
                  <a:lnTo>
                    <a:pt x="53" y="404"/>
                  </a:lnTo>
                  <a:lnTo>
                    <a:pt x="78" y="347"/>
                  </a:lnTo>
                  <a:lnTo>
                    <a:pt x="110" y="291"/>
                  </a:lnTo>
                  <a:lnTo>
                    <a:pt x="146" y="243"/>
                  </a:lnTo>
                  <a:lnTo>
                    <a:pt x="188" y="196"/>
                  </a:lnTo>
                  <a:lnTo>
                    <a:pt x="234" y="151"/>
                  </a:lnTo>
                  <a:lnTo>
                    <a:pt x="283" y="113"/>
                  </a:lnTo>
                  <a:lnTo>
                    <a:pt x="335" y="81"/>
                  </a:lnTo>
                  <a:lnTo>
                    <a:pt x="391" y="52"/>
                  </a:lnTo>
                  <a:lnTo>
                    <a:pt x="452" y="31"/>
                  </a:lnTo>
                  <a:lnTo>
                    <a:pt x="512" y="14"/>
                  </a:lnTo>
                  <a:lnTo>
                    <a:pt x="542" y="9"/>
                  </a:lnTo>
                  <a:lnTo>
                    <a:pt x="575" y="6"/>
                  </a:lnTo>
                  <a:lnTo>
                    <a:pt x="608" y="4"/>
                  </a:lnTo>
                  <a:lnTo>
                    <a:pt x="641" y="0"/>
                  </a:lnTo>
                  <a:lnTo>
                    <a:pt x="1390" y="0"/>
                  </a:lnTo>
                  <a:lnTo>
                    <a:pt x="1424" y="4"/>
                  </a:lnTo>
                  <a:lnTo>
                    <a:pt x="1457" y="6"/>
                  </a:lnTo>
                  <a:lnTo>
                    <a:pt x="1487" y="9"/>
                  </a:lnTo>
                  <a:lnTo>
                    <a:pt x="1520" y="14"/>
                  </a:lnTo>
                  <a:lnTo>
                    <a:pt x="1581" y="31"/>
                  </a:lnTo>
                  <a:lnTo>
                    <a:pt x="1638" y="52"/>
                  </a:lnTo>
                  <a:lnTo>
                    <a:pt x="1696" y="81"/>
                  </a:lnTo>
                  <a:lnTo>
                    <a:pt x="1748" y="113"/>
                  </a:lnTo>
                  <a:lnTo>
                    <a:pt x="1797" y="151"/>
                  </a:lnTo>
                  <a:lnTo>
                    <a:pt x="1842" y="196"/>
                  </a:lnTo>
                  <a:lnTo>
                    <a:pt x="1883" y="243"/>
                  </a:lnTo>
                  <a:lnTo>
                    <a:pt x="1921" y="291"/>
                  </a:lnTo>
                  <a:lnTo>
                    <a:pt x="1952" y="347"/>
                  </a:lnTo>
                  <a:lnTo>
                    <a:pt x="1979" y="404"/>
                  </a:lnTo>
                  <a:lnTo>
                    <a:pt x="2001" y="464"/>
                  </a:lnTo>
                  <a:lnTo>
                    <a:pt x="2017" y="527"/>
                  </a:lnTo>
                  <a:lnTo>
                    <a:pt x="2026" y="591"/>
                  </a:lnTo>
                  <a:lnTo>
                    <a:pt x="2028" y="626"/>
                  </a:lnTo>
                  <a:lnTo>
                    <a:pt x="2028" y="660"/>
                  </a:lnTo>
                  <a:close/>
                </a:path>
              </a:pathLst>
            </a:custGeom>
            <a:solidFill>
              <a:srgbClr val="D9E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192"/>
            <p:cNvSpPr>
              <a:spLocks/>
            </p:cNvSpPr>
            <p:nvPr/>
          </p:nvSpPr>
          <p:spPr bwMode="auto">
            <a:xfrm>
              <a:off x="4360863" y="3927475"/>
              <a:ext cx="463550" cy="301625"/>
            </a:xfrm>
            <a:custGeom>
              <a:avLst/>
              <a:gdLst>
                <a:gd name="T0" fmla="*/ 2024 w 2044"/>
                <a:gd name="T1" fmla="*/ 732 h 1330"/>
                <a:gd name="T2" fmla="*/ 1977 w 2044"/>
                <a:gd name="T3" fmla="*/ 919 h 1330"/>
                <a:gd name="T4" fmla="*/ 1885 w 2044"/>
                <a:gd name="T5" fmla="*/ 1078 h 1330"/>
                <a:gd name="T6" fmla="*/ 1750 w 2044"/>
                <a:gd name="T7" fmla="*/ 1204 h 1330"/>
                <a:gd name="T8" fmla="*/ 1585 w 2044"/>
                <a:gd name="T9" fmla="*/ 1284 h 1330"/>
                <a:gd name="T10" fmla="*/ 1431 w 2044"/>
                <a:gd name="T11" fmla="*/ 1314 h 1330"/>
                <a:gd name="T12" fmla="*/ 615 w 2044"/>
                <a:gd name="T13" fmla="*/ 1314 h 1330"/>
                <a:gd name="T14" fmla="*/ 459 w 2044"/>
                <a:gd name="T15" fmla="*/ 1284 h 1330"/>
                <a:gd name="T16" fmla="*/ 294 w 2044"/>
                <a:gd name="T17" fmla="*/ 1204 h 1330"/>
                <a:gd name="T18" fmla="*/ 162 w 2044"/>
                <a:gd name="T19" fmla="*/ 1078 h 1330"/>
                <a:gd name="T20" fmla="*/ 65 w 2044"/>
                <a:gd name="T21" fmla="*/ 919 h 1330"/>
                <a:gd name="T22" fmla="*/ 18 w 2044"/>
                <a:gd name="T23" fmla="*/ 732 h 1330"/>
                <a:gd name="T24" fmla="*/ 29 w 2044"/>
                <a:gd name="T25" fmla="*/ 534 h 1330"/>
                <a:gd name="T26" fmla="*/ 93 w 2044"/>
                <a:gd name="T27" fmla="*/ 356 h 1330"/>
                <a:gd name="T28" fmla="*/ 200 w 2044"/>
                <a:gd name="T29" fmla="*/ 208 h 1330"/>
                <a:gd name="T30" fmla="*/ 346 w 2044"/>
                <a:gd name="T31" fmla="*/ 95 h 1330"/>
                <a:gd name="T32" fmla="*/ 519 w 2044"/>
                <a:gd name="T33" fmla="*/ 30 h 1330"/>
                <a:gd name="T34" fmla="*/ 615 w 2044"/>
                <a:gd name="T35" fmla="*/ 19 h 1330"/>
                <a:gd name="T36" fmla="*/ 1431 w 2044"/>
                <a:gd name="T37" fmla="*/ 19 h 1330"/>
                <a:gd name="T38" fmla="*/ 1525 w 2044"/>
                <a:gd name="T39" fmla="*/ 30 h 1330"/>
                <a:gd name="T40" fmla="*/ 1698 w 2044"/>
                <a:gd name="T41" fmla="*/ 95 h 1330"/>
                <a:gd name="T42" fmla="*/ 1843 w 2044"/>
                <a:gd name="T43" fmla="*/ 208 h 1330"/>
                <a:gd name="T44" fmla="*/ 1953 w 2044"/>
                <a:gd name="T45" fmla="*/ 356 h 1330"/>
                <a:gd name="T46" fmla="*/ 2016 w 2044"/>
                <a:gd name="T47" fmla="*/ 534 h 1330"/>
                <a:gd name="T48" fmla="*/ 2035 w 2044"/>
                <a:gd name="T49" fmla="*/ 667 h 1330"/>
                <a:gd name="T50" fmla="*/ 2041 w 2044"/>
                <a:gd name="T51" fmla="*/ 598 h 1330"/>
                <a:gd name="T52" fmla="*/ 1995 w 2044"/>
                <a:gd name="T53" fmla="*/ 406 h 1330"/>
                <a:gd name="T54" fmla="*/ 1898 w 2044"/>
                <a:gd name="T55" fmla="*/ 244 h 1330"/>
                <a:gd name="T56" fmla="*/ 1761 w 2044"/>
                <a:gd name="T57" fmla="*/ 115 h 1330"/>
                <a:gd name="T58" fmla="*/ 1590 w 2044"/>
                <a:gd name="T59" fmla="*/ 30 h 1330"/>
                <a:gd name="T60" fmla="*/ 1496 w 2044"/>
                <a:gd name="T61" fmla="*/ 7 h 1330"/>
                <a:gd name="T62" fmla="*/ 1397 w 2044"/>
                <a:gd name="T63" fmla="*/ 0 h 1330"/>
                <a:gd name="T64" fmla="*/ 582 w 2044"/>
                <a:gd name="T65" fmla="*/ 5 h 1330"/>
                <a:gd name="T66" fmla="*/ 486 w 2044"/>
                <a:gd name="T67" fmla="*/ 21 h 1330"/>
                <a:gd name="T68" fmla="*/ 337 w 2044"/>
                <a:gd name="T69" fmla="*/ 82 h 1330"/>
                <a:gd name="T70" fmla="*/ 189 w 2044"/>
                <a:gd name="T71" fmla="*/ 194 h 1330"/>
                <a:gd name="T72" fmla="*/ 79 w 2044"/>
                <a:gd name="T73" fmla="*/ 348 h 1330"/>
                <a:gd name="T74" fmla="*/ 13 w 2044"/>
                <a:gd name="T75" fmla="*/ 532 h 1330"/>
                <a:gd name="T76" fmla="*/ 0 w 2044"/>
                <a:gd name="T77" fmla="*/ 667 h 1330"/>
                <a:gd name="T78" fmla="*/ 13 w 2044"/>
                <a:gd name="T79" fmla="*/ 800 h 1330"/>
                <a:gd name="T80" fmla="*/ 79 w 2044"/>
                <a:gd name="T81" fmla="*/ 982 h 1330"/>
                <a:gd name="T82" fmla="*/ 189 w 2044"/>
                <a:gd name="T83" fmla="*/ 1136 h 1330"/>
                <a:gd name="T84" fmla="*/ 337 w 2044"/>
                <a:gd name="T85" fmla="*/ 1251 h 1330"/>
                <a:gd name="T86" fmla="*/ 486 w 2044"/>
                <a:gd name="T87" fmla="*/ 1309 h 1330"/>
                <a:gd name="T88" fmla="*/ 582 w 2044"/>
                <a:gd name="T89" fmla="*/ 1328 h 1330"/>
                <a:gd name="T90" fmla="*/ 1397 w 2044"/>
                <a:gd name="T91" fmla="*/ 1330 h 1330"/>
                <a:gd name="T92" fmla="*/ 1496 w 2044"/>
                <a:gd name="T93" fmla="*/ 1322 h 1330"/>
                <a:gd name="T94" fmla="*/ 1590 w 2044"/>
                <a:gd name="T95" fmla="*/ 1300 h 1330"/>
                <a:gd name="T96" fmla="*/ 1761 w 2044"/>
                <a:gd name="T97" fmla="*/ 1217 h 1330"/>
                <a:gd name="T98" fmla="*/ 1898 w 2044"/>
                <a:gd name="T99" fmla="*/ 1089 h 1330"/>
                <a:gd name="T100" fmla="*/ 1995 w 2044"/>
                <a:gd name="T101" fmla="*/ 924 h 1330"/>
                <a:gd name="T102" fmla="*/ 2041 w 2044"/>
                <a:gd name="T103" fmla="*/ 735 h 1330"/>
                <a:gd name="T104" fmla="*/ 2035 w 2044"/>
                <a:gd name="T105" fmla="*/ 667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30">
                  <a:moveTo>
                    <a:pt x="2035" y="667"/>
                  </a:moveTo>
                  <a:lnTo>
                    <a:pt x="2027" y="667"/>
                  </a:lnTo>
                  <a:lnTo>
                    <a:pt x="2024" y="732"/>
                  </a:lnTo>
                  <a:lnTo>
                    <a:pt x="2016" y="795"/>
                  </a:lnTo>
                  <a:lnTo>
                    <a:pt x="2000" y="859"/>
                  </a:lnTo>
                  <a:lnTo>
                    <a:pt x="1977" y="919"/>
                  </a:lnTo>
                  <a:lnTo>
                    <a:pt x="1953" y="974"/>
                  </a:lnTo>
                  <a:lnTo>
                    <a:pt x="1920" y="1028"/>
                  </a:lnTo>
                  <a:lnTo>
                    <a:pt x="1885" y="1078"/>
                  </a:lnTo>
                  <a:lnTo>
                    <a:pt x="1843" y="1125"/>
                  </a:lnTo>
                  <a:lnTo>
                    <a:pt x="1799" y="1165"/>
                  </a:lnTo>
                  <a:lnTo>
                    <a:pt x="1750" y="1204"/>
                  </a:lnTo>
                  <a:lnTo>
                    <a:pt x="1698" y="1237"/>
                  </a:lnTo>
                  <a:lnTo>
                    <a:pt x="1642" y="1264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64" y="1311"/>
                  </a:lnTo>
                  <a:lnTo>
                    <a:pt x="1431" y="1314"/>
                  </a:lnTo>
                  <a:lnTo>
                    <a:pt x="1397" y="1314"/>
                  </a:lnTo>
                  <a:lnTo>
                    <a:pt x="648" y="1314"/>
                  </a:lnTo>
                  <a:lnTo>
                    <a:pt x="615" y="1314"/>
                  </a:lnTo>
                  <a:lnTo>
                    <a:pt x="582" y="1311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0" y="1264"/>
                  </a:lnTo>
                  <a:lnTo>
                    <a:pt x="346" y="1237"/>
                  </a:lnTo>
                  <a:lnTo>
                    <a:pt x="294" y="1204"/>
                  </a:lnTo>
                  <a:lnTo>
                    <a:pt x="247" y="1165"/>
                  </a:lnTo>
                  <a:lnTo>
                    <a:pt x="200" y="1125"/>
                  </a:lnTo>
                  <a:lnTo>
                    <a:pt x="162" y="1078"/>
                  </a:lnTo>
                  <a:lnTo>
                    <a:pt x="123" y="1028"/>
                  </a:lnTo>
                  <a:lnTo>
                    <a:pt x="93" y="974"/>
                  </a:lnTo>
                  <a:lnTo>
                    <a:pt x="65" y="919"/>
                  </a:lnTo>
                  <a:lnTo>
                    <a:pt x="47" y="859"/>
                  </a:lnTo>
                  <a:lnTo>
                    <a:pt x="29" y="795"/>
                  </a:lnTo>
                  <a:lnTo>
                    <a:pt x="18" y="732"/>
                  </a:lnTo>
                  <a:lnTo>
                    <a:pt x="16" y="667"/>
                  </a:lnTo>
                  <a:lnTo>
                    <a:pt x="18" y="600"/>
                  </a:lnTo>
                  <a:lnTo>
                    <a:pt x="29" y="534"/>
                  </a:lnTo>
                  <a:lnTo>
                    <a:pt x="47" y="471"/>
                  </a:lnTo>
                  <a:lnTo>
                    <a:pt x="65" y="414"/>
                  </a:lnTo>
                  <a:lnTo>
                    <a:pt x="93" y="356"/>
                  </a:lnTo>
                  <a:lnTo>
                    <a:pt x="123" y="304"/>
                  </a:lnTo>
                  <a:lnTo>
                    <a:pt x="162" y="252"/>
                  </a:lnTo>
                  <a:lnTo>
                    <a:pt x="200" y="208"/>
                  </a:lnTo>
                  <a:lnTo>
                    <a:pt x="247" y="164"/>
                  </a:lnTo>
                  <a:lnTo>
                    <a:pt x="294" y="129"/>
                  </a:lnTo>
                  <a:lnTo>
                    <a:pt x="346" y="95"/>
                  </a:lnTo>
                  <a:lnTo>
                    <a:pt x="400" y="68"/>
                  </a:lnTo>
                  <a:lnTo>
                    <a:pt x="459" y="46"/>
                  </a:lnTo>
                  <a:lnTo>
                    <a:pt x="519" y="30"/>
                  </a:lnTo>
                  <a:lnTo>
                    <a:pt x="551" y="25"/>
                  </a:lnTo>
                  <a:lnTo>
                    <a:pt x="582" y="21"/>
                  </a:lnTo>
                  <a:lnTo>
                    <a:pt x="615" y="19"/>
                  </a:lnTo>
                  <a:lnTo>
                    <a:pt x="648" y="16"/>
                  </a:lnTo>
                  <a:lnTo>
                    <a:pt x="1397" y="16"/>
                  </a:lnTo>
                  <a:lnTo>
                    <a:pt x="1431" y="19"/>
                  </a:lnTo>
                  <a:lnTo>
                    <a:pt x="1464" y="21"/>
                  </a:lnTo>
                  <a:lnTo>
                    <a:pt x="1494" y="25"/>
                  </a:lnTo>
                  <a:lnTo>
                    <a:pt x="1525" y="30"/>
                  </a:lnTo>
                  <a:lnTo>
                    <a:pt x="1585" y="46"/>
                  </a:lnTo>
                  <a:lnTo>
                    <a:pt x="1642" y="68"/>
                  </a:lnTo>
                  <a:lnTo>
                    <a:pt x="1698" y="95"/>
                  </a:lnTo>
                  <a:lnTo>
                    <a:pt x="1750" y="129"/>
                  </a:lnTo>
                  <a:lnTo>
                    <a:pt x="1799" y="164"/>
                  </a:lnTo>
                  <a:lnTo>
                    <a:pt x="1843" y="208"/>
                  </a:lnTo>
                  <a:lnTo>
                    <a:pt x="1885" y="252"/>
                  </a:lnTo>
                  <a:lnTo>
                    <a:pt x="1920" y="304"/>
                  </a:lnTo>
                  <a:lnTo>
                    <a:pt x="1953" y="356"/>
                  </a:lnTo>
                  <a:lnTo>
                    <a:pt x="1977" y="414"/>
                  </a:lnTo>
                  <a:lnTo>
                    <a:pt x="2000" y="471"/>
                  </a:lnTo>
                  <a:lnTo>
                    <a:pt x="2016" y="534"/>
                  </a:lnTo>
                  <a:lnTo>
                    <a:pt x="2024" y="600"/>
                  </a:lnTo>
                  <a:lnTo>
                    <a:pt x="2027" y="667"/>
                  </a:lnTo>
                  <a:lnTo>
                    <a:pt x="2035" y="667"/>
                  </a:lnTo>
                  <a:lnTo>
                    <a:pt x="2044" y="667"/>
                  </a:lnTo>
                  <a:lnTo>
                    <a:pt x="2044" y="631"/>
                  </a:lnTo>
                  <a:lnTo>
                    <a:pt x="2041" y="598"/>
                  </a:lnTo>
                  <a:lnTo>
                    <a:pt x="2033" y="532"/>
                  </a:lnTo>
                  <a:lnTo>
                    <a:pt x="2016" y="469"/>
                  </a:lnTo>
                  <a:lnTo>
                    <a:pt x="1995" y="406"/>
                  </a:lnTo>
                  <a:lnTo>
                    <a:pt x="1966" y="348"/>
                  </a:lnTo>
                  <a:lnTo>
                    <a:pt x="1934" y="293"/>
                  </a:lnTo>
                  <a:lnTo>
                    <a:pt x="1898" y="244"/>
                  </a:lnTo>
                  <a:lnTo>
                    <a:pt x="1856" y="194"/>
                  </a:lnTo>
                  <a:lnTo>
                    <a:pt x="1810" y="153"/>
                  </a:lnTo>
                  <a:lnTo>
                    <a:pt x="1761" y="115"/>
                  </a:lnTo>
                  <a:lnTo>
                    <a:pt x="1705" y="82"/>
                  </a:lnTo>
                  <a:lnTo>
                    <a:pt x="1651" y="54"/>
                  </a:lnTo>
                  <a:lnTo>
                    <a:pt x="1590" y="30"/>
                  </a:lnTo>
                  <a:lnTo>
                    <a:pt x="1560" y="21"/>
                  </a:lnTo>
                  <a:lnTo>
                    <a:pt x="1527" y="13"/>
                  </a:lnTo>
                  <a:lnTo>
                    <a:pt x="1496" y="7"/>
                  </a:lnTo>
                  <a:lnTo>
                    <a:pt x="1464" y="5"/>
                  </a:lnTo>
                  <a:lnTo>
                    <a:pt x="1431" y="2"/>
                  </a:lnTo>
                  <a:lnTo>
                    <a:pt x="1397" y="0"/>
                  </a:lnTo>
                  <a:lnTo>
                    <a:pt x="648" y="0"/>
                  </a:lnTo>
                  <a:lnTo>
                    <a:pt x="612" y="2"/>
                  </a:lnTo>
                  <a:lnTo>
                    <a:pt x="582" y="5"/>
                  </a:lnTo>
                  <a:lnTo>
                    <a:pt x="549" y="7"/>
                  </a:lnTo>
                  <a:lnTo>
                    <a:pt x="517" y="13"/>
                  </a:lnTo>
                  <a:lnTo>
                    <a:pt x="486" y="21"/>
                  </a:lnTo>
                  <a:lnTo>
                    <a:pt x="456" y="30"/>
                  </a:lnTo>
                  <a:lnTo>
                    <a:pt x="395" y="54"/>
                  </a:lnTo>
                  <a:lnTo>
                    <a:pt x="337" y="82"/>
                  </a:lnTo>
                  <a:lnTo>
                    <a:pt x="285" y="115"/>
                  </a:lnTo>
                  <a:lnTo>
                    <a:pt x="236" y="153"/>
                  </a:lnTo>
                  <a:lnTo>
                    <a:pt x="189" y="194"/>
                  </a:lnTo>
                  <a:lnTo>
                    <a:pt x="148" y="244"/>
                  </a:lnTo>
                  <a:lnTo>
                    <a:pt x="110" y="293"/>
                  </a:lnTo>
                  <a:lnTo>
                    <a:pt x="79" y="348"/>
                  </a:lnTo>
                  <a:lnTo>
                    <a:pt x="52" y="406"/>
                  </a:lnTo>
                  <a:lnTo>
                    <a:pt x="29" y="469"/>
                  </a:lnTo>
                  <a:lnTo>
                    <a:pt x="13" y="532"/>
                  </a:lnTo>
                  <a:lnTo>
                    <a:pt x="2" y="598"/>
                  </a:lnTo>
                  <a:lnTo>
                    <a:pt x="2" y="631"/>
                  </a:lnTo>
                  <a:lnTo>
                    <a:pt x="0" y="667"/>
                  </a:lnTo>
                  <a:lnTo>
                    <a:pt x="2" y="699"/>
                  </a:lnTo>
                  <a:lnTo>
                    <a:pt x="2" y="735"/>
                  </a:lnTo>
                  <a:lnTo>
                    <a:pt x="13" y="800"/>
                  </a:lnTo>
                  <a:lnTo>
                    <a:pt x="29" y="864"/>
                  </a:lnTo>
                  <a:lnTo>
                    <a:pt x="52" y="924"/>
                  </a:lnTo>
                  <a:lnTo>
                    <a:pt x="79" y="982"/>
                  </a:lnTo>
                  <a:lnTo>
                    <a:pt x="110" y="1037"/>
                  </a:lnTo>
                  <a:lnTo>
                    <a:pt x="148" y="1089"/>
                  </a:lnTo>
                  <a:lnTo>
                    <a:pt x="189" y="1136"/>
                  </a:lnTo>
                  <a:lnTo>
                    <a:pt x="236" y="1179"/>
                  </a:lnTo>
                  <a:lnTo>
                    <a:pt x="285" y="1217"/>
                  </a:lnTo>
                  <a:lnTo>
                    <a:pt x="337" y="1251"/>
                  </a:lnTo>
                  <a:lnTo>
                    <a:pt x="395" y="1278"/>
                  </a:lnTo>
                  <a:lnTo>
                    <a:pt x="456" y="1300"/>
                  </a:lnTo>
                  <a:lnTo>
                    <a:pt x="486" y="1309"/>
                  </a:lnTo>
                  <a:lnTo>
                    <a:pt x="517" y="1316"/>
                  </a:lnTo>
                  <a:lnTo>
                    <a:pt x="549" y="1322"/>
                  </a:lnTo>
                  <a:lnTo>
                    <a:pt x="582" y="1328"/>
                  </a:lnTo>
                  <a:lnTo>
                    <a:pt x="612" y="1330"/>
                  </a:lnTo>
                  <a:lnTo>
                    <a:pt x="648" y="1330"/>
                  </a:lnTo>
                  <a:lnTo>
                    <a:pt x="1397" y="1330"/>
                  </a:lnTo>
                  <a:lnTo>
                    <a:pt x="1431" y="1330"/>
                  </a:lnTo>
                  <a:lnTo>
                    <a:pt x="1464" y="1328"/>
                  </a:lnTo>
                  <a:lnTo>
                    <a:pt x="1496" y="1322"/>
                  </a:lnTo>
                  <a:lnTo>
                    <a:pt x="1527" y="1316"/>
                  </a:lnTo>
                  <a:lnTo>
                    <a:pt x="1560" y="1309"/>
                  </a:lnTo>
                  <a:lnTo>
                    <a:pt x="1590" y="1300"/>
                  </a:lnTo>
                  <a:lnTo>
                    <a:pt x="1651" y="1278"/>
                  </a:lnTo>
                  <a:lnTo>
                    <a:pt x="1705" y="1251"/>
                  </a:lnTo>
                  <a:lnTo>
                    <a:pt x="1761" y="1217"/>
                  </a:lnTo>
                  <a:lnTo>
                    <a:pt x="1810" y="1179"/>
                  </a:lnTo>
                  <a:lnTo>
                    <a:pt x="1856" y="1136"/>
                  </a:lnTo>
                  <a:lnTo>
                    <a:pt x="1898" y="1089"/>
                  </a:lnTo>
                  <a:lnTo>
                    <a:pt x="1934" y="1037"/>
                  </a:lnTo>
                  <a:lnTo>
                    <a:pt x="1966" y="982"/>
                  </a:lnTo>
                  <a:lnTo>
                    <a:pt x="1995" y="924"/>
                  </a:lnTo>
                  <a:lnTo>
                    <a:pt x="2016" y="864"/>
                  </a:lnTo>
                  <a:lnTo>
                    <a:pt x="2033" y="800"/>
                  </a:lnTo>
                  <a:lnTo>
                    <a:pt x="2041" y="735"/>
                  </a:lnTo>
                  <a:lnTo>
                    <a:pt x="2044" y="699"/>
                  </a:lnTo>
                  <a:lnTo>
                    <a:pt x="2044" y="667"/>
                  </a:lnTo>
                  <a:lnTo>
                    <a:pt x="2035" y="66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193"/>
            <p:cNvSpPr>
              <a:spLocks/>
            </p:cNvSpPr>
            <p:nvPr/>
          </p:nvSpPr>
          <p:spPr bwMode="auto">
            <a:xfrm>
              <a:off x="4364038" y="3989388"/>
              <a:ext cx="130175" cy="234950"/>
            </a:xfrm>
            <a:custGeom>
              <a:avLst/>
              <a:gdLst>
                <a:gd name="T0" fmla="*/ 132 w 571"/>
                <a:gd name="T1" fmla="*/ 0 h 1040"/>
                <a:gd name="T2" fmla="*/ 101 w 571"/>
                <a:gd name="T3" fmla="*/ 42 h 1040"/>
                <a:gd name="T4" fmla="*/ 77 w 571"/>
                <a:gd name="T5" fmla="*/ 85 h 1040"/>
                <a:gd name="T6" fmla="*/ 55 w 571"/>
                <a:gd name="T7" fmla="*/ 135 h 1040"/>
                <a:gd name="T8" fmla="*/ 36 w 571"/>
                <a:gd name="T9" fmla="*/ 182 h 1040"/>
                <a:gd name="T10" fmla="*/ 19 w 571"/>
                <a:gd name="T11" fmla="*/ 234 h 1040"/>
                <a:gd name="T12" fmla="*/ 8 w 571"/>
                <a:gd name="T13" fmla="*/ 286 h 1040"/>
                <a:gd name="T14" fmla="*/ 2 w 571"/>
                <a:gd name="T15" fmla="*/ 340 h 1040"/>
                <a:gd name="T16" fmla="*/ 0 w 571"/>
                <a:gd name="T17" fmla="*/ 396 h 1040"/>
                <a:gd name="T18" fmla="*/ 2 w 571"/>
                <a:gd name="T19" fmla="*/ 461 h 1040"/>
                <a:gd name="T20" fmla="*/ 13 w 571"/>
                <a:gd name="T21" fmla="*/ 524 h 1040"/>
                <a:gd name="T22" fmla="*/ 31 w 571"/>
                <a:gd name="T23" fmla="*/ 588 h 1040"/>
                <a:gd name="T24" fmla="*/ 49 w 571"/>
                <a:gd name="T25" fmla="*/ 648 h 1040"/>
                <a:gd name="T26" fmla="*/ 77 w 571"/>
                <a:gd name="T27" fmla="*/ 703 h 1040"/>
                <a:gd name="T28" fmla="*/ 107 w 571"/>
                <a:gd name="T29" fmla="*/ 757 h 1040"/>
                <a:gd name="T30" fmla="*/ 146 w 571"/>
                <a:gd name="T31" fmla="*/ 807 h 1040"/>
                <a:gd name="T32" fmla="*/ 184 w 571"/>
                <a:gd name="T33" fmla="*/ 854 h 1040"/>
                <a:gd name="T34" fmla="*/ 225 w 571"/>
                <a:gd name="T35" fmla="*/ 889 h 1040"/>
                <a:gd name="T36" fmla="*/ 267 w 571"/>
                <a:gd name="T37" fmla="*/ 925 h 1040"/>
                <a:gd name="T38" fmla="*/ 313 w 571"/>
                <a:gd name="T39" fmla="*/ 955 h 1040"/>
                <a:gd name="T40" fmla="*/ 360 w 571"/>
                <a:gd name="T41" fmla="*/ 980 h 1040"/>
                <a:gd name="T42" fmla="*/ 409 w 571"/>
                <a:gd name="T43" fmla="*/ 1002 h 1040"/>
                <a:gd name="T44" fmla="*/ 461 w 571"/>
                <a:gd name="T45" fmla="*/ 1018 h 1040"/>
                <a:gd name="T46" fmla="*/ 517 w 571"/>
                <a:gd name="T47" fmla="*/ 1032 h 1040"/>
                <a:gd name="T48" fmla="*/ 571 w 571"/>
                <a:gd name="T49" fmla="*/ 1040 h 1040"/>
                <a:gd name="T50" fmla="*/ 522 w 571"/>
                <a:gd name="T51" fmla="*/ 1027 h 1040"/>
                <a:gd name="T52" fmla="*/ 478 w 571"/>
                <a:gd name="T53" fmla="*/ 1007 h 1040"/>
                <a:gd name="T54" fmla="*/ 434 w 571"/>
                <a:gd name="T55" fmla="*/ 985 h 1040"/>
                <a:gd name="T56" fmla="*/ 391 w 571"/>
                <a:gd name="T57" fmla="*/ 960 h 1040"/>
                <a:gd name="T58" fmla="*/ 352 w 571"/>
                <a:gd name="T59" fmla="*/ 930 h 1040"/>
                <a:gd name="T60" fmla="*/ 313 w 571"/>
                <a:gd name="T61" fmla="*/ 901 h 1040"/>
                <a:gd name="T62" fmla="*/ 280 w 571"/>
                <a:gd name="T63" fmla="*/ 865 h 1040"/>
                <a:gd name="T64" fmla="*/ 247 w 571"/>
                <a:gd name="T65" fmla="*/ 829 h 1040"/>
                <a:gd name="T66" fmla="*/ 220 w 571"/>
                <a:gd name="T67" fmla="*/ 788 h 1040"/>
                <a:gd name="T68" fmla="*/ 195 w 571"/>
                <a:gd name="T69" fmla="*/ 746 h 1040"/>
                <a:gd name="T70" fmla="*/ 173 w 571"/>
                <a:gd name="T71" fmla="*/ 703 h 1040"/>
                <a:gd name="T72" fmla="*/ 154 w 571"/>
                <a:gd name="T73" fmla="*/ 656 h 1040"/>
                <a:gd name="T74" fmla="*/ 141 w 571"/>
                <a:gd name="T75" fmla="*/ 610 h 1040"/>
                <a:gd name="T76" fmla="*/ 130 w 571"/>
                <a:gd name="T77" fmla="*/ 560 h 1040"/>
                <a:gd name="T78" fmla="*/ 121 w 571"/>
                <a:gd name="T79" fmla="*/ 507 h 1040"/>
                <a:gd name="T80" fmla="*/ 121 w 571"/>
                <a:gd name="T81" fmla="*/ 455 h 1040"/>
                <a:gd name="T82" fmla="*/ 121 w 571"/>
                <a:gd name="T83" fmla="*/ 403 h 1040"/>
                <a:gd name="T84" fmla="*/ 130 w 571"/>
                <a:gd name="T85" fmla="*/ 354 h 1040"/>
                <a:gd name="T86" fmla="*/ 137 w 571"/>
                <a:gd name="T87" fmla="*/ 304 h 1040"/>
                <a:gd name="T88" fmla="*/ 154 w 571"/>
                <a:gd name="T89" fmla="*/ 258 h 1040"/>
                <a:gd name="T90" fmla="*/ 170 w 571"/>
                <a:gd name="T91" fmla="*/ 214 h 1040"/>
                <a:gd name="T92" fmla="*/ 193 w 571"/>
                <a:gd name="T93" fmla="*/ 171 h 1040"/>
                <a:gd name="T94" fmla="*/ 217 w 571"/>
                <a:gd name="T95" fmla="*/ 130 h 1040"/>
                <a:gd name="T96" fmla="*/ 245 w 571"/>
                <a:gd name="T97" fmla="*/ 88 h 1040"/>
                <a:gd name="T98" fmla="*/ 187 w 571"/>
                <a:gd name="T99" fmla="*/ 47 h 1040"/>
                <a:gd name="T100" fmla="*/ 132 w 571"/>
                <a:gd name="T101" fmla="*/ 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71" h="1040">
                  <a:moveTo>
                    <a:pt x="132" y="0"/>
                  </a:moveTo>
                  <a:lnTo>
                    <a:pt x="101" y="42"/>
                  </a:lnTo>
                  <a:lnTo>
                    <a:pt x="77" y="85"/>
                  </a:lnTo>
                  <a:lnTo>
                    <a:pt x="55" y="135"/>
                  </a:lnTo>
                  <a:lnTo>
                    <a:pt x="36" y="182"/>
                  </a:lnTo>
                  <a:lnTo>
                    <a:pt x="19" y="234"/>
                  </a:lnTo>
                  <a:lnTo>
                    <a:pt x="8" y="286"/>
                  </a:lnTo>
                  <a:lnTo>
                    <a:pt x="2" y="340"/>
                  </a:lnTo>
                  <a:lnTo>
                    <a:pt x="0" y="396"/>
                  </a:lnTo>
                  <a:lnTo>
                    <a:pt x="2" y="461"/>
                  </a:lnTo>
                  <a:lnTo>
                    <a:pt x="13" y="524"/>
                  </a:lnTo>
                  <a:lnTo>
                    <a:pt x="31" y="588"/>
                  </a:lnTo>
                  <a:lnTo>
                    <a:pt x="49" y="648"/>
                  </a:lnTo>
                  <a:lnTo>
                    <a:pt x="77" y="703"/>
                  </a:lnTo>
                  <a:lnTo>
                    <a:pt x="107" y="757"/>
                  </a:lnTo>
                  <a:lnTo>
                    <a:pt x="146" y="807"/>
                  </a:lnTo>
                  <a:lnTo>
                    <a:pt x="184" y="854"/>
                  </a:lnTo>
                  <a:lnTo>
                    <a:pt x="225" y="889"/>
                  </a:lnTo>
                  <a:lnTo>
                    <a:pt x="267" y="925"/>
                  </a:lnTo>
                  <a:lnTo>
                    <a:pt x="313" y="955"/>
                  </a:lnTo>
                  <a:lnTo>
                    <a:pt x="360" y="980"/>
                  </a:lnTo>
                  <a:lnTo>
                    <a:pt x="409" y="1002"/>
                  </a:lnTo>
                  <a:lnTo>
                    <a:pt x="461" y="1018"/>
                  </a:lnTo>
                  <a:lnTo>
                    <a:pt x="517" y="1032"/>
                  </a:lnTo>
                  <a:lnTo>
                    <a:pt x="571" y="1040"/>
                  </a:lnTo>
                  <a:lnTo>
                    <a:pt x="522" y="1027"/>
                  </a:lnTo>
                  <a:lnTo>
                    <a:pt x="478" y="1007"/>
                  </a:lnTo>
                  <a:lnTo>
                    <a:pt x="434" y="985"/>
                  </a:lnTo>
                  <a:lnTo>
                    <a:pt x="391" y="960"/>
                  </a:lnTo>
                  <a:lnTo>
                    <a:pt x="352" y="930"/>
                  </a:lnTo>
                  <a:lnTo>
                    <a:pt x="313" y="901"/>
                  </a:lnTo>
                  <a:lnTo>
                    <a:pt x="280" y="865"/>
                  </a:lnTo>
                  <a:lnTo>
                    <a:pt x="247" y="829"/>
                  </a:lnTo>
                  <a:lnTo>
                    <a:pt x="220" y="788"/>
                  </a:lnTo>
                  <a:lnTo>
                    <a:pt x="195" y="746"/>
                  </a:lnTo>
                  <a:lnTo>
                    <a:pt x="173" y="703"/>
                  </a:lnTo>
                  <a:lnTo>
                    <a:pt x="154" y="656"/>
                  </a:lnTo>
                  <a:lnTo>
                    <a:pt x="141" y="610"/>
                  </a:lnTo>
                  <a:lnTo>
                    <a:pt x="130" y="560"/>
                  </a:lnTo>
                  <a:lnTo>
                    <a:pt x="121" y="507"/>
                  </a:lnTo>
                  <a:lnTo>
                    <a:pt x="121" y="455"/>
                  </a:lnTo>
                  <a:lnTo>
                    <a:pt x="121" y="403"/>
                  </a:lnTo>
                  <a:lnTo>
                    <a:pt x="130" y="354"/>
                  </a:lnTo>
                  <a:lnTo>
                    <a:pt x="137" y="304"/>
                  </a:lnTo>
                  <a:lnTo>
                    <a:pt x="154" y="258"/>
                  </a:lnTo>
                  <a:lnTo>
                    <a:pt x="170" y="214"/>
                  </a:lnTo>
                  <a:lnTo>
                    <a:pt x="193" y="171"/>
                  </a:lnTo>
                  <a:lnTo>
                    <a:pt x="217" y="130"/>
                  </a:lnTo>
                  <a:lnTo>
                    <a:pt x="245" y="88"/>
                  </a:lnTo>
                  <a:lnTo>
                    <a:pt x="187" y="47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194"/>
            <p:cNvSpPr>
              <a:spLocks/>
            </p:cNvSpPr>
            <p:nvPr/>
          </p:nvSpPr>
          <p:spPr bwMode="auto">
            <a:xfrm>
              <a:off x="4362451" y="3987800"/>
              <a:ext cx="142875" cy="239713"/>
            </a:xfrm>
            <a:custGeom>
              <a:avLst/>
              <a:gdLst>
                <a:gd name="T0" fmla="*/ 135 w 632"/>
                <a:gd name="T1" fmla="*/ 0 h 1059"/>
                <a:gd name="T2" fmla="*/ 105 w 632"/>
                <a:gd name="T3" fmla="*/ 44 h 1059"/>
                <a:gd name="T4" fmla="*/ 81 w 632"/>
                <a:gd name="T5" fmla="*/ 91 h 1059"/>
                <a:gd name="T6" fmla="*/ 56 w 632"/>
                <a:gd name="T7" fmla="*/ 138 h 1059"/>
                <a:gd name="T8" fmla="*/ 36 w 632"/>
                <a:gd name="T9" fmla="*/ 186 h 1059"/>
                <a:gd name="T10" fmla="*/ 22 w 632"/>
                <a:gd name="T11" fmla="*/ 239 h 1059"/>
                <a:gd name="T12" fmla="*/ 11 w 632"/>
                <a:gd name="T13" fmla="*/ 291 h 1059"/>
                <a:gd name="T14" fmla="*/ 4 w 632"/>
                <a:gd name="T15" fmla="*/ 346 h 1059"/>
                <a:gd name="T16" fmla="*/ 0 w 632"/>
                <a:gd name="T17" fmla="*/ 404 h 1059"/>
                <a:gd name="T18" fmla="*/ 4 w 632"/>
                <a:gd name="T19" fmla="*/ 469 h 1059"/>
                <a:gd name="T20" fmla="*/ 15 w 632"/>
                <a:gd name="T21" fmla="*/ 535 h 1059"/>
                <a:gd name="T22" fmla="*/ 31 w 632"/>
                <a:gd name="T23" fmla="*/ 596 h 1059"/>
                <a:gd name="T24" fmla="*/ 51 w 632"/>
                <a:gd name="T25" fmla="*/ 656 h 1059"/>
                <a:gd name="T26" fmla="*/ 78 w 632"/>
                <a:gd name="T27" fmla="*/ 713 h 1059"/>
                <a:gd name="T28" fmla="*/ 108 w 632"/>
                <a:gd name="T29" fmla="*/ 769 h 1059"/>
                <a:gd name="T30" fmla="*/ 146 w 632"/>
                <a:gd name="T31" fmla="*/ 817 h 1059"/>
                <a:gd name="T32" fmla="*/ 184 w 632"/>
                <a:gd name="T33" fmla="*/ 864 h 1059"/>
                <a:gd name="T34" fmla="*/ 231 w 632"/>
                <a:gd name="T35" fmla="*/ 905 h 1059"/>
                <a:gd name="T36" fmla="*/ 278 w 632"/>
                <a:gd name="T37" fmla="*/ 943 h 1059"/>
                <a:gd name="T38" fmla="*/ 330 w 632"/>
                <a:gd name="T39" fmla="*/ 977 h 1059"/>
                <a:gd name="T40" fmla="*/ 386 w 632"/>
                <a:gd name="T41" fmla="*/ 1004 h 1059"/>
                <a:gd name="T42" fmla="*/ 443 w 632"/>
                <a:gd name="T43" fmla="*/ 1029 h 1059"/>
                <a:gd name="T44" fmla="*/ 506 w 632"/>
                <a:gd name="T45" fmla="*/ 1046 h 1059"/>
                <a:gd name="T46" fmla="*/ 567 w 632"/>
                <a:gd name="T47" fmla="*/ 1056 h 1059"/>
                <a:gd name="T48" fmla="*/ 600 w 632"/>
                <a:gd name="T49" fmla="*/ 1059 h 1059"/>
                <a:gd name="T50" fmla="*/ 632 w 632"/>
                <a:gd name="T51" fmla="*/ 1059 h 1059"/>
                <a:gd name="T52" fmla="*/ 580 w 632"/>
                <a:gd name="T53" fmla="*/ 1048 h 1059"/>
                <a:gd name="T54" fmla="*/ 526 w 632"/>
                <a:gd name="T55" fmla="*/ 1040 h 1059"/>
                <a:gd name="T56" fmla="*/ 470 w 632"/>
                <a:gd name="T57" fmla="*/ 1026 h 1059"/>
                <a:gd name="T58" fmla="*/ 418 w 632"/>
                <a:gd name="T59" fmla="*/ 1010 h 1059"/>
                <a:gd name="T60" fmla="*/ 369 w 632"/>
                <a:gd name="T61" fmla="*/ 988 h 1059"/>
                <a:gd name="T62" fmla="*/ 322 w 632"/>
                <a:gd name="T63" fmla="*/ 963 h 1059"/>
                <a:gd name="T64" fmla="*/ 276 w 632"/>
                <a:gd name="T65" fmla="*/ 933 h 1059"/>
                <a:gd name="T66" fmla="*/ 234 w 632"/>
                <a:gd name="T67" fmla="*/ 897 h 1059"/>
                <a:gd name="T68" fmla="*/ 193 w 632"/>
                <a:gd name="T69" fmla="*/ 862 h 1059"/>
                <a:gd name="T70" fmla="*/ 155 w 632"/>
                <a:gd name="T71" fmla="*/ 815 h 1059"/>
                <a:gd name="T72" fmla="*/ 116 w 632"/>
                <a:gd name="T73" fmla="*/ 765 h 1059"/>
                <a:gd name="T74" fmla="*/ 86 w 632"/>
                <a:gd name="T75" fmla="*/ 711 h 1059"/>
                <a:gd name="T76" fmla="*/ 58 w 632"/>
                <a:gd name="T77" fmla="*/ 656 h 1059"/>
                <a:gd name="T78" fmla="*/ 40 w 632"/>
                <a:gd name="T79" fmla="*/ 596 h 1059"/>
                <a:gd name="T80" fmla="*/ 22 w 632"/>
                <a:gd name="T81" fmla="*/ 532 h 1059"/>
                <a:gd name="T82" fmla="*/ 11 w 632"/>
                <a:gd name="T83" fmla="*/ 469 h 1059"/>
                <a:gd name="T84" fmla="*/ 9 w 632"/>
                <a:gd name="T85" fmla="*/ 404 h 1059"/>
                <a:gd name="T86" fmla="*/ 11 w 632"/>
                <a:gd name="T87" fmla="*/ 348 h 1059"/>
                <a:gd name="T88" fmla="*/ 17 w 632"/>
                <a:gd name="T89" fmla="*/ 294 h 1059"/>
                <a:gd name="T90" fmla="*/ 28 w 632"/>
                <a:gd name="T91" fmla="*/ 242 h 1059"/>
                <a:gd name="T92" fmla="*/ 45 w 632"/>
                <a:gd name="T93" fmla="*/ 190 h 1059"/>
                <a:gd name="T94" fmla="*/ 64 w 632"/>
                <a:gd name="T95" fmla="*/ 143 h 1059"/>
                <a:gd name="T96" fmla="*/ 86 w 632"/>
                <a:gd name="T97" fmla="*/ 93 h 1059"/>
                <a:gd name="T98" fmla="*/ 110 w 632"/>
                <a:gd name="T99" fmla="*/ 50 h 1059"/>
                <a:gd name="T100" fmla="*/ 141 w 632"/>
                <a:gd name="T101" fmla="*/ 8 h 1059"/>
                <a:gd name="T102" fmla="*/ 139 w 632"/>
                <a:gd name="T103" fmla="*/ 5 h 1059"/>
                <a:gd name="T104" fmla="*/ 135 w 632"/>
                <a:gd name="T105" fmla="*/ 0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059">
                  <a:moveTo>
                    <a:pt x="135" y="0"/>
                  </a:moveTo>
                  <a:lnTo>
                    <a:pt x="105" y="44"/>
                  </a:lnTo>
                  <a:lnTo>
                    <a:pt x="81" y="91"/>
                  </a:lnTo>
                  <a:lnTo>
                    <a:pt x="56" y="138"/>
                  </a:lnTo>
                  <a:lnTo>
                    <a:pt x="36" y="186"/>
                  </a:lnTo>
                  <a:lnTo>
                    <a:pt x="22" y="239"/>
                  </a:lnTo>
                  <a:lnTo>
                    <a:pt x="11" y="291"/>
                  </a:lnTo>
                  <a:lnTo>
                    <a:pt x="4" y="346"/>
                  </a:lnTo>
                  <a:lnTo>
                    <a:pt x="0" y="404"/>
                  </a:lnTo>
                  <a:lnTo>
                    <a:pt x="4" y="469"/>
                  </a:lnTo>
                  <a:lnTo>
                    <a:pt x="15" y="535"/>
                  </a:lnTo>
                  <a:lnTo>
                    <a:pt x="31" y="596"/>
                  </a:lnTo>
                  <a:lnTo>
                    <a:pt x="51" y="656"/>
                  </a:lnTo>
                  <a:lnTo>
                    <a:pt x="78" y="713"/>
                  </a:lnTo>
                  <a:lnTo>
                    <a:pt x="108" y="769"/>
                  </a:lnTo>
                  <a:lnTo>
                    <a:pt x="146" y="817"/>
                  </a:lnTo>
                  <a:lnTo>
                    <a:pt x="184" y="864"/>
                  </a:lnTo>
                  <a:lnTo>
                    <a:pt x="231" y="905"/>
                  </a:lnTo>
                  <a:lnTo>
                    <a:pt x="278" y="943"/>
                  </a:lnTo>
                  <a:lnTo>
                    <a:pt x="330" y="977"/>
                  </a:lnTo>
                  <a:lnTo>
                    <a:pt x="386" y="1004"/>
                  </a:lnTo>
                  <a:lnTo>
                    <a:pt x="443" y="1029"/>
                  </a:lnTo>
                  <a:lnTo>
                    <a:pt x="506" y="1046"/>
                  </a:lnTo>
                  <a:lnTo>
                    <a:pt x="567" y="1056"/>
                  </a:lnTo>
                  <a:lnTo>
                    <a:pt x="600" y="1059"/>
                  </a:lnTo>
                  <a:lnTo>
                    <a:pt x="632" y="1059"/>
                  </a:lnTo>
                  <a:lnTo>
                    <a:pt x="580" y="1048"/>
                  </a:lnTo>
                  <a:lnTo>
                    <a:pt x="526" y="1040"/>
                  </a:lnTo>
                  <a:lnTo>
                    <a:pt x="470" y="1026"/>
                  </a:lnTo>
                  <a:lnTo>
                    <a:pt x="418" y="1010"/>
                  </a:lnTo>
                  <a:lnTo>
                    <a:pt x="369" y="988"/>
                  </a:lnTo>
                  <a:lnTo>
                    <a:pt x="322" y="963"/>
                  </a:lnTo>
                  <a:lnTo>
                    <a:pt x="276" y="933"/>
                  </a:lnTo>
                  <a:lnTo>
                    <a:pt x="234" y="897"/>
                  </a:lnTo>
                  <a:lnTo>
                    <a:pt x="193" y="862"/>
                  </a:lnTo>
                  <a:lnTo>
                    <a:pt x="155" y="815"/>
                  </a:lnTo>
                  <a:lnTo>
                    <a:pt x="116" y="765"/>
                  </a:lnTo>
                  <a:lnTo>
                    <a:pt x="86" y="711"/>
                  </a:lnTo>
                  <a:lnTo>
                    <a:pt x="58" y="656"/>
                  </a:lnTo>
                  <a:lnTo>
                    <a:pt x="40" y="596"/>
                  </a:lnTo>
                  <a:lnTo>
                    <a:pt x="22" y="532"/>
                  </a:lnTo>
                  <a:lnTo>
                    <a:pt x="11" y="469"/>
                  </a:lnTo>
                  <a:lnTo>
                    <a:pt x="9" y="404"/>
                  </a:lnTo>
                  <a:lnTo>
                    <a:pt x="11" y="348"/>
                  </a:lnTo>
                  <a:lnTo>
                    <a:pt x="17" y="294"/>
                  </a:lnTo>
                  <a:lnTo>
                    <a:pt x="28" y="242"/>
                  </a:lnTo>
                  <a:lnTo>
                    <a:pt x="45" y="190"/>
                  </a:lnTo>
                  <a:lnTo>
                    <a:pt x="64" y="143"/>
                  </a:lnTo>
                  <a:lnTo>
                    <a:pt x="86" y="93"/>
                  </a:lnTo>
                  <a:lnTo>
                    <a:pt x="110" y="50"/>
                  </a:lnTo>
                  <a:lnTo>
                    <a:pt x="141" y="8"/>
                  </a:lnTo>
                  <a:lnTo>
                    <a:pt x="139" y="5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195"/>
            <p:cNvSpPr>
              <a:spLocks/>
            </p:cNvSpPr>
            <p:nvPr/>
          </p:nvSpPr>
          <p:spPr bwMode="auto">
            <a:xfrm>
              <a:off x="4800601" y="4011613"/>
              <a:ext cx="17463" cy="39688"/>
            </a:xfrm>
            <a:custGeom>
              <a:avLst/>
              <a:gdLst>
                <a:gd name="T0" fmla="*/ 24 w 82"/>
                <a:gd name="T1" fmla="*/ 0 h 176"/>
                <a:gd name="T2" fmla="*/ 0 w 82"/>
                <a:gd name="T3" fmla="*/ 11 h 176"/>
                <a:gd name="T4" fmla="*/ 24 w 82"/>
                <a:gd name="T5" fmla="*/ 50 h 176"/>
                <a:gd name="T6" fmla="*/ 46 w 82"/>
                <a:gd name="T7" fmla="*/ 92 h 176"/>
                <a:gd name="T8" fmla="*/ 65 w 82"/>
                <a:gd name="T9" fmla="*/ 133 h 176"/>
                <a:gd name="T10" fmla="*/ 82 w 82"/>
                <a:gd name="T11" fmla="*/ 176 h 176"/>
                <a:gd name="T12" fmla="*/ 71 w 82"/>
                <a:gd name="T13" fmla="*/ 130 h 176"/>
                <a:gd name="T14" fmla="*/ 58 w 82"/>
                <a:gd name="T15" fmla="*/ 86 h 176"/>
                <a:gd name="T16" fmla="*/ 43 w 82"/>
                <a:gd name="T17" fmla="*/ 42 h 176"/>
                <a:gd name="T18" fmla="*/ 24 w 82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176">
                  <a:moveTo>
                    <a:pt x="24" y="0"/>
                  </a:moveTo>
                  <a:lnTo>
                    <a:pt x="0" y="11"/>
                  </a:lnTo>
                  <a:lnTo>
                    <a:pt x="24" y="50"/>
                  </a:lnTo>
                  <a:lnTo>
                    <a:pt x="46" y="92"/>
                  </a:lnTo>
                  <a:lnTo>
                    <a:pt x="65" y="133"/>
                  </a:lnTo>
                  <a:lnTo>
                    <a:pt x="82" y="176"/>
                  </a:lnTo>
                  <a:lnTo>
                    <a:pt x="71" y="130"/>
                  </a:lnTo>
                  <a:lnTo>
                    <a:pt x="58" y="86"/>
                  </a:lnTo>
                  <a:lnTo>
                    <a:pt x="43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196"/>
            <p:cNvSpPr>
              <a:spLocks/>
            </p:cNvSpPr>
            <p:nvPr/>
          </p:nvSpPr>
          <p:spPr bwMode="auto">
            <a:xfrm>
              <a:off x="4805363" y="4011613"/>
              <a:ext cx="17463" cy="55563"/>
            </a:xfrm>
            <a:custGeom>
              <a:avLst/>
              <a:gdLst>
                <a:gd name="T0" fmla="*/ 5 w 74"/>
                <a:gd name="T1" fmla="*/ 0 h 250"/>
                <a:gd name="T2" fmla="*/ 0 w 74"/>
                <a:gd name="T3" fmla="*/ 5 h 250"/>
                <a:gd name="T4" fmla="*/ 19 w 74"/>
                <a:gd name="T5" fmla="*/ 47 h 250"/>
                <a:gd name="T6" fmla="*/ 34 w 74"/>
                <a:gd name="T7" fmla="*/ 91 h 250"/>
                <a:gd name="T8" fmla="*/ 47 w 74"/>
                <a:gd name="T9" fmla="*/ 135 h 250"/>
                <a:gd name="T10" fmla="*/ 58 w 74"/>
                <a:gd name="T11" fmla="*/ 181 h 250"/>
                <a:gd name="T12" fmla="*/ 66 w 74"/>
                <a:gd name="T13" fmla="*/ 214 h 250"/>
                <a:gd name="T14" fmla="*/ 74 w 74"/>
                <a:gd name="T15" fmla="*/ 250 h 250"/>
                <a:gd name="T16" fmla="*/ 72 w 74"/>
                <a:gd name="T17" fmla="*/ 217 h 250"/>
                <a:gd name="T18" fmla="*/ 66 w 74"/>
                <a:gd name="T19" fmla="*/ 184 h 250"/>
                <a:gd name="T20" fmla="*/ 52 w 74"/>
                <a:gd name="T21" fmla="*/ 121 h 250"/>
                <a:gd name="T22" fmla="*/ 30 w 74"/>
                <a:gd name="T23" fmla="*/ 61 h 250"/>
                <a:gd name="T24" fmla="*/ 5 w 74"/>
                <a:gd name="T2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250">
                  <a:moveTo>
                    <a:pt x="5" y="0"/>
                  </a:moveTo>
                  <a:lnTo>
                    <a:pt x="0" y="5"/>
                  </a:lnTo>
                  <a:lnTo>
                    <a:pt x="19" y="47"/>
                  </a:lnTo>
                  <a:lnTo>
                    <a:pt x="34" y="91"/>
                  </a:lnTo>
                  <a:lnTo>
                    <a:pt x="47" y="135"/>
                  </a:lnTo>
                  <a:lnTo>
                    <a:pt x="58" y="181"/>
                  </a:lnTo>
                  <a:lnTo>
                    <a:pt x="66" y="214"/>
                  </a:lnTo>
                  <a:lnTo>
                    <a:pt x="74" y="250"/>
                  </a:lnTo>
                  <a:lnTo>
                    <a:pt x="72" y="217"/>
                  </a:lnTo>
                  <a:lnTo>
                    <a:pt x="66" y="184"/>
                  </a:lnTo>
                  <a:lnTo>
                    <a:pt x="52" y="121"/>
                  </a:lnTo>
                  <a:lnTo>
                    <a:pt x="30" y="6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197"/>
            <p:cNvSpPr>
              <a:spLocks/>
            </p:cNvSpPr>
            <p:nvPr/>
          </p:nvSpPr>
          <p:spPr bwMode="auto">
            <a:xfrm>
              <a:off x="4394201" y="3957638"/>
              <a:ext cx="428625" cy="269875"/>
            </a:xfrm>
            <a:custGeom>
              <a:avLst/>
              <a:gdLst>
                <a:gd name="T0" fmla="*/ 1887 w 1889"/>
                <a:gd name="T1" fmla="*/ 656 h 1191"/>
                <a:gd name="T2" fmla="*/ 1865 w 1889"/>
                <a:gd name="T3" fmla="*/ 773 h 1191"/>
                <a:gd name="T4" fmla="*/ 1818 w 1889"/>
                <a:gd name="T5" fmla="*/ 881 h 1191"/>
                <a:gd name="T6" fmla="*/ 1755 w 1889"/>
                <a:gd name="T7" fmla="*/ 974 h 1191"/>
                <a:gd name="T8" fmla="*/ 1675 w 1889"/>
                <a:gd name="T9" fmla="*/ 1057 h 1191"/>
                <a:gd name="T10" fmla="*/ 1579 w 1889"/>
                <a:gd name="T11" fmla="*/ 1120 h 1191"/>
                <a:gd name="T12" fmla="*/ 1472 w 1889"/>
                <a:gd name="T13" fmla="*/ 1163 h 1191"/>
                <a:gd name="T14" fmla="*/ 1356 w 1889"/>
                <a:gd name="T15" fmla="*/ 1188 h 1191"/>
                <a:gd name="T16" fmla="*/ 596 w 1889"/>
                <a:gd name="T17" fmla="*/ 1191 h 1191"/>
                <a:gd name="T18" fmla="*/ 475 w 1889"/>
                <a:gd name="T19" fmla="*/ 1180 h 1191"/>
                <a:gd name="T20" fmla="*/ 362 w 1889"/>
                <a:gd name="T21" fmla="*/ 1145 h 1191"/>
                <a:gd name="T22" fmla="*/ 261 w 1889"/>
                <a:gd name="T23" fmla="*/ 1090 h 1191"/>
                <a:gd name="T24" fmla="*/ 173 w 1889"/>
                <a:gd name="T25" fmla="*/ 1018 h 1191"/>
                <a:gd name="T26" fmla="*/ 101 w 1889"/>
                <a:gd name="T27" fmla="*/ 928 h 1191"/>
                <a:gd name="T28" fmla="*/ 45 w 1889"/>
                <a:gd name="T29" fmla="*/ 829 h 1191"/>
                <a:gd name="T30" fmla="*/ 11 w 1889"/>
                <a:gd name="T31" fmla="*/ 716 h 1191"/>
                <a:gd name="T32" fmla="*/ 0 w 1889"/>
                <a:gd name="T33" fmla="*/ 595 h 1191"/>
                <a:gd name="T34" fmla="*/ 11 w 1889"/>
                <a:gd name="T35" fmla="*/ 478 h 1191"/>
                <a:gd name="T36" fmla="*/ 45 w 1889"/>
                <a:gd name="T37" fmla="*/ 365 h 1191"/>
                <a:gd name="T38" fmla="*/ 101 w 1889"/>
                <a:gd name="T39" fmla="*/ 264 h 1191"/>
                <a:gd name="T40" fmla="*/ 173 w 1889"/>
                <a:gd name="T41" fmla="*/ 176 h 1191"/>
                <a:gd name="T42" fmla="*/ 261 w 1889"/>
                <a:gd name="T43" fmla="*/ 102 h 1191"/>
                <a:gd name="T44" fmla="*/ 362 w 1889"/>
                <a:gd name="T45" fmla="*/ 47 h 1191"/>
                <a:gd name="T46" fmla="*/ 475 w 1889"/>
                <a:gd name="T47" fmla="*/ 14 h 1191"/>
                <a:gd name="T48" fmla="*/ 596 w 1889"/>
                <a:gd name="T49" fmla="*/ 0 h 1191"/>
                <a:gd name="T50" fmla="*/ 1356 w 1889"/>
                <a:gd name="T51" fmla="*/ 6 h 1191"/>
                <a:gd name="T52" fmla="*/ 1472 w 1889"/>
                <a:gd name="T53" fmla="*/ 27 h 1191"/>
                <a:gd name="T54" fmla="*/ 1579 w 1889"/>
                <a:gd name="T55" fmla="*/ 74 h 1191"/>
                <a:gd name="T56" fmla="*/ 1675 w 1889"/>
                <a:gd name="T57" fmla="*/ 137 h 1191"/>
                <a:gd name="T58" fmla="*/ 1755 w 1889"/>
                <a:gd name="T59" fmla="*/ 217 h 1191"/>
                <a:gd name="T60" fmla="*/ 1818 w 1889"/>
                <a:gd name="T61" fmla="*/ 313 h 1191"/>
                <a:gd name="T62" fmla="*/ 1865 w 1889"/>
                <a:gd name="T63" fmla="*/ 420 h 1191"/>
                <a:gd name="T64" fmla="*/ 1887 w 1889"/>
                <a:gd name="T65" fmla="*/ 536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89" h="1191">
                  <a:moveTo>
                    <a:pt x="1889" y="595"/>
                  </a:moveTo>
                  <a:lnTo>
                    <a:pt x="1887" y="656"/>
                  </a:lnTo>
                  <a:lnTo>
                    <a:pt x="1878" y="716"/>
                  </a:lnTo>
                  <a:lnTo>
                    <a:pt x="1865" y="773"/>
                  </a:lnTo>
                  <a:lnTo>
                    <a:pt x="1843" y="829"/>
                  </a:lnTo>
                  <a:lnTo>
                    <a:pt x="1818" y="881"/>
                  </a:lnTo>
                  <a:lnTo>
                    <a:pt x="1788" y="928"/>
                  </a:lnTo>
                  <a:lnTo>
                    <a:pt x="1755" y="974"/>
                  </a:lnTo>
                  <a:lnTo>
                    <a:pt x="1716" y="1018"/>
                  </a:lnTo>
                  <a:lnTo>
                    <a:pt x="1675" y="1057"/>
                  </a:lnTo>
                  <a:lnTo>
                    <a:pt x="1629" y="1090"/>
                  </a:lnTo>
                  <a:lnTo>
                    <a:pt x="1579" y="1120"/>
                  </a:lnTo>
                  <a:lnTo>
                    <a:pt x="1527" y="1145"/>
                  </a:lnTo>
                  <a:lnTo>
                    <a:pt x="1472" y="1163"/>
                  </a:lnTo>
                  <a:lnTo>
                    <a:pt x="1414" y="1180"/>
                  </a:lnTo>
                  <a:lnTo>
                    <a:pt x="1356" y="1188"/>
                  </a:lnTo>
                  <a:lnTo>
                    <a:pt x="1296" y="1191"/>
                  </a:lnTo>
                  <a:lnTo>
                    <a:pt x="596" y="1191"/>
                  </a:lnTo>
                  <a:lnTo>
                    <a:pt x="533" y="1188"/>
                  </a:lnTo>
                  <a:lnTo>
                    <a:pt x="475" y="1180"/>
                  </a:lnTo>
                  <a:lnTo>
                    <a:pt x="417" y="1163"/>
                  </a:lnTo>
                  <a:lnTo>
                    <a:pt x="362" y="1145"/>
                  </a:lnTo>
                  <a:lnTo>
                    <a:pt x="310" y="1120"/>
                  </a:lnTo>
                  <a:lnTo>
                    <a:pt x="261" y="1090"/>
                  </a:lnTo>
                  <a:lnTo>
                    <a:pt x="216" y="1057"/>
                  </a:lnTo>
                  <a:lnTo>
                    <a:pt x="173" y="1018"/>
                  </a:lnTo>
                  <a:lnTo>
                    <a:pt x="133" y="974"/>
                  </a:lnTo>
                  <a:lnTo>
                    <a:pt x="101" y="928"/>
                  </a:lnTo>
                  <a:lnTo>
                    <a:pt x="70" y="881"/>
                  </a:lnTo>
                  <a:lnTo>
                    <a:pt x="45" y="829"/>
                  </a:lnTo>
                  <a:lnTo>
                    <a:pt x="24" y="773"/>
                  </a:lnTo>
                  <a:lnTo>
                    <a:pt x="11" y="716"/>
                  </a:lnTo>
                  <a:lnTo>
                    <a:pt x="2" y="656"/>
                  </a:lnTo>
                  <a:lnTo>
                    <a:pt x="0" y="595"/>
                  </a:lnTo>
                  <a:lnTo>
                    <a:pt x="2" y="536"/>
                  </a:lnTo>
                  <a:lnTo>
                    <a:pt x="11" y="478"/>
                  </a:lnTo>
                  <a:lnTo>
                    <a:pt x="24" y="420"/>
                  </a:lnTo>
                  <a:lnTo>
                    <a:pt x="45" y="365"/>
                  </a:lnTo>
                  <a:lnTo>
                    <a:pt x="70" y="313"/>
                  </a:lnTo>
                  <a:lnTo>
                    <a:pt x="101" y="264"/>
                  </a:lnTo>
                  <a:lnTo>
                    <a:pt x="133" y="217"/>
                  </a:lnTo>
                  <a:lnTo>
                    <a:pt x="173" y="176"/>
                  </a:lnTo>
                  <a:lnTo>
                    <a:pt x="216" y="137"/>
                  </a:lnTo>
                  <a:lnTo>
                    <a:pt x="261" y="102"/>
                  </a:lnTo>
                  <a:lnTo>
                    <a:pt x="310" y="74"/>
                  </a:lnTo>
                  <a:lnTo>
                    <a:pt x="362" y="47"/>
                  </a:lnTo>
                  <a:lnTo>
                    <a:pt x="417" y="27"/>
                  </a:lnTo>
                  <a:lnTo>
                    <a:pt x="475" y="14"/>
                  </a:lnTo>
                  <a:lnTo>
                    <a:pt x="533" y="6"/>
                  </a:lnTo>
                  <a:lnTo>
                    <a:pt x="596" y="0"/>
                  </a:lnTo>
                  <a:lnTo>
                    <a:pt x="1296" y="0"/>
                  </a:lnTo>
                  <a:lnTo>
                    <a:pt x="1356" y="6"/>
                  </a:lnTo>
                  <a:lnTo>
                    <a:pt x="1414" y="14"/>
                  </a:lnTo>
                  <a:lnTo>
                    <a:pt x="1472" y="27"/>
                  </a:lnTo>
                  <a:lnTo>
                    <a:pt x="1527" y="47"/>
                  </a:lnTo>
                  <a:lnTo>
                    <a:pt x="1579" y="74"/>
                  </a:lnTo>
                  <a:lnTo>
                    <a:pt x="1629" y="102"/>
                  </a:lnTo>
                  <a:lnTo>
                    <a:pt x="1675" y="137"/>
                  </a:lnTo>
                  <a:lnTo>
                    <a:pt x="1716" y="176"/>
                  </a:lnTo>
                  <a:lnTo>
                    <a:pt x="1755" y="217"/>
                  </a:lnTo>
                  <a:lnTo>
                    <a:pt x="1788" y="264"/>
                  </a:lnTo>
                  <a:lnTo>
                    <a:pt x="1818" y="313"/>
                  </a:lnTo>
                  <a:lnTo>
                    <a:pt x="1843" y="365"/>
                  </a:lnTo>
                  <a:lnTo>
                    <a:pt x="1865" y="420"/>
                  </a:lnTo>
                  <a:lnTo>
                    <a:pt x="1878" y="478"/>
                  </a:lnTo>
                  <a:lnTo>
                    <a:pt x="1887" y="536"/>
                  </a:lnTo>
                  <a:lnTo>
                    <a:pt x="1889" y="595"/>
                  </a:lnTo>
                  <a:close/>
                </a:path>
              </a:pathLst>
            </a:custGeom>
            <a:solidFill>
              <a:srgbClr val="9CB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198"/>
            <p:cNvSpPr>
              <a:spLocks/>
            </p:cNvSpPr>
            <p:nvPr/>
          </p:nvSpPr>
          <p:spPr bwMode="auto">
            <a:xfrm>
              <a:off x="4391026" y="3956050"/>
              <a:ext cx="433388" cy="273050"/>
            </a:xfrm>
            <a:custGeom>
              <a:avLst/>
              <a:gdLst>
                <a:gd name="T0" fmla="*/ 1887 w 1907"/>
                <a:gd name="T1" fmla="*/ 663 h 1206"/>
                <a:gd name="T2" fmla="*/ 1846 w 1907"/>
                <a:gd name="T3" fmla="*/ 830 h 1206"/>
                <a:gd name="T4" fmla="*/ 1759 w 1907"/>
                <a:gd name="T5" fmla="*/ 976 h 1206"/>
                <a:gd name="T6" fmla="*/ 1631 w 1907"/>
                <a:gd name="T7" fmla="*/ 1091 h 1206"/>
                <a:gd name="T8" fmla="*/ 1478 w 1907"/>
                <a:gd name="T9" fmla="*/ 1163 h 1206"/>
                <a:gd name="T10" fmla="*/ 1305 w 1907"/>
                <a:gd name="T11" fmla="*/ 1190 h 1206"/>
                <a:gd name="T12" fmla="*/ 484 w 1907"/>
                <a:gd name="T13" fmla="*/ 1179 h 1206"/>
                <a:gd name="T14" fmla="*/ 324 w 1907"/>
                <a:gd name="T15" fmla="*/ 1118 h 1206"/>
                <a:gd name="T16" fmla="*/ 187 w 1907"/>
                <a:gd name="T17" fmla="*/ 1017 h 1206"/>
                <a:gd name="T18" fmla="*/ 85 w 1907"/>
                <a:gd name="T19" fmla="*/ 883 h 1206"/>
                <a:gd name="T20" fmla="*/ 27 w 1907"/>
                <a:gd name="T21" fmla="*/ 721 h 1206"/>
                <a:gd name="T22" fmla="*/ 20 w 1907"/>
                <a:gd name="T23" fmla="*/ 543 h 1206"/>
                <a:gd name="T24" fmla="*/ 61 w 1907"/>
                <a:gd name="T25" fmla="*/ 375 h 1206"/>
                <a:gd name="T26" fmla="*/ 151 w 1907"/>
                <a:gd name="T27" fmla="*/ 230 h 1206"/>
                <a:gd name="T28" fmla="*/ 275 w 1907"/>
                <a:gd name="T29" fmla="*/ 117 h 1206"/>
                <a:gd name="T30" fmla="*/ 428 w 1907"/>
                <a:gd name="T31" fmla="*/ 43 h 1206"/>
                <a:gd name="T32" fmla="*/ 605 w 1907"/>
                <a:gd name="T33" fmla="*/ 16 h 1206"/>
                <a:gd name="T34" fmla="*/ 1423 w 1907"/>
                <a:gd name="T35" fmla="*/ 29 h 1206"/>
                <a:gd name="T36" fmla="*/ 1586 w 1907"/>
                <a:gd name="T37" fmla="*/ 86 h 1206"/>
                <a:gd name="T38" fmla="*/ 1719 w 1907"/>
                <a:gd name="T39" fmla="*/ 189 h 1206"/>
                <a:gd name="T40" fmla="*/ 1822 w 1907"/>
                <a:gd name="T41" fmla="*/ 323 h 1206"/>
                <a:gd name="T42" fmla="*/ 1879 w 1907"/>
                <a:gd name="T43" fmla="*/ 485 h 1206"/>
                <a:gd name="T44" fmla="*/ 1898 w 1907"/>
                <a:gd name="T45" fmla="*/ 602 h 1206"/>
                <a:gd name="T46" fmla="*/ 1896 w 1907"/>
                <a:gd name="T47" fmla="*/ 482 h 1206"/>
                <a:gd name="T48" fmla="*/ 1835 w 1907"/>
                <a:gd name="T49" fmla="*/ 315 h 1206"/>
                <a:gd name="T50" fmla="*/ 1730 w 1907"/>
                <a:gd name="T51" fmla="*/ 178 h 1206"/>
                <a:gd name="T52" fmla="*/ 1591 w 1907"/>
                <a:gd name="T53" fmla="*/ 73 h 1206"/>
                <a:gd name="T54" fmla="*/ 1426 w 1907"/>
                <a:gd name="T55" fmla="*/ 13 h 1206"/>
                <a:gd name="T56" fmla="*/ 605 w 1907"/>
                <a:gd name="T57" fmla="*/ 0 h 1206"/>
                <a:gd name="T58" fmla="*/ 423 w 1907"/>
                <a:gd name="T59" fmla="*/ 27 h 1206"/>
                <a:gd name="T60" fmla="*/ 266 w 1907"/>
                <a:gd name="T61" fmla="*/ 104 h 1206"/>
                <a:gd name="T62" fmla="*/ 137 w 1907"/>
                <a:gd name="T63" fmla="*/ 219 h 1206"/>
                <a:gd name="T64" fmla="*/ 47 w 1907"/>
                <a:gd name="T65" fmla="*/ 370 h 1206"/>
                <a:gd name="T66" fmla="*/ 3 w 1907"/>
                <a:gd name="T67" fmla="*/ 543 h 1206"/>
                <a:gd name="T68" fmla="*/ 11 w 1907"/>
                <a:gd name="T69" fmla="*/ 726 h 1206"/>
                <a:gd name="T70" fmla="*/ 72 w 1907"/>
                <a:gd name="T71" fmla="*/ 891 h 1206"/>
                <a:gd name="T72" fmla="*/ 176 w 1907"/>
                <a:gd name="T73" fmla="*/ 1030 h 1206"/>
                <a:gd name="T74" fmla="*/ 315 w 1907"/>
                <a:gd name="T75" fmla="*/ 1135 h 1206"/>
                <a:gd name="T76" fmla="*/ 481 w 1907"/>
                <a:gd name="T77" fmla="*/ 1195 h 1206"/>
                <a:gd name="T78" fmla="*/ 1305 w 1907"/>
                <a:gd name="T79" fmla="*/ 1206 h 1206"/>
                <a:gd name="T80" fmla="*/ 1483 w 1907"/>
                <a:gd name="T81" fmla="*/ 1179 h 1206"/>
                <a:gd name="T82" fmla="*/ 1643 w 1907"/>
                <a:gd name="T83" fmla="*/ 1105 h 1206"/>
                <a:gd name="T84" fmla="*/ 1769 w 1907"/>
                <a:gd name="T85" fmla="*/ 987 h 1206"/>
                <a:gd name="T86" fmla="*/ 1860 w 1907"/>
                <a:gd name="T87" fmla="*/ 839 h 1206"/>
                <a:gd name="T88" fmla="*/ 1904 w 1907"/>
                <a:gd name="T89" fmla="*/ 665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07" h="1206">
                  <a:moveTo>
                    <a:pt x="1898" y="602"/>
                  </a:moveTo>
                  <a:lnTo>
                    <a:pt x="1890" y="602"/>
                  </a:lnTo>
                  <a:lnTo>
                    <a:pt x="1887" y="663"/>
                  </a:lnTo>
                  <a:lnTo>
                    <a:pt x="1879" y="721"/>
                  </a:lnTo>
                  <a:lnTo>
                    <a:pt x="1865" y="778"/>
                  </a:lnTo>
                  <a:lnTo>
                    <a:pt x="1846" y="830"/>
                  </a:lnTo>
                  <a:lnTo>
                    <a:pt x="1822" y="883"/>
                  </a:lnTo>
                  <a:lnTo>
                    <a:pt x="1791" y="931"/>
                  </a:lnTo>
                  <a:lnTo>
                    <a:pt x="1759" y="976"/>
                  </a:lnTo>
                  <a:lnTo>
                    <a:pt x="1719" y="1017"/>
                  </a:lnTo>
                  <a:lnTo>
                    <a:pt x="1678" y="1055"/>
                  </a:lnTo>
                  <a:lnTo>
                    <a:pt x="1631" y="1091"/>
                  </a:lnTo>
                  <a:lnTo>
                    <a:pt x="1586" y="1118"/>
                  </a:lnTo>
                  <a:lnTo>
                    <a:pt x="1533" y="1143"/>
                  </a:lnTo>
                  <a:lnTo>
                    <a:pt x="1478" y="1163"/>
                  </a:lnTo>
                  <a:lnTo>
                    <a:pt x="1423" y="1179"/>
                  </a:lnTo>
                  <a:lnTo>
                    <a:pt x="1363" y="1187"/>
                  </a:lnTo>
                  <a:lnTo>
                    <a:pt x="1305" y="1190"/>
                  </a:lnTo>
                  <a:lnTo>
                    <a:pt x="605" y="1190"/>
                  </a:lnTo>
                  <a:lnTo>
                    <a:pt x="544" y="1187"/>
                  </a:lnTo>
                  <a:lnTo>
                    <a:pt x="484" y="1179"/>
                  </a:lnTo>
                  <a:lnTo>
                    <a:pt x="428" y="1163"/>
                  </a:lnTo>
                  <a:lnTo>
                    <a:pt x="374" y="1143"/>
                  </a:lnTo>
                  <a:lnTo>
                    <a:pt x="324" y="1118"/>
                  </a:lnTo>
                  <a:lnTo>
                    <a:pt x="275" y="1091"/>
                  </a:lnTo>
                  <a:lnTo>
                    <a:pt x="228" y="1055"/>
                  </a:lnTo>
                  <a:lnTo>
                    <a:pt x="187" y="1017"/>
                  </a:lnTo>
                  <a:lnTo>
                    <a:pt x="151" y="976"/>
                  </a:lnTo>
                  <a:lnTo>
                    <a:pt x="115" y="931"/>
                  </a:lnTo>
                  <a:lnTo>
                    <a:pt x="85" y="883"/>
                  </a:lnTo>
                  <a:lnTo>
                    <a:pt x="61" y="830"/>
                  </a:lnTo>
                  <a:lnTo>
                    <a:pt x="41" y="778"/>
                  </a:lnTo>
                  <a:lnTo>
                    <a:pt x="27" y="721"/>
                  </a:lnTo>
                  <a:lnTo>
                    <a:pt x="20" y="663"/>
                  </a:lnTo>
                  <a:lnTo>
                    <a:pt x="16" y="602"/>
                  </a:lnTo>
                  <a:lnTo>
                    <a:pt x="20" y="543"/>
                  </a:lnTo>
                  <a:lnTo>
                    <a:pt x="27" y="485"/>
                  </a:lnTo>
                  <a:lnTo>
                    <a:pt x="41" y="430"/>
                  </a:lnTo>
                  <a:lnTo>
                    <a:pt x="61" y="375"/>
                  </a:lnTo>
                  <a:lnTo>
                    <a:pt x="85" y="323"/>
                  </a:lnTo>
                  <a:lnTo>
                    <a:pt x="115" y="277"/>
                  </a:lnTo>
                  <a:lnTo>
                    <a:pt x="151" y="230"/>
                  </a:lnTo>
                  <a:lnTo>
                    <a:pt x="187" y="189"/>
                  </a:lnTo>
                  <a:lnTo>
                    <a:pt x="228" y="149"/>
                  </a:lnTo>
                  <a:lnTo>
                    <a:pt x="275" y="117"/>
                  </a:lnTo>
                  <a:lnTo>
                    <a:pt x="324" y="86"/>
                  </a:lnTo>
                  <a:lnTo>
                    <a:pt x="374" y="63"/>
                  </a:lnTo>
                  <a:lnTo>
                    <a:pt x="428" y="43"/>
                  </a:lnTo>
                  <a:lnTo>
                    <a:pt x="484" y="29"/>
                  </a:lnTo>
                  <a:lnTo>
                    <a:pt x="544" y="21"/>
                  </a:lnTo>
                  <a:lnTo>
                    <a:pt x="605" y="16"/>
                  </a:lnTo>
                  <a:lnTo>
                    <a:pt x="1305" y="16"/>
                  </a:lnTo>
                  <a:lnTo>
                    <a:pt x="1363" y="21"/>
                  </a:lnTo>
                  <a:lnTo>
                    <a:pt x="1423" y="29"/>
                  </a:lnTo>
                  <a:lnTo>
                    <a:pt x="1478" y="43"/>
                  </a:lnTo>
                  <a:lnTo>
                    <a:pt x="1533" y="63"/>
                  </a:lnTo>
                  <a:lnTo>
                    <a:pt x="1586" y="86"/>
                  </a:lnTo>
                  <a:lnTo>
                    <a:pt x="1631" y="117"/>
                  </a:lnTo>
                  <a:lnTo>
                    <a:pt x="1678" y="149"/>
                  </a:lnTo>
                  <a:lnTo>
                    <a:pt x="1719" y="189"/>
                  </a:lnTo>
                  <a:lnTo>
                    <a:pt x="1759" y="230"/>
                  </a:lnTo>
                  <a:lnTo>
                    <a:pt x="1791" y="277"/>
                  </a:lnTo>
                  <a:lnTo>
                    <a:pt x="1822" y="323"/>
                  </a:lnTo>
                  <a:lnTo>
                    <a:pt x="1846" y="375"/>
                  </a:lnTo>
                  <a:lnTo>
                    <a:pt x="1865" y="430"/>
                  </a:lnTo>
                  <a:lnTo>
                    <a:pt x="1879" y="485"/>
                  </a:lnTo>
                  <a:lnTo>
                    <a:pt x="1887" y="543"/>
                  </a:lnTo>
                  <a:lnTo>
                    <a:pt x="1890" y="602"/>
                  </a:lnTo>
                  <a:lnTo>
                    <a:pt x="1898" y="602"/>
                  </a:lnTo>
                  <a:lnTo>
                    <a:pt x="1907" y="602"/>
                  </a:lnTo>
                  <a:lnTo>
                    <a:pt x="1904" y="543"/>
                  </a:lnTo>
                  <a:lnTo>
                    <a:pt x="1896" y="482"/>
                  </a:lnTo>
                  <a:lnTo>
                    <a:pt x="1882" y="424"/>
                  </a:lnTo>
                  <a:lnTo>
                    <a:pt x="1860" y="370"/>
                  </a:lnTo>
                  <a:lnTo>
                    <a:pt x="1835" y="315"/>
                  </a:lnTo>
                  <a:lnTo>
                    <a:pt x="1805" y="266"/>
                  </a:lnTo>
                  <a:lnTo>
                    <a:pt x="1769" y="219"/>
                  </a:lnTo>
                  <a:lnTo>
                    <a:pt x="1730" y="178"/>
                  </a:lnTo>
                  <a:lnTo>
                    <a:pt x="1687" y="139"/>
                  </a:lnTo>
                  <a:lnTo>
                    <a:pt x="1643" y="104"/>
                  </a:lnTo>
                  <a:lnTo>
                    <a:pt x="1591" y="73"/>
                  </a:lnTo>
                  <a:lnTo>
                    <a:pt x="1539" y="48"/>
                  </a:lnTo>
                  <a:lnTo>
                    <a:pt x="1483" y="27"/>
                  </a:lnTo>
                  <a:lnTo>
                    <a:pt x="1426" y="13"/>
                  </a:lnTo>
                  <a:lnTo>
                    <a:pt x="1365" y="5"/>
                  </a:lnTo>
                  <a:lnTo>
                    <a:pt x="1305" y="0"/>
                  </a:lnTo>
                  <a:lnTo>
                    <a:pt x="605" y="0"/>
                  </a:lnTo>
                  <a:lnTo>
                    <a:pt x="542" y="5"/>
                  </a:lnTo>
                  <a:lnTo>
                    <a:pt x="481" y="13"/>
                  </a:lnTo>
                  <a:lnTo>
                    <a:pt x="423" y="27"/>
                  </a:lnTo>
                  <a:lnTo>
                    <a:pt x="368" y="48"/>
                  </a:lnTo>
                  <a:lnTo>
                    <a:pt x="315" y="73"/>
                  </a:lnTo>
                  <a:lnTo>
                    <a:pt x="266" y="104"/>
                  </a:lnTo>
                  <a:lnTo>
                    <a:pt x="220" y="139"/>
                  </a:lnTo>
                  <a:lnTo>
                    <a:pt x="176" y="178"/>
                  </a:lnTo>
                  <a:lnTo>
                    <a:pt x="137" y="219"/>
                  </a:lnTo>
                  <a:lnTo>
                    <a:pt x="101" y="266"/>
                  </a:lnTo>
                  <a:lnTo>
                    <a:pt x="72" y="315"/>
                  </a:lnTo>
                  <a:lnTo>
                    <a:pt x="47" y="370"/>
                  </a:lnTo>
                  <a:lnTo>
                    <a:pt x="27" y="424"/>
                  </a:lnTo>
                  <a:lnTo>
                    <a:pt x="11" y="482"/>
                  </a:lnTo>
                  <a:lnTo>
                    <a:pt x="3" y="543"/>
                  </a:lnTo>
                  <a:lnTo>
                    <a:pt x="0" y="602"/>
                  </a:lnTo>
                  <a:lnTo>
                    <a:pt x="3" y="665"/>
                  </a:lnTo>
                  <a:lnTo>
                    <a:pt x="11" y="726"/>
                  </a:lnTo>
                  <a:lnTo>
                    <a:pt x="27" y="784"/>
                  </a:lnTo>
                  <a:lnTo>
                    <a:pt x="47" y="839"/>
                  </a:lnTo>
                  <a:lnTo>
                    <a:pt x="72" y="891"/>
                  </a:lnTo>
                  <a:lnTo>
                    <a:pt x="101" y="940"/>
                  </a:lnTo>
                  <a:lnTo>
                    <a:pt x="137" y="987"/>
                  </a:lnTo>
                  <a:lnTo>
                    <a:pt x="176" y="1030"/>
                  </a:lnTo>
                  <a:lnTo>
                    <a:pt x="220" y="1069"/>
                  </a:lnTo>
                  <a:lnTo>
                    <a:pt x="266" y="1105"/>
                  </a:lnTo>
                  <a:lnTo>
                    <a:pt x="315" y="1135"/>
                  </a:lnTo>
                  <a:lnTo>
                    <a:pt x="368" y="1160"/>
                  </a:lnTo>
                  <a:lnTo>
                    <a:pt x="423" y="1179"/>
                  </a:lnTo>
                  <a:lnTo>
                    <a:pt x="481" y="1195"/>
                  </a:lnTo>
                  <a:lnTo>
                    <a:pt x="542" y="1204"/>
                  </a:lnTo>
                  <a:lnTo>
                    <a:pt x="605" y="1206"/>
                  </a:lnTo>
                  <a:lnTo>
                    <a:pt x="1305" y="1206"/>
                  </a:lnTo>
                  <a:lnTo>
                    <a:pt x="1365" y="1204"/>
                  </a:lnTo>
                  <a:lnTo>
                    <a:pt x="1426" y="1195"/>
                  </a:lnTo>
                  <a:lnTo>
                    <a:pt x="1483" y="1179"/>
                  </a:lnTo>
                  <a:lnTo>
                    <a:pt x="1539" y="1160"/>
                  </a:lnTo>
                  <a:lnTo>
                    <a:pt x="1591" y="1135"/>
                  </a:lnTo>
                  <a:lnTo>
                    <a:pt x="1643" y="1105"/>
                  </a:lnTo>
                  <a:lnTo>
                    <a:pt x="1687" y="1069"/>
                  </a:lnTo>
                  <a:lnTo>
                    <a:pt x="1730" y="1030"/>
                  </a:lnTo>
                  <a:lnTo>
                    <a:pt x="1769" y="987"/>
                  </a:lnTo>
                  <a:lnTo>
                    <a:pt x="1805" y="940"/>
                  </a:lnTo>
                  <a:lnTo>
                    <a:pt x="1835" y="891"/>
                  </a:lnTo>
                  <a:lnTo>
                    <a:pt x="1860" y="839"/>
                  </a:lnTo>
                  <a:lnTo>
                    <a:pt x="1882" y="784"/>
                  </a:lnTo>
                  <a:lnTo>
                    <a:pt x="1896" y="726"/>
                  </a:lnTo>
                  <a:lnTo>
                    <a:pt x="1904" y="665"/>
                  </a:lnTo>
                  <a:lnTo>
                    <a:pt x="1907" y="602"/>
                  </a:lnTo>
                  <a:lnTo>
                    <a:pt x="1898" y="602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199"/>
            <p:cNvSpPr>
              <a:spLocks/>
            </p:cNvSpPr>
            <p:nvPr/>
          </p:nvSpPr>
          <p:spPr bwMode="auto">
            <a:xfrm>
              <a:off x="4395788" y="3963988"/>
              <a:ext cx="185738" cy="261938"/>
            </a:xfrm>
            <a:custGeom>
              <a:avLst/>
              <a:gdLst>
                <a:gd name="T0" fmla="*/ 734 w 821"/>
                <a:gd name="T1" fmla="*/ 0 h 1152"/>
                <a:gd name="T2" fmla="*/ 722 w 821"/>
                <a:gd name="T3" fmla="*/ 559 h 1152"/>
                <a:gd name="T4" fmla="*/ 659 w 821"/>
                <a:gd name="T5" fmla="*/ 505 h 1152"/>
                <a:gd name="T6" fmla="*/ 600 w 821"/>
                <a:gd name="T7" fmla="*/ 449 h 1152"/>
                <a:gd name="T8" fmla="*/ 542 w 821"/>
                <a:gd name="T9" fmla="*/ 389 h 1152"/>
                <a:gd name="T10" fmla="*/ 490 w 821"/>
                <a:gd name="T11" fmla="*/ 329 h 1152"/>
                <a:gd name="T12" fmla="*/ 437 w 821"/>
                <a:gd name="T13" fmla="*/ 262 h 1152"/>
                <a:gd name="T14" fmla="*/ 387 w 821"/>
                <a:gd name="T15" fmla="*/ 197 h 1152"/>
                <a:gd name="T16" fmla="*/ 341 w 821"/>
                <a:gd name="T17" fmla="*/ 129 h 1152"/>
                <a:gd name="T18" fmla="*/ 297 w 821"/>
                <a:gd name="T19" fmla="*/ 54 h 1152"/>
                <a:gd name="T20" fmla="*/ 265 w 821"/>
                <a:gd name="T21" fmla="*/ 77 h 1152"/>
                <a:gd name="T22" fmla="*/ 231 w 821"/>
                <a:gd name="T23" fmla="*/ 98 h 1152"/>
                <a:gd name="T24" fmla="*/ 201 w 821"/>
                <a:gd name="T25" fmla="*/ 123 h 1152"/>
                <a:gd name="T26" fmla="*/ 171 w 821"/>
                <a:gd name="T27" fmla="*/ 151 h 1152"/>
                <a:gd name="T28" fmla="*/ 135 w 821"/>
                <a:gd name="T29" fmla="*/ 192 h 1152"/>
                <a:gd name="T30" fmla="*/ 99 w 821"/>
                <a:gd name="T31" fmla="*/ 239 h 1152"/>
                <a:gd name="T32" fmla="*/ 69 w 821"/>
                <a:gd name="T33" fmla="*/ 285 h 1152"/>
                <a:gd name="T34" fmla="*/ 45 w 821"/>
                <a:gd name="T35" fmla="*/ 337 h 1152"/>
                <a:gd name="T36" fmla="*/ 25 w 821"/>
                <a:gd name="T37" fmla="*/ 392 h 1152"/>
                <a:gd name="T38" fmla="*/ 11 w 821"/>
                <a:gd name="T39" fmla="*/ 447 h 1152"/>
                <a:gd name="T40" fmla="*/ 4 w 821"/>
                <a:gd name="T41" fmla="*/ 505 h 1152"/>
                <a:gd name="T42" fmla="*/ 0 w 821"/>
                <a:gd name="T43" fmla="*/ 564 h 1152"/>
                <a:gd name="T44" fmla="*/ 4 w 821"/>
                <a:gd name="T45" fmla="*/ 625 h 1152"/>
                <a:gd name="T46" fmla="*/ 11 w 821"/>
                <a:gd name="T47" fmla="*/ 683 h 1152"/>
                <a:gd name="T48" fmla="*/ 25 w 821"/>
                <a:gd name="T49" fmla="*/ 740 h 1152"/>
                <a:gd name="T50" fmla="*/ 45 w 821"/>
                <a:gd name="T51" fmla="*/ 792 h 1152"/>
                <a:gd name="T52" fmla="*/ 69 w 821"/>
                <a:gd name="T53" fmla="*/ 845 h 1152"/>
                <a:gd name="T54" fmla="*/ 99 w 821"/>
                <a:gd name="T55" fmla="*/ 893 h 1152"/>
                <a:gd name="T56" fmla="*/ 135 w 821"/>
                <a:gd name="T57" fmla="*/ 938 h 1152"/>
                <a:gd name="T58" fmla="*/ 171 w 821"/>
                <a:gd name="T59" fmla="*/ 979 h 1152"/>
                <a:gd name="T60" fmla="*/ 212 w 821"/>
                <a:gd name="T61" fmla="*/ 1017 h 1152"/>
                <a:gd name="T62" fmla="*/ 259 w 821"/>
                <a:gd name="T63" fmla="*/ 1053 h 1152"/>
                <a:gd name="T64" fmla="*/ 308 w 821"/>
                <a:gd name="T65" fmla="*/ 1080 h 1152"/>
                <a:gd name="T66" fmla="*/ 358 w 821"/>
                <a:gd name="T67" fmla="*/ 1105 h 1152"/>
                <a:gd name="T68" fmla="*/ 412 w 821"/>
                <a:gd name="T69" fmla="*/ 1125 h 1152"/>
                <a:gd name="T70" fmla="*/ 468 w 821"/>
                <a:gd name="T71" fmla="*/ 1141 h 1152"/>
                <a:gd name="T72" fmla="*/ 528 w 821"/>
                <a:gd name="T73" fmla="*/ 1149 h 1152"/>
                <a:gd name="T74" fmla="*/ 589 w 821"/>
                <a:gd name="T75" fmla="*/ 1152 h 1152"/>
                <a:gd name="T76" fmla="*/ 704 w 821"/>
                <a:gd name="T77" fmla="*/ 1152 h 1152"/>
                <a:gd name="T78" fmla="*/ 720 w 821"/>
                <a:gd name="T79" fmla="*/ 1127 h 1152"/>
                <a:gd name="T80" fmla="*/ 734 w 821"/>
                <a:gd name="T81" fmla="*/ 1100 h 1152"/>
                <a:gd name="T82" fmla="*/ 762 w 821"/>
                <a:gd name="T83" fmla="*/ 1042 h 1152"/>
                <a:gd name="T84" fmla="*/ 781 w 821"/>
                <a:gd name="T85" fmla="*/ 981 h 1152"/>
                <a:gd name="T86" fmla="*/ 797 w 821"/>
                <a:gd name="T87" fmla="*/ 916 h 1152"/>
                <a:gd name="T88" fmla="*/ 808 w 821"/>
                <a:gd name="T89" fmla="*/ 850 h 1152"/>
                <a:gd name="T90" fmla="*/ 816 w 821"/>
                <a:gd name="T91" fmla="*/ 782 h 1152"/>
                <a:gd name="T92" fmla="*/ 821 w 821"/>
                <a:gd name="T93" fmla="*/ 713 h 1152"/>
                <a:gd name="T94" fmla="*/ 821 w 821"/>
                <a:gd name="T95" fmla="*/ 641 h 1152"/>
                <a:gd name="T96" fmla="*/ 821 w 821"/>
                <a:gd name="T97" fmla="*/ 564 h 1152"/>
                <a:gd name="T98" fmla="*/ 816 w 821"/>
                <a:gd name="T99" fmla="*/ 490 h 1152"/>
                <a:gd name="T100" fmla="*/ 811 w 821"/>
                <a:gd name="T101" fmla="*/ 413 h 1152"/>
                <a:gd name="T102" fmla="*/ 800 w 821"/>
                <a:gd name="T103" fmla="*/ 340 h 1152"/>
                <a:gd name="T104" fmla="*/ 792 w 821"/>
                <a:gd name="T105" fmla="*/ 268 h 1152"/>
                <a:gd name="T106" fmla="*/ 781 w 821"/>
                <a:gd name="T107" fmla="*/ 205 h 1152"/>
                <a:gd name="T108" fmla="*/ 758 w 821"/>
                <a:gd name="T109" fmla="*/ 93 h 1152"/>
                <a:gd name="T110" fmla="*/ 740 w 821"/>
                <a:gd name="T111" fmla="*/ 14 h 1152"/>
                <a:gd name="T112" fmla="*/ 734 w 821"/>
                <a:gd name="T113" fmla="*/ 0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21" h="1152">
                  <a:moveTo>
                    <a:pt x="734" y="0"/>
                  </a:moveTo>
                  <a:lnTo>
                    <a:pt x="722" y="559"/>
                  </a:lnTo>
                  <a:lnTo>
                    <a:pt x="659" y="505"/>
                  </a:lnTo>
                  <a:lnTo>
                    <a:pt x="600" y="449"/>
                  </a:lnTo>
                  <a:lnTo>
                    <a:pt x="542" y="389"/>
                  </a:lnTo>
                  <a:lnTo>
                    <a:pt x="490" y="329"/>
                  </a:lnTo>
                  <a:lnTo>
                    <a:pt x="437" y="262"/>
                  </a:lnTo>
                  <a:lnTo>
                    <a:pt x="387" y="197"/>
                  </a:lnTo>
                  <a:lnTo>
                    <a:pt x="341" y="129"/>
                  </a:lnTo>
                  <a:lnTo>
                    <a:pt x="297" y="54"/>
                  </a:lnTo>
                  <a:lnTo>
                    <a:pt x="265" y="77"/>
                  </a:lnTo>
                  <a:lnTo>
                    <a:pt x="231" y="98"/>
                  </a:lnTo>
                  <a:lnTo>
                    <a:pt x="201" y="123"/>
                  </a:lnTo>
                  <a:lnTo>
                    <a:pt x="171" y="151"/>
                  </a:lnTo>
                  <a:lnTo>
                    <a:pt x="135" y="192"/>
                  </a:lnTo>
                  <a:lnTo>
                    <a:pt x="99" y="239"/>
                  </a:lnTo>
                  <a:lnTo>
                    <a:pt x="69" y="285"/>
                  </a:lnTo>
                  <a:lnTo>
                    <a:pt x="45" y="337"/>
                  </a:lnTo>
                  <a:lnTo>
                    <a:pt x="25" y="392"/>
                  </a:lnTo>
                  <a:lnTo>
                    <a:pt x="11" y="447"/>
                  </a:lnTo>
                  <a:lnTo>
                    <a:pt x="4" y="505"/>
                  </a:lnTo>
                  <a:lnTo>
                    <a:pt x="0" y="564"/>
                  </a:lnTo>
                  <a:lnTo>
                    <a:pt x="4" y="625"/>
                  </a:lnTo>
                  <a:lnTo>
                    <a:pt x="11" y="683"/>
                  </a:lnTo>
                  <a:lnTo>
                    <a:pt x="25" y="740"/>
                  </a:lnTo>
                  <a:lnTo>
                    <a:pt x="45" y="792"/>
                  </a:lnTo>
                  <a:lnTo>
                    <a:pt x="69" y="845"/>
                  </a:lnTo>
                  <a:lnTo>
                    <a:pt x="99" y="893"/>
                  </a:lnTo>
                  <a:lnTo>
                    <a:pt x="135" y="938"/>
                  </a:lnTo>
                  <a:lnTo>
                    <a:pt x="171" y="979"/>
                  </a:lnTo>
                  <a:lnTo>
                    <a:pt x="212" y="1017"/>
                  </a:lnTo>
                  <a:lnTo>
                    <a:pt x="259" y="1053"/>
                  </a:lnTo>
                  <a:lnTo>
                    <a:pt x="308" y="1080"/>
                  </a:lnTo>
                  <a:lnTo>
                    <a:pt x="358" y="1105"/>
                  </a:lnTo>
                  <a:lnTo>
                    <a:pt x="412" y="1125"/>
                  </a:lnTo>
                  <a:lnTo>
                    <a:pt x="468" y="1141"/>
                  </a:lnTo>
                  <a:lnTo>
                    <a:pt x="528" y="1149"/>
                  </a:lnTo>
                  <a:lnTo>
                    <a:pt x="589" y="1152"/>
                  </a:lnTo>
                  <a:lnTo>
                    <a:pt x="704" y="1152"/>
                  </a:lnTo>
                  <a:lnTo>
                    <a:pt x="720" y="1127"/>
                  </a:lnTo>
                  <a:lnTo>
                    <a:pt x="734" y="1100"/>
                  </a:lnTo>
                  <a:lnTo>
                    <a:pt x="762" y="1042"/>
                  </a:lnTo>
                  <a:lnTo>
                    <a:pt x="781" y="981"/>
                  </a:lnTo>
                  <a:lnTo>
                    <a:pt x="797" y="916"/>
                  </a:lnTo>
                  <a:lnTo>
                    <a:pt x="808" y="850"/>
                  </a:lnTo>
                  <a:lnTo>
                    <a:pt x="816" y="782"/>
                  </a:lnTo>
                  <a:lnTo>
                    <a:pt x="821" y="713"/>
                  </a:lnTo>
                  <a:lnTo>
                    <a:pt x="821" y="641"/>
                  </a:lnTo>
                  <a:lnTo>
                    <a:pt x="821" y="564"/>
                  </a:lnTo>
                  <a:lnTo>
                    <a:pt x="816" y="490"/>
                  </a:lnTo>
                  <a:lnTo>
                    <a:pt x="811" y="413"/>
                  </a:lnTo>
                  <a:lnTo>
                    <a:pt x="800" y="340"/>
                  </a:lnTo>
                  <a:lnTo>
                    <a:pt x="792" y="268"/>
                  </a:lnTo>
                  <a:lnTo>
                    <a:pt x="781" y="205"/>
                  </a:lnTo>
                  <a:lnTo>
                    <a:pt x="758" y="93"/>
                  </a:lnTo>
                  <a:lnTo>
                    <a:pt x="740" y="14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200"/>
            <p:cNvSpPr>
              <a:spLocks/>
            </p:cNvSpPr>
            <p:nvPr/>
          </p:nvSpPr>
          <p:spPr bwMode="auto">
            <a:xfrm>
              <a:off x="4394201" y="3975100"/>
              <a:ext cx="160338" cy="252413"/>
            </a:xfrm>
            <a:custGeom>
              <a:avLst/>
              <a:gdLst>
                <a:gd name="T0" fmla="*/ 268 w 711"/>
                <a:gd name="T1" fmla="*/ 20 h 1112"/>
                <a:gd name="T2" fmla="*/ 205 w 711"/>
                <a:gd name="T3" fmla="*/ 67 h 1112"/>
                <a:gd name="T4" fmla="*/ 150 w 711"/>
                <a:gd name="T5" fmla="*/ 122 h 1112"/>
                <a:gd name="T6" fmla="*/ 104 w 711"/>
                <a:gd name="T7" fmla="*/ 182 h 1112"/>
                <a:gd name="T8" fmla="*/ 63 w 711"/>
                <a:gd name="T9" fmla="*/ 248 h 1112"/>
                <a:gd name="T10" fmla="*/ 32 w 711"/>
                <a:gd name="T11" fmla="*/ 319 h 1112"/>
                <a:gd name="T12" fmla="*/ 11 w 711"/>
                <a:gd name="T13" fmla="*/ 396 h 1112"/>
                <a:gd name="T14" fmla="*/ 0 w 711"/>
                <a:gd name="T15" fmla="*/ 475 h 1112"/>
                <a:gd name="T16" fmla="*/ 2 w 711"/>
                <a:gd name="T17" fmla="*/ 577 h 1112"/>
                <a:gd name="T18" fmla="*/ 24 w 711"/>
                <a:gd name="T19" fmla="*/ 694 h 1112"/>
                <a:gd name="T20" fmla="*/ 70 w 711"/>
                <a:gd name="T21" fmla="*/ 802 h 1112"/>
                <a:gd name="T22" fmla="*/ 133 w 711"/>
                <a:gd name="T23" fmla="*/ 895 h 1112"/>
                <a:gd name="T24" fmla="*/ 216 w 711"/>
                <a:gd name="T25" fmla="*/ 978 h 1112"/>
                <a:gd name="T26" fmla="*/ 310 w 711"/>
                <a:gd name="T27" fmla="*/ 1041 h 1112"/>
                <a:gd name="T28" fmla="*/ 417 w 711"/>
                <a:gd name="T29" fmla="*/ 1084 h 1112"/>
                <a:gd name="T30" fmla="*/ 533 w 711"/>
                <a:gd name="T31" fmla="*/ 1109 h 1112"/>
                <a:gd name="T32" fmla="*/ 708 w 711"/>
                <a:gd name="T33" fmla="*/ 1112 h 1112"/>
                <a:gd name="T34" fmla="*/ 711 w 711"/>
                <a:gd name="T35" fmla="*/ 1104 h 1112"/>
                <a:gd name="T36" fmla="*/ 535 w 711"/>
                <a:gd name="T37" fmla="*/ 1101 h 1112"/>
                <a:gd name="T38" fmla="*/ 419 w 711"/>
                <a:gd name="T39" fmla="*/ 1077 h 1112"/>
                <a:gd name="T40" fmla="*/ 315 w 711"/>
                <a:gd name="T41" fmla="*/ 1032 h 1112"/>
                <a:gd name="T42" fmla="*/ 219 w 711"/>
                <a:gd name="T43" fmla="*/ 969 h 1112"/>
                <a:gd name="T44" fmla="*/ 142 w 711"/>
                <a:gd name="T45" fmla="*/ 890 h 1112"/>
                <a:gd name="T46" fmla="*/ 76 w 711"/>
                <a:gd name="T47" fmla="*/ 797 h 1112"/>
                <a:gd name="T48" fmla="*/ 32 w 711"/>
                <a:gd name="T49" fmla="*/ 692 h 1112"/>
                <a:gd name="T50" fmla="*/ 11 w 711"/>
                <a:gd name="T51" fmla="*/ 577 h 1112"/>
                <a:gd name="T52" fmla="*/ 11 w 711"/>
                <a:gd name="T53" fmla="*/ 457 h 1112"/>
                <a:gd name="T54" fmla="*/ 32 w 711"/>
                <a:gd name="T55" fmla="*/ 344 h 1112"/>
                <a:gd name="T56" fmla="*/ 76 w 711"/>
                <a:gd name="T57" fmla="*/ 237 h 1112"/>
                <a:gd name="T58" fmla="*/ 142 w 711"/>
                <a:gd name="T59" fmla="*/ 144 h 1112"/>
                <a:gd name="T60" fmla="*/ 208 w 711"/>
                <a:gd name="T61" fmla="*/ 75 h 1112"/>
                <a:gd name="T62" fmla="*/ 272 w 711"/>
                <a:gd name="T63" fmla="*/ 29 h 1112"/>
                <a:gd name="T64" fmla="*/ 301 w 711"/>
                <a:gd name="T65" fmla="*/ 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1" h="1112">
                  <a:moveTo>
                    <a:pt x="301" y="0"/>
                  </a:moveTo>
                  <a:lnTo>
                    <a:pt x="268" y="20"/>
                  </a:lnTo>
                  <a:lnTo>
                    <a:pt x="236" y="42"/>
                  </a:lnTo>
                  <a:lnTo>
                    <a:pt x="205" y="67"/>
                  </a:lnTo>
                  <a:lnTo>
                    <a:pt x="178" y="92"/>
                  </a:lnTo>
                  <a:lnTo>
                    <a:pt x="150" y="122"/>
                  </a:lnTo>
                  <a:lnTo>
                    <a:pt x="126" y="149"/>
                  </a:lnTo>
                  <a:lnTo>
                    <a:pt x="104" y="182"/>
                  </a:lnTo>
                  <a:lnTo>
                    <a:pt x="81" y="214"/>
                  </a:lnTo>
                  <a:lnTo>
                    <a:pt x="63" y="248"/>
                  </a:lnTo>
                  <a:lnTo>
                    <a:pt x="45" y="284"/>
                  </a:lnTo>
                  <a:lnTo>
                    <a:pt x="32" y="319"/>
                  </a:lnTo>
                  <a:lnTo>
                    <a:pt x="21" y="358"/>
                  </a:lnTo>
                  <a:lnTo>
                    <a:pt x="11" y="396"/>
                  </a:lnTo>
                  <a:lnTo>
                    <a:pt x="5" y="434"/>
                  </a:lnTo>
                  <a:lnTo>
                    <a:pt x="0" y="475"/>
                  </a:lnTo>
                  <a:lnTo>
                    <a:pt x="0" y="516"/>
                  </a:lnTo>
                  <a:lnTo>
                    <a:pt x="2" y="577"/>
                  </a:lnTo>
                  <a:lnTo>
                    <a:pt x="11" y="637"/>
                  </a:lnTo>
                  <a:lnTo>
                    <a:pt x="24" y="694"/>
                  </a:lnTo>
                  <a:lnTo>
                    <a:pt x="45" y="750"/>
                  </a:lnTo>
                  <a:lnTo>
                    <a:pt x="70" y="802"/>
                  </a:lnTo>
                  <a:lnTo>
                    <a:pt x="101" y="849"/>
                  </a:lnTo>
                  <a:lnTo>
                    <a:pt x="133" y="895"/>
                  </a:lnTo>
                  <a:lnTo>
                    <a:pt x="173" y="939"/>
                  </a:lnTo>
                  <a:lnTo>
                    <a:pt x="216" y="978"/>
                  </a:lnTo>
                  <a:lnTo>
                    <a:pt x="261" y="1011"/>
                  </a:lnTo>
                  <a:lnTo>
                    <a:pt x="310" y="1041"/>
                  </a:lnTo>
                  <a:lnTo>
                    <a:pt x="362" y="1066"/>
                  </a:lnTo>
                  <a:lnTo>
                    <a:pt x="417" y="1084"/>
                  </a:lnTo>
                  <a:lnTo>
                    <a:pt x="475" y="1101"/>
                  </a:lnTo>
                  <a:lnTo>
                    <a:pt x="533" y="1109"/>
                  </a:lnTo>
                  <a:lnTo>
                    <a:pt x="596" y="1112"/>
                  </a:lnTo>
                  <a:lnTo>
                    <a:pt x="708" y="1112"/>
                  </a:lnTo>
                  <a:lnTo>
                    <a:pt x="708" y="1106"/>
                  </a:lnTo>
                  <a:lnTo>
                    <a:pt x="711" y="1104"/>
                  </a:lnTo>
                  <a:lnTo>
                    <a:pt x="596" y="1104"/>
                  </a:lnTo>
                  <a:lnTo>
                    <a:pt x="535" y="1101"/>
                  </a:lnTo>
                  <a:lnTo>
                    <a:pt x="475" y="1093"/>
                  </a:lnTo>
                  <a:lnTo>
                    <a:pt x="419" y="1077"/>
                  </a:lnTo>
                  <a:lnTo>
                    <a:pt x="365" y="1057"/>
                  </a:lnTo>
                  <a:lnTo>
                    <a:pt x="315" y="1032"/>
                  </a:lnTo>
                  <a:lnTo>
                    <a:pt x="266" y="1005"/>
                  </a:lnTo>
                  <a:lnTo>
                    <a:pt x="219" y="969"/>
                  </a:lnTo>
                  <a:lnTo>
                    <a:pt x="178" y="931"/>
                  </a:lnTo>
                  <a:lnTo>
                    <a:pt x="142" y="890"/>
                  </a:lnTo>
                  <a:lnTo>
                    <a:pt x="106" y="845"/>
                  </a:lnTo>
                  <a:lnTo>
                    <a:pt x="76" y="797"/>
                  </a:lnTo>
                  <a:lnTo>
                    <a:pt x="52" y="744"/>
                  </a:lnTo>
                  <a:lnTo>
                    <a:pt x="32" y="692"/>
                  </a:lnTo>
                  <a:lnTo>
                    <a:pt x="18" y="635"/>
                  </a:lnTo>
                  <a:lnTo>
                    <a:pt x="11" y="577"/>
                  </a:lnTo>
                  <a:lnTo>
                    <a:pt x="7" y="516"/>
                  </a:lnTo>
                  <a:lnTo>
                    <a:pt x="11" y="457"/>
                  </a:lnTo>
                  <a:lnTo>
                    <a:pt x="18" y="399"/>
                  </a:lnTo>
                  <a:lnTo>
                    <a:pt x="32" y="344"/>
                  </a:lnTo>
                  <a:lnTo>
                    <a:pt x="52" y="289"/>
                  </a:lnTo>
                  <a:lnTo>
                    <a:pt x="76" y="237"/>
                  </a:lnTo>
                  <a:lnTo>
                    <a:pt x="106" y="191"/>
                  </a:lnTo>
                  <a:lnTo>
                    <a:pt x="142" y="144"/>
                  </a:lnTo>
                  <a:lnTo>
                    <a:pt x="178" y="103"/>
                  </a:lnTo>
                  <a:lnTo>
                    <a:pt x="208" y="75"/>
                  </a:lnTo>
                  <a:lnTo>
                    <a:pt x="238" y="50"/>
                  </a:lnTo>
                  <a:lnTo>
                    <a:pt x="272" y="29"/>
                  </a:lnTo>
                  <a:lnTo>
                    <a:pt x="304" y="6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201"/>
            <p:cNvSpPr>
              <a:spLocks/>
            </p:cNvSpPr>
            <p:nvPr/>
          </p:nvSpPr>
          <p:spPr bwMode="auto">
            <a:xfrm>
              <a:off x="4694238" y="4176713"/>
              <a:ext cx="74613" cy="49213"/>
            </a:xfrm>
            <a:custGeom>
              <a:avLst/>
              <a:gdLst>
                <a:gd name="T0" fmla="*/ 57 w 329"/>
                <a:gd name="T1" fmla="*/ 0 h 214"/>
                <a:gd name="T2" fmla="*/ 41 w 329"/>
                <a:gd name="T3" fmla="*/ 74 h 214"/>
                <a:gd name="T4" fmla="*/ 23 w 329"/>
                <a:gd name="T5" fmla="*/ 135 h 214"/>
                <a:gd name="T6" fmla="*/ 0 w 329"/>
                <a:gd name="T7" fmla="*/ 214 h 214"/>
                <a:gd name="T8" fmla="*/ 46 w 329"/>
                <a:gd name="T9" fmla="*/ 209 h 214"/>
                <a:gd name="T10" fmla="*/ 90 w 329"/>
                <a:gd name="T11" fmla="*/ 200 h 214"/>
                <a:gd name="T12" fmla="*/ 133 w 329"/>
                <a:gd name="T13" fmla="*/ 189 h 214"/>
                <a:gd name="T14" fmla="*/ 175 w 329"/>
                <a:gd name="T15" fmla="*/ 176 h 214"/>
                <a:gd name="T16" fmla="*/ 216 w 329"/>
                <a:gd name="T17" fmla="*/ 159 h 214"/>
                <a:gd name="T18" fmla="*/ 255 w 329"/>
                <a:gd name="T19" fmla="*/ 140 h 214"/>
                <a:gd name="T20" fmla="*/ 293 w 329"/>
                <a:gd name="T21" fmla="*/ 115 h 214"/>
                <a:gd name="T22" fmla="*/ 329 w 329"/>
                <a:gd name="T23" fmla="*/ 90 h 214"/>
                <a:gd name="T24" fmla="*/ 261 w 329"/>
                <a:gd name="T25" fmla="*/ 68 h 214"/>
                <a:gd name="T26" fmla="*/ 191 w 329"/>
                <a:gd name="T27" fmla="*/ 47 h 214"/>
                <a:gd name="T28" fmla="*/ 122 w 329"/>
                <a:gd name="T29" fmla="*/ 25 h 214"/>
                <a:gd name="T30" fmla="*/ 57 w 329"/>
                <a:gd name="T31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9" h="214">
                  <a:moveTo>
                    <a:pt x="57" y="0"/>
                  </a:moveTo>
                  <a:lnTo>
                    <a:pt x="41" y="74"/>
                  </a:lnTo>
                  <a:lnTo>
                    <a:pt x="23" y="135"/>
                  </a:lnTo>
                  <a:lnTo>
                    <a:pt x="0" y="214"/>
                  </a:lnTo>
                  <a:lnTo>
                    <a:pt x="46" y="209"/>
                  </a:lnTo>
                  <a:lnTo>
                    <a:pt x="90" y="200"/>
                  </a:lnTo>
                  <a:lnTo>
                    <a:pt x="133" y="189"/>
                  </a:lnTo>
                  <a:lnTo>
                    <a:pt x="175" y="176"/>
                  </a:lnTo>
                  <a:lnTo>
                    <a:pt x="216" y="159"/>
                  </a:lnTo>
                  <a:lnTo>
                    <a:pt x="255" y="140"/>
                  </a:lnTo>
                  <a:lnTo>
                    <a:pt x="293" y="115"/>
                  </a:lnTo>
                  <a:lnTo>
                    <a:pt x="329" y="90"/>
                  </a:lnTo>
                  <a:lnTo>
                    <a:pt x="261" y="68"/>
                  </a:lnTo>
                  <a:lnTo>
                    <a:pt x="191" y="47"/>
                  </a:lnTo>
                  <a:lnTo>
                    <a:pt x="122" y="25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202"/>
            <p:cNvSpPr>
              <a:spLocks/>
            </p:cNvSpPr>
            <p:nvPr/>
          </p:nvSpPr>
          <p:spPr bwMode="auto">
            <a:xfrm>
              <a:off x="4694238" y="4197350"/>
              <a:ext cx="76200" cy="30163"/>
            </a:xfrm>
            <a:custGeom>
              <a:avLst/>
              <a:gdLst>
                <a:gd name="T0" fmla="*/ 333 w 341"/>
                <a:gd name="T1" fmla="*/ 0 h 132"/>
                <a:gd name="T2" fmla="*/ 297 w 341"/>
                <a:gd name="T3" fmla="*/ 25 h 132"/>
                <a:gd name="T4" fmla="*/ 259 w 341"/>
                <a:gd name="T5" fmla="*/ 50 h 132"/>
                <a:gd name="T6" fmla="*/ 220 w 341"/>
                <a:gd name="T7" fmla="*/ 69 h 132"/>
                <a:gd name="T8" fmla="*/ 179 w 341"/>
                <a:gd name="T9" fmla="*/ 86 h 132"/>
                <a:gd name="T10" fmla="*/ 137 w 341"/>
                <a:gd name="T11" fmla="*/ 99 h 132"/>
                <a:gd name="T12" fmla="*/ 94 w 341"/>
                <a:gd name="T13" fmla="*/ 110 h 132"/>
                <a:gd name="T14" fmla="*/ 50 w 341"/>
                <a:gd name="T15" fmla="*/ 119 h 132"/>
                <a:gd name="T16" fmla="*/ 4 w 341"/>
                <a:gd name="T17" fmla="*/ 124 h 132"/>
                <a:gd name="T18" fmla="*/ 0 w 341"/>
                <a:gd name="T19" fmla="*/ 132 h 132"/>
                <a:gd name="T20" fmla="*/ 47 w 341"/>
                <a:gd name="T21" fmla="*/ 126 h 132"/>
                <a:gd name="T22" fmla="*/ 94 w 341"/>
                <a:gd name="T23" fmla="*/ 119 h 132"/>
                <a:gd name="T24" fmla="*/ 141 w 341"/>
                <a:gd name="T25" fmla="*/ 108 h 132"/>
                <a:gd name="T26" fmla="*/ 184 w 341"/>
                <a:gd name="T27" fmla="*/ 94 h 132"/>
                <a:gd name="T28" fmla="*/ 225 w 341"/>
                <a:gd name="T29" fmla="*/ 74 h 132"/>
                <a:gd name="T30" fmla="*/ 267 w 341"/>
                <a:gd name="T31" fmla="*/ 56 h 132"/>
                <a:gd name="T32" fmla="*/ 306 w 341"/>
                <a:gd name="T33" fmla="*/ 31 h 132"/>
                <a:gd name="T34" fmla="*/ 341 w 341"/>
                <a:gd name="T35" fmla="*/ 3 h 132"/>
                <a:gd name="T36" fmla="*/ 333 w 341"/>
                <a:gd name="T3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1" h="132">
                  <a:moveTo>
                    <a:pt x="333" y="0"/>
                  </a:moveTo>
                  <a:lnTo>
                    <a:pt x="297" y="25"/>
                  </a:lnTo>
                  <a:lnTo>
                    <a:pt x="259" y="50"/>
                  </a:lnTo>
                  <a:lnTo>
                    <a:pt x="220" y="69"/>
                  </a:lnTo>
                  <a:lnTo>
                    <a:pt x="179" y="86"/>
                  </a:lnTo>
                  <a:lnTo>
                    <a:pt x="137" y="99"/>
                  </a:lnTo>
                  <a:lnTo>
                    <a:pt x="94" y="110"/>
                  </a:lnTo>
                  <a:lnTo>
                    <a:pt x="50" y="119"/>
                  </a:lnTo>
                  <a:lnTo>
                    <a:pt x="4" y="124"/>
                  </a:lnTo>
                  <a:lnTo>
                    <a:pt x="0" y="132"/>
                  </a:lnTo>
                  <a:lnTo>
                    <a:pt x="47" y="126"/>
                  </a:lnTo>
                  <a:lnTo>
                    <a:pt x="94" y="119"/>
                  </a:lnTo>
                  <a:lnTo>
                    <a:pt x="141" y="108"/>
                  </a:lnTo>
                  <a:lnTo>
                    <a:pt x="184" y="94"/>
                  </a:lnTo>
                  <a:lnTo>
                    <a:pt x="225" y="74"/>
                  </a:lnTo>
                  <a:lnTo>
                    <a:pt x="267" y="56"/>
                  </a:lnTo>
                  <a:lnTo>
                    <a:pt x="306" y="31"/>
                  </a:lnTo>
                  <a:lnTo>
                    <a:pt x="341" y="3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203"/>
            <p:cNvSpPr>
              <a:spLocks/>
            </p:cNvSpPr>
            <p:nvPr/>
          </p:nvSpPr>
          <p:spPr bwMode="auto">
            <a:xfrm>
              <a:off x="4556126" y="3957638"/>
              <a:ext cx="139700" cy="280988"/>
            </a:xfrm>
            <a:custGeom>
              <a:avLst/>
              <a:gdLst>
                <a:gd name="T0" fmla="*/ 31 w 621"/>
                <a:gd name="T1" fmla="*/ 0 h 1241"/>
                <a:gd name="T2" fmla="*/ 41 w 621"/>
                <a:gd name="T3" fmla="*/ 45 h 1241"/>
                <a:gd name="T4" fmla="*/ 66 w 621"/>
                <a:gd name="T5" fmla="*/ 157 h 1241"/>
                <a:gd name="T6" fmla="*/ 83 w 621"/>
                <a:gd name="T7" fmla="*/ 234 h 1241"/>
                <a:gd name="T8" fmla="*/ 97 w 621"/>
                <a:gd name="T9" fmla="*/ 322 h 1241"/>
                <a:gd name="T10" fmla="*/ 110 w 621"/>
                <a:gd name="T11" fmla="*/ 417 h 1241"/>
                <a:gd name="T12" fmla="*/ 119 w 621"/>
                <a:gd name="T13" fmla="*/ 521 h 1241"/>
                <a:gd name="T14" fmla="*/ 124 w 621"/>
                <a:gd name="T15" fmla="*/ 609 h 1241"/>
                <a:gd name="T16" fmla="*/ 124 w 621"/>
                <a:gd name="T17" fmla="*/ 700 h 1241"/>
                <a:gd name="T18" fmla="*/ 121 w 621"/>
                <a:gd name="T19" fmla="*/ 791 h 1241"/>
                <a:gd name="T20" fmla="*/ 110 w 621"/>
                <a:gd name="T21" fmla="*/ 878 h 1241"/>
                <a:gd name="T22" fmla="*/ 105 w 621"/>
                <a:gd name="T23" fmla="*/ 922 h 1241"/>
                <a:gd name="T24" fmla="*/ 97 w 621"/>
                <a:gd name="T25" fmla="*/ 966 h 1241"/>
                <a:gd name="T26" fmla="*/ 86 w 621"/>
                <a:gd name="T27" fmla="*/ 1007 h 1241"/>
                <a:gd name="T28" fmla="*/ 72 w 621"/>
                <a:gd name="T29" fmla="*/ 1046 h 1241"/>
                <a:gd name="T30" fmla="*/ 58 w 621"/>
                <a:gd name="T31" fmla="*/ 1084 h 1241"/>
                <a:gd name="T32" fmla="*/ 41 w 621"/>
                <a:gd name="T33" fmla="*/ 1122 h 1241"/>
                <a:gd name="T34" fmla="*/ 23 w 621"/>
                <a:gd name="T35" fmla="*/ 1158 h 1241"/>
                <a:gd name="T36" fmla="*/ 0 w 621"/>
                <a:gd name="T37" fmla="*/ 1191 h 1241"/>
                <a:gd name="T38" fmla="*/ 11 w 621"/>
                <a:gd name="T39" fmla="*/ 1197 h 1241"/>
                <a:gd name="T40" fmla="*/ 39 w 621"/>
                <a:gd name="T41" fmla="*/ 1208 h 1241"/>
                <a:gd name="T42" fmla="*/ 83 w 621"/>
                <a:gd name="T43" fmla="*/ 1221 h 1241"/>
                <a:gd name="T44" fmla="*/ 110 w 621"/>
                <a:gd name="T45" fmla="*/ 1226 h 1241"/>
                <a:gd name="T46" fmla="*/ 140 w 621"/>
                <a:gd name="T47" fmla="*/ 1232 h 1241"/>
                <a:gd name="T48" fmla="*/ 176 w 621"/>
                <a:gd name="T49" fmla="*/ 1237 h 1241"/>
                <a:gd name="T50" fmla="*/ 214 w 621"/>
                <a:gd name="T51" fmla="*/ 1241 h 1241"/>
                <a:gd name="T52" fmla="*/ 259 w 621"/>
                <a:gd name="T53" fmla="*/ 1241 h 1241"/>
                <a:gd name="T54" fmla="*/ 302 w 621"/>
                <a:gd name="T55" fmla="*/ 1237 h 1241"/>
                <a:gd name="T56" fmla="*/ 352 w 621"/>
                <a:gd name="T57" fmla="*/ 1232 h 1241"/>
                <a:gd name="T58" fmla="*/ 405 w 621"/>
                <a:gd name="T59" fmla="*/ 1224 h 1241"/>
                <a:gd name="T60" fmla="*/ 459 w 621"/>
                <a:gd name="T61" fmla="*/ 1210 h 1241"/>
                <a:gd name="T62" fmla="*/ 517 w 621"/>
                <a:gd name="T63" fmla="*/ 1191 h 1241"/>
                <a:gd name="T64" fmla="*/ 528 w 621"/>
                <a:gd name="T65" fmla="*/ 1161 h 1241"/>
                <a:gd name="T66" fmla="*/ 556 w 621"/>
                <a:gd name="T67" fmla="*/ 1075 h 1241"/>
                <a:gd name="T68" fmla="*/ 569 w 621"/>
                <a:gd name="T69" fmla="*/ 1016 h 1241"/>
                <a:gd name="T70" fmla="*/ 585 w 621"/>
                <a:gd name="T71" fmla="*/ 947 h 1241"/>
                <a:gd name="T72" fmla="*/ 599 w 621"/>
                <a:gd name="T73" fmla="*/ 867 h 1241"/>
                <a:gd name="T74" fmla="*/ 610 w 621"/>
                <a:gd name="T75" fmla="*/ 782 h 1241"/>
                <a:gd name="T76" fmla="*/ 619 w 621"/>
                <a:gd name="T77" fmla="*/ 692 h 1241"/>
                <a:gd name="T78" fmla="*/ 621 w 621"/>
                <a:gd name="T79" fmla="*/ 595 h 1241"/>
                <a:gd name="T80" fmla="*/ 619 w 621"/>
                <a:gd name="T81" fmla="*/ 546 h 1241"/>
                <a:gd name="T82" fmla="*/ 619 w 621"/>
                <a:gd name="T83" fmla="*/ 497 h 1241"/>
                <a:gd name="T84" fmla="*/ 614 w 621"/>
                <a:gd name="T85" fmla="*/ 448 h 1241"/>
                <a:gd name="T86" fmla="*/ 608 w 621"/>
                <a:gd name="T87" fmla="*/ 398 h 1241"/>
                <a:gd name="T88" fmla="*/ 599 w 621"/>
                <a:gd name="T89" fmla="*/ 346 h 1241"/>
                <a:gd name="T90" fmla="*/ 589 w 621"/>
                <a:gd name="T91" fmla="*/ 297 h 1241"/>
                <a:gd name="T92" fmla="*/ 574 w 621"/>
                <a:gd name="T93" fmla="*/ 245 h 1241"/>
                <a:gd name="T94" fmla="*/ 561 w 621"/>
                <a:gd name="T95" fmla="*/ 195 h 1241"/>
                <a:gd name="T96" fmla="*/ 542 w 621"/>
                <a:gd name="T97" fmla="*/ 146 h 1241"/>
                <a:gd name="T98" fmla="*/ 520 w 621"/>
                <a:gd name="T99" fmla="*/ 97 h 1241"/>
                <a:gd name="T100" fmla="*/ 495 w 621"/>
                <a:gd name="T101" fmla="*/ 50 h 1241"/>
                <a:gd name="T102" fmla="*/ 468 w 621"/>
                <a:gd name="T103" fmla="*/ 0 h 1241"/>
                <a:gd name="T104" fmla="*/ 31 w 621"/>
                <a:gd name="T105" fmla="*/ 0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21" h="1241">
                  <a:moveTo>
                    <a:pt x="31" y="0"/>
                  </a:moveTo>
                  <a:lnTo>
                    <a:pt x="41" y="45"/>
                  </a:lnTo>
                  <a:lnTo>
                    <a:pt x="66" y="157"/>
                  </a:lnTo>
                  <a:lnTo>
                    <a:pt x="83" y="234"/>
                  </a:lnTo>
                  <a:lnTo>
                    <a:pt x="97" y="322"/>
                  </a:lnTo>
                  <a:lnTo>
                    <a:pt x="110" y="417"/>
                  </a:lnTo>
                  <a:lnTo>
                    <a:pt x="119" y="521"/>
                  </a:lnTo>
                  <a:lnTo>
                    <a:pt x="124" y="609"/>
                  </a:lnTo>
                  <a:lnTo>
                    <a:pt x="124" y="700"/>
                  </a:lnTo>
                  <a:lnTo>
                    <a:pt x="121" y="791"/>
                  </a:lnTo>
                  <a:lnTo>
                    <a:pt x="110" y="878"/>
                  </a:lnTo>
                  <a:lnTo>
                    <a:pt x="105" y="922"/>
                  </a:lnTo>
                  <a:lnTo>
                    <a:pt x="97" y="966"/>
                  </a:lnTo>
                  <a:lnTo>
                    <a:pt x="86" y="1007"/>
                  </a:lnTo>
                  <a:lnTo>
                    <a:pt x="72" y="1046"/>
                  </a:lnTo>
                  <a:lnTo>
                    <a:pt x="58" y="1084"/>
                  </a:lnTo>
                  <a:lnTo>
                    <a:pt x="41" y="1122"/>
                  </a:lnTo>
                  <a:lnTo>
                    <a:pt x="23" y="1158"/>
                  </a:lnTo>
                  <a:lnTo>
                    <a:pt x="0" y="1191"/>
                  </a:lnTo>
                  <a:lnTo>
                    <a:pt x="11" y="1197"/>
                  </a:lnTo>
                  <a:lnTo>
                    <a:pt x="39" y="1208"/>
                  </a:lnTo>
                  <a:lnTo>
                    <a:pt x="83" y="1221"/>
                  </a:lnTo>
                  <a:lnTo>
                    <a:pt x="110" y="1226"/>
                  </a:lnTo>
                  <a:lnTo>
                    <a:pt x="140" y="1232"/>
                  </a:lnTo>
                  <a:lnTo>
                    <a:pt x="176" y="1237"/>
                  </a:lnTo>
                  <a:lnTo>
                    <a:pt x="214" y="1241"/>
                  </a:lnTo>
                  <a:lnTo>
                    <a:pt x="259" y="1241"/>
                  </a:lnTo>
                  <a:lnTo>
                    <a:pt x="302" y="1237"/>
                  </a:lnTo>
                  <a:lnTo>
                    <a:pt x="352" y="1232"/>
                  </a:lnTo>
                  <a:lnTo>
                    <a:pt x="405" y="1224"/>
                  </a:lnTo>
                  <a:lnTo>
                    <a:pt x="459" y="1210"/>
                  </a:lnTo>
                  <a:lnTo>
                    <a:pt x="517" y="1191"/>
                  </a:lnTo>
                  <a:lnTo>
                    <a:pt x="528" y="1161"/>
                  </a:lnTo>
                  <a:lnTo>
                    <a:pt x="556" y="1075"/>
                  </a:lnTo>
                  <a:lnTo>
                    <a:pt x="569" y="1016"/>
                  </a:lnTo>
                  <a:lnTo>
                    <a:pt x="585" y="947"/>
                  </a:lnTo>
                  <a:lnTo>
                    <a:pt x="599" y="867"/>
                  </a:lnTo>
                  <a:lnTo>
                    <a:pt x="610" y="782"/>
                  </a:lnTo>
                  <a:lnTo>
                    <a:pt x="619" y="692"/>
                  </a:lnTo>
                  <a:lnTo>
                    <a:pt x="621" y="595"/>
                  </a:lnTo>
                  <a:lnTo>
                    <a:pt x="619" y="546"/>
                  </a:lnTo>
                  <a:lnTo>
                    <a:pt x="619" y="497"/>
                  </a:lnTo>
                  <a:lnTo>
                    <a:pt x="614" y="448"/>
                  </a:lnTo>
                  <a:lnTo>
                    <a:pt x="608" y="398"/>
                  </a:lnTo>
                  <a:lnTo>
                    <a:pt x="599" y="346"/>
                  </a:lnTo>
                  <a:lnTo>
                    <a:pt x="589" y="297"/>
                  </a:lnTo>
                  <a:lnTo>
                    <a:pt x="574" y="245"/>
                  </a:lnTo>
                  <a:lnTo>
                    <a:pt x="561" y="195"/>
                  </a:lnTo>
                  <a:lnTo>
                    <a:pt x="542" y="146"/>
                  </a:lnTo>
                  <a:lnTo>
                    <a:pt x="520" y="97"/>
                  </a:lnTo>
                  <a:lnTo>
                    <a:pt x="495" y="50"/>
                  </a:lnTo>
                  <a:lnTo>
                    <a:pt x="468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3D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204"/>
            <p:cNvSpPr>
              <a:spLocks/>
            </p:cNvSpPr>
            <p:nvPr/>
          </p:nvSpPr>
          <p:spPr bwMode="auto">
            <a:xfrm>
              <a:off x="4554538" y="3956050"/>
              <a:ext cx="144463" cy="284163"/>
            </a:xfrm>
            <a:custGeom>
              <a:avLst/>
              <a:gdLst>
                <a:gd name="T0" fmla="*/ 28 w 635"/>
                <a:gd name="T1" fmla="*/ 10 h 1255"/>
                <a:gd name="T2" fmla="*/ 57 w 635"/>
                <a:gd name="T3" fmla="*/ 131 h 1255"/>
                <a:gd name="T4" fmla="*/ 91 w 635"/>
                <a:gd name="T5" fmla="*/ 306 h 1255"/>
                <a:gd name="T6" fmla="*/ 110 w 635"/>
                <a:gd name="T7" fmla="*/ 451 h 1255"/>
                <a:gd name="T8" fmla="*/ 120 w 635"/>
                <a:gd name="T9" fmla="*/ 602 h 1255"/>
                <a:gd name="T10" fmla="*/ 120 w 635"/>
                <a:gd name="T11" fmla="*/ 751 h 1255"/>
                <a:gd name="T12" fmla="*/ 107 w 635"/>
                <a:gd name="T13" fmla="*/ 891 h 1255"/>
                <a:gd name="T14" fmla="*/ 80 w 635"/>
                <a:gd name="T15" fmla="*/ 1023 h 1255"/>
                <a:gd name="T16" fmla="*/ 46 w 635"/>
                <a:gd name="T17" fmla="*/ 1113 h 1255"/>
                <a:gd name="T18" fmla="*/ 16 w 635"/>
                <a:gd name="T19" fmla="*/ 1168 h 1255"/>
                <a:gd name="T20" fmla="*/ 0 w 635"/>
                <a:gd name="T21" fmla="*/ 1201 h 1255"/>
                <a:gd name="T22" fmla="*/ 19 w 635"/>
                <a:gd name="T23" fmla="*/ 1215 h 1255"/>
                <a:gd name="T24" fmla="*/ 68 w 635"/>
                <a:gd name="T25" fmla="*/ 1231 h 1255"/>
                <a:gd name="T26" fmla="*/ 145 w 635"/>
                <a:gd name="T27" fmla="*/ 1248 h 1255"/>
                <a:gd name="T28" fmla="*/ 248 w 635"/>
                <a:gd name="T29" fmla="*/ 1255 h 1255"/>
                <a:gd name="T30" fmla="*/ 376 w 635"/>
                <a:gd name="T31" fmla="*/ 1244 h 1255"/>
                <a:gd name="T32" fmla="*/ 448 w 635"/>
                <a:gd name="T33" fmla="*/ 1231 h 1255"/>
                <a:gd name="T34" fmla="*/ 525 w 635"/>
                <a:gd name="T35" fmla="*/ 1206 h 1255"/>
                <a:gd name="T36" fmla="*/ 547 w 635"/>
                <a:gd name="T37" fmla="*/ 1154 h 1255"/>
                <a:gd name="T38" fmla="*/ 583 w 635"/>
                <a:gd name="T39" fmla="*/ 1023 h 1255"/>
                <a:gd name="T40" fmla="*/ 619 w 635"/>
                <a:gd name="T41" fmla="*/ 834 h 1255"/>
                <a:gd name="T42" fmla="*/ 629 w 635"/>
                <a:gd name="T43" fmla="*/ 721 h 1255"/>
                <a:gd name="T44" fmla="*/ 635 w 635"/>
                <a:gd name="T45" fmla="*/ 600 h 1255"/>
                <a:gd name="T46" fmla="*/ 626 w 635"/>
                <a:gd name="T47" fmla="*/ 451 h 1255"/>
                <a:gd name="T48" fmla="*/ 601 w 635"/>
                <a:gd name="T49" fmla="*/ 300 h 1255"/>
                <a:gd name="T50" fmla="*/ 555 w 635"/>
                <a:gd name="T51" fmla="*/ 149 h 1255"/>
                <a:gd name="T52" fmla="*/ 520 w 635"/>
                <a:gd name="T53" fmla="*/ 76 h 1255"/>
                <a:gd name="T54" fmla="*/ 480 w 635"/>
                <a:gd name="T55" fmla="*/ 5 h 1255"/>
                <a:gd name="T56" fmla="*/ 36 w 635"/>
                <a:gd name="T57" fmla="*/ 0 h 1255"/>
                <a:gd name="T58" fmla="*/ 28 w 635"/>
                <a:gd name="T59" fmla="*/ 10 h 1255"/>
                <a:gd name="T60" fmla="*/ 36 w 635"/>
                <a:gd name="T61" fmla="*/ 16 h 1255"/>
                <a:gd name="T62" fmla="*/ 473 w 635"/>
                <a:gd name="T63" fmla="*/ 7 h 1255"/>
                <a:gd name="T64" fmla="*/ 486 w 635"/>
                <a:gd name="T65" fmla="*/ 48 h 1255"/>
                <a:gd name="T66" fmla="*/ 522 w 635"/>
                <a:gd name="T67" fmla="*/ 120 h 1255"/>
                <a:gd name="T68" fmla="*/ 563 w 635"/>
                <a:gd name="T69" fmla="*/ 230 h 1255"/>
                <a:gd name="T70" fmla="*/ 599 w 635"/>
                <a:gd name="T71" fmla="*/ 378 h 1255"/>
                <a:gd name="T72" fmla="*/ 615 w 635"/>
                <a:gd name="T73" fmla="*/ 528 h 1255"/>
                <a:gd name="T74" fmla="*/ 615 w 635"/>
                <a:gd name="T75" fmla="*/ 660 h 1255"/>
                <a:gd name="T76" fmla="*/ 608 w 635"/>
                <a:gd name="T77" fmla="*/ 775 h 1255"/>
                <a:gd name="T78" fmla="*/ 585 w 635"/>
                <a:gd name="T79" fmla="*/ 931 h 1255"/>
                <a:gd name="T80" fmla="*/ 547 w 635"/>
                <a:gd name="T81" fmla="*/ 1093 h 1255"/>
                <a:gd name="T82" fmla="*/ 520 w 635"/>
                <a:gd name="T83" fmla="*/ 1185 h 1255"/>
                <a:gd name="T84" fmla="*/ 522 w 635"/>
                <a:gd name="T85" fmla="*/ 1198 h 1255"/>
                <a:gd name="T86" fmla="*/ 480 w 635"/>
                <a:gd name="T87" fmla="*/ 1204 h 1255"/>
                <a:gd name="T88" fmla="*/ 374 w 635"/>
                <a:gd name="T89" fmla="*/ 1228 h 1255"/>
                <a:gd name="T90" fmla="*/ 248 w 635"/>
                <a:gd name="T91" fmla="*/ 1239 h 1255"/>
                <a:gd name="T92" fmla="*/ 149 w 635"/>
                <a:gd name="T93" fmla="*/ 1231 h 1255"/>
                <a:gd name="T94" fmla="*/ 71 w 635"/>
                <a:gd name="T95" fmla="*/ 1215 h 1255"/>
                <a:gd name="T96" fmla="*/ 28 w 635"/>
                <a:gd name="T97" fmla="*/ 1198 h 1255"/>
                <a:gd name="T98" fmla="*/ 11 w 635"/>
                <a:gd name="T99" fmla="*/ 1190 h 1255"/>
                <a:gd name="T100" fmla="*/ 14 w 635"/>
                <a:gd name="T101" fmla="*/ 1204 h 1255"/>
                <a:gd name="T102" fmla="*/ 46 w 635"/>
                <a:gd name="T103" fmla="*/ 1149 h 1255"/>
                <a:gd name="T104" fmla="*/ 74 w 635"/>
                <a:gd name="T105" fmla="*/ 1088 h 1255"/>
                <a:gd name="T106" fmla="*/ 113 w 635"/>
                <a:gd name="T107" fmla="*/ 962 h 1255"/>
                <a:gd name="T108" fmla="*/ 132 w 635"/>
                <a:gd name="T109" fmla="*/ 822 h 1255"/>
                <a:gd name="T110" fmla="*/ 138 w 635"/>
                <a:gd name="T111" fmla="*/ 679 h 1255"/>
                <a:gd name="T112" fmla="*/ 132 w 635"/>
                <a:gd name="T113" fmla="*/ 528 h 1255"/>
                <a:gd name="T114" fmla="*/ 110 w 635"/>
                <a:gd name="T115" fmla="*/ 329 h 1255"/>
                <a:gd name="T116" fmla="*/ 80 w 635"/>
                <a:gd name="T117" fmla="*/ 161 h 1255"/>
                <a:gd name="T118" fmla="*/ 41 w 635"/>
                <a:gd name="T119" fmla="*/ 7 h 1255"/>
                <a:gd name="T120" fmla="*/ 36 w 635"/>
                <a:gd name="T121" fmla="*/ 16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35" h="1255">
                  <a:moveTo>
                    <a:pt x="36" y="7"/>
                  </a:moveTo>
                  <a:lnTo>
                    <a:pt x="28" y="10"/>
                  </a:lnTo>
                  <a:lnTo>
                    <a:pt x="39" y="52"/>
                  </a:lnTo>
                  <a:lnTo>
                    <a:pt x="57" y="131"/>
                  </a:lnTo>
                  <a:lnTo>
                    <a:pt x="80" y="243"/>
                  </a:lnTo>
                  <a:lnTo>
                    <a:pt x="91" y="306"/>
                  </a:lnTo>
                  <a:lnTo>
                    <a:pt x="99" y="378"/>
                  </a:lnTo>
                  <a:lnTo>
                    <a:pt x="110" y="451"/>
                  </a:lnTo>
                  <a:lnTo>
                    <a:pt x="115" y="528"/>
                  </a:lnTo>
                  <a:lnTo>
                    <a:pt x="120" y="602"/>
                  </a:lnTo>
                  <a:lnTo>
                    <a:pt x="120" y="679"/>
                  </a:lnTo>
                  <a:lnTo>
                    <a:pt x="120" y="751"/>
                  </a:lnTo>
                  <a:lnTo>
                    <a:pt x="115" y="822"/>
                  </a:lnTo>
                  <a:lnTo>
                    <a:pt x="107" y="891"/>
                  </a:lnTo>
                  <a:lnTo>
                    <a:pt x="96" y="956"/>
                  </a:lnTo>
                  <a:lnTo>
                    <a:pt x="80" y="1023"/>
                  </a:lnTo>
                  <a:lnTo>
                    <a:pt x="57" y="1082"/>
                  </a:lnTo>
                  <a:lnTo>
                    <a:pt x="46" y="1113"/>
                  </a:lnTo>
                  <a:lnTo>
                    <a:pt x="33" y="1140"/>
                  </a:lnTo>
                  <a:lnTo>
                    <a:pt x="16" y="1168"/>
                  </a:lnTo>
                  <a:lnTo>
                    <a:pt x="0" y="1192"/>
                  </a:lnTo>
                  <a:lnTo>
                    <a:pt x="0" y="1201"/>
                  </a:lnTo>
                  <a:lnTo>
                    <a:pt x="3" y="1206"/>
                  </a:lnTo>
                  <a:lnTo>
                    <a:pt x="19" y="1215"/>
                  </a:lnTo>
                  <a:lnTo>
                    <a:pt x="41" y="1223"/>
                  </a:lnTo>
                  <a:lnTo>
                    <a:pt x="68" y="1231"/>
                  </a:lnTo>
                  <a:lnTo>
                    <a:pt x="102" y="1239"/>
                  </a:lnTo>
                  <a:lnTo>
                    <a:pt x="145" y="1248"/>
                  </a:lnTo>
                  <a:lnTo>
                    <a:pt x="192" y="1255"/>
                  </a:lnTo>
                  <a:lnTo>
                    <a:pt x="248" y="1255"/>
                  </a:lnTo>
                  <a:lnTo>
                    <a:pt x="311" y="1253"/>
                  </a:lnTo>
                  <a:lnTo>
                    <a:pt x="376" y="1244"/>
                  </a:lnTo>
                  <a:lnTo>
                    <a:pt x="412" y="1239"/>
                  </a:lnTo>
                  <a:lnTo>
                    <a:pt x="448" y="1231"/>
                  </a:lnTo>
                  <a:lnTo>
                    <a:pt x="486" y="1220"/>
                  </a:lnTo>
                  <a:lnTo>
                    <a:pt x="525" y="1206"/>
                  </a:lnTo>
                  <a:lnTo>
                    <a:pt x="530" y="1201"/>
                  </a:lnTo>
                  <a:lnTo>
                    <a:pt x="547" y="1154"/>
                  </a:lnTo>
                  <a:lnTo>
                    <a:pt x="563" y="1097"/>
                  </a:lnTo>
                  <a:lnTo>
                    <a:pt x="583" y="1023"/>
                  </a:lnTo>
                  <a:lnTo>
                    <a:pt x="601" y="935"/>
                  </a:lnTo>
                  <a:lnTo>
                    <a:pt x="619" y="834"/>
                  </a:lnTo>
                  <a:lnTo>
                    <a:pt x="624" y="778"/>
                  </a:lnTo>
                  <a:lnTo>
                    <a:pt x="629" y="721"/>
                  </a:lnTo>
                  <a:lnTo>
                    <a:pt x="632" y="663"/>
                  </a:lnTo>
                  <a:lnTo>
                    <a:pt x="635" y="600"/>
                  </a:lnTo>
                  <a:lnTo>
                    <a:pt x="632" y="528"/>
                  </a:lnTo>
                  <a:lnTo>
                    <a:pt x="626" y="451"/>
                  </a:lnTo>
                  <a:lnTo>
                    <a:pt x="615" y="375"/>
                  </a:lnTo>
                  <a:lnTo>
                    <a:pt x="601" y="300"/>
                  </a:lnTo>
                  <a:lnTo>
                    <a:pt x="579" y="224"/>
                  </a:lnTo>
                  <a:lnTo>
                    <a:pt x="555" y="149"/>
                  </a:lnTo>
                  <a:lnTo>
                    <a:pt x="538" y="111"/>
                  </a:lnTo>
                  <a:lnTo>
                    <a:pt x="520" y="76"/>
                  </a:lnTo>
                  <a:lnTo>
                    <a:pt x="500" y="40"/>
                  </a:lnTo>
                  <a:lnTo>
                    <a:pt x="480" y="5"/>
                  </a:lnTo>
                  <a:lnTo>
                    <a:pt x="473" y="0"/>
                  </a:lnTo>
                  <a:lnTo>
                    <a:pt x="36" y="0"/>
                  </a:lnTo>
                  <a:lnTo>
                    <a:pt x="28" y="5"/>
                  </a:lnTo>
                  <a:lnTo>
                    <a:pt x="28" y="10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473" y="16"/>
                  </a:lnTo>
                  <a:lnTo>
                    <a:pt x="473" y="7"/>
                  </a:lnTo>
                  <a:lnTo>
                    <a:pt x="467" y="13"/>
                  </a:lnTo>
                  <a:lnTo>
                    <a:pt x="486" y="48"/>
                  </a:lnTo>
                  <a:lnTo>
                    <a:pt x="505" y="84"/>
                  </a:lnTo>
                  <a:lnTo>
                    <a:pt x="522" y="120"/>
                  </a:lnTo>
                  <a:lnTo>
                    <a:pt x="538" y="155"/>
                  </a:lnTo>
                  <a:lnTo>
                    <a:pt x="563" y="230"/>
                  </a:lnTo>
                  <a:lnTo>
                    <a:pt x="585" y="304"/>
                  </a:lnTo>
                  <a:lnTo>
                    <a:pt x="599" y="378"/>
                  </a:lnTo>
                  <a:lnTo>
                    <a:pt x="610" y="455"/>
                  </a:lnTo>
                  <a:lnTo>
                    <a:pt x="615" y="528"/>
                  </a:lnTo>
                  <a:lnTo>
                    <a:pt x="619" y="600"/>
                  </a:lnTo>
                  <a:lnTo>
                    <a:pt x="615" y="660"/>
                  </a:lnTo>
                  <a:lnTo>
                    <a:pt x="613" y="721"/>
                  </a:lnTo>
                  <a:lnTo>
                    <a:pt x="608" y="775"/>
                  </a:lnTo>
                  <a:lnTo>
                    <a:pt x="601" y="830"/>
                  </a:lnTo>
                  <a:lnTo>
                    <a:pt x="585" y="931"/>
                  </a:lnTo>
                  <a:lnTo>
                    <a:pt x="566" y="1019"/>
                  </a:lnTo>
                  <a:lnTo>
                    <a:pt x="547" y="1093"/>
                  </a:lnTo>
                  <a:lnTo>
                    <a:pt x="530" y="1149"/>
                  </a:lnTo>
                  <a:lnTo>
                    <a:pt x="520" y="1185"/>
                  </a:lnTo>
                  <a:lnTo>
                    <a:pt x="516" y="1195"/>
                  </a:lnTo>
                  <a:lnTo>
                    <a:pt x="522" y="1198"/>
                  </a:lnTo>
                  <a:lnTo>
                    <a:pt x="520" y="1190"/>
                  </a:lnTo>
                  <a:lnTo>
                    <a:pt x="480" y="1204"/>
                  </a:lnTo>
                  <a:lnTo>
                    <a:pt x="446" y="1215"/>
                  </a:lnTo>
                  <a:lnTo>
                    <a:pt x="374" y="1228"/>
                  </a:lnTo>
                  <a:lnTo>
                    <a:pt x="307" y="1237"/>
                  </a:lnTo>
                  <a:lnTo>
                    <a:pt x="248" y="1239"/>
                  </a:lnTo>
                  <a:lnTo>
                    <a:pt x="195" y="1239"/>
                  </a:lnTo>
                  <a:lnTo>
                    <a:pt x="149" y="1231"/>
                  </a:lnTo>
                  <a:lnTo>
                    <a:pt x="107" y="1226"/>
                  </a:lnTo>
                  <a:lnTo>
                    <a:pt x="71" y="1215"/>
                  </a:lnTo>
                  <a:lnTo>
                    <a:pt x="46" y="1206"/>
                  </a:lnTo>
                  <a:lnTo>
                    <a:pt x="28" y="1198"/>
                  </a:lnTo>
                  <a:lnTo>
                    <a:pt x="14" y="1192"/>
                  </a:lnTo>
                  <a:lnTo>
                    <a:pt x="11" y="1190"/>
                  </a:lnTo>
                  <a:lnTo>
                    <a:pt x="5" y="1198"/>
                  </a:lnTo>
                  <a:lnTo>
                    <a:pt x="14" y="1204"/>
                  </a:lnTo>
                  <a:lnTo>
                    <a:pt x="30" y="1176"/>
                  </a:lnTo>
                  <a:lnTo>
                    <a:pt x="46" y="1149"/>
                  </a:lnTo>
                  <a:lnTo>
                    <a:pt x="61" y="1118"/>
                  </a:lnTo>
                  <a:lnTo>
                    <a:pt x="74" y="1088"/>
                  </a:lnTo>
                  <a:lnTo>
                    <a:pt x="96" y="1028"/>
                  </a:lnTo>
                  <a:lnTo>
                    <a:pt x="113" y="962"/>
                  </a:lnTo>
                  <a:lnTo>
                    <a:pt x="124" y="893"/>
                  </a:lnTo>
                  <a:lnTo>
                    <a:pt x="132" y="822"/>
                  </a:lnTo>
                  <a:lnTo>
                    <a:pt x="138" y="751"/>
                  </a:lnTo>
                  <a:lnTo>
                    <a:pt x="138" y="679"/>
                  </a:lnTo>
                  <a:lnTo>
                    <a:pt x="138" y="602"/>
                  </a:lnTo>
                  <a:lnTo>
                    <a:pt x="132" y="528"/>
                  </a:lnTo>
                  <a:lnTo>
                    <a:pt x="124" y="424"/>
                  </a:lnTo>
                  <a:lnTo>
                    <a:pt x="110" y="329"/>
                  </a:lnTo>
                  <a:lnTo>
                    <a:pt x="96" y="241"/>
                  </a:lnTo>
                  <a:lnTo>
                    <a:pt x="80" y="161"/>
                  </a:lnTo>
                  <a:lnTo>
                    <a:pt x="52" y="48"/>
                  </a:lnTo>
                  <a:lnTo>
                    <a:pt x="41" y="7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36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205"/>
            <p:cNvSpPr>
              <a:spLocks/>
            </p:cNvSpPr>
            <p:nvPr/>
          </p:nvSpPr>
          <p:spPr bwMode="auto">
            <a:xfrm>
              <a:off x="4572001" y="3957638"/>
              <a:ext cx="142875" cy="282575"/>
            </a:xfrm>
            <a:custGeom>
              <a:avLst/>
              <a:gdLst>
                <a:gd name="T0" fmla="*/ 41 w 632"/>
                <a:gd name="T1" fmla="*/ 0 h 1248"/>
                <a:gd name="T2" fmla="*/ 49 w 632"/>
                <a:gd name="T3" fmla="*/ 38 h 1248"/>
                <a:gd name="T4" fmla="*/ 72 w 632"/>
                <a:gd name="T5" fmla="*/ 137 h 1248"/>
                <a:gd name="T6" fmla="*/ 85 w 632"/>
                <a:gd name="T7" fmla="*/ 207 h 1248"/>
                <a:gd name="T8" fmla="*/ 96 w 632"/>
                <a:gd name="T9" fmla="*/ 286 h 1248"/>
                <a:gd name="T10" fmla="*/ 110 w 632"/>
                <a:gd name="T11" fmla="*/ 374 h 1248"/>
                <a:gd name="T12" fmla="*/ 118 w 632"/>
                <a:gd name="T13" fmla="*/ 467 h 1248"/>
                <a:gd name="T14" fmla="*/ 126 w 632"/>
                <a:gd name="T15" fmla="*/ 565 h 1248"/>
                <a:gd name="T16" fmla="*/ 129 w 632"/>
                <a:gd name="T17" fmla="*/ 667 h 1248"/>
                <a:gd name="T18" fmla="*/ 126 w 632"/>
                <a:gd name="T19" fmla="*/ 768 h 1248"/>
                <a:gd name="T20" fmla="*/ 121 w 632"/>
                <a:gd name="T21" fmla="*/ 818 h 1248"/>
                <a:gd name="T22" fmla="*/ 118 w 632"/>
                <a:gd name="T23" fmla="*/ 867 h 1248"/>
                <a:gd name="T24" fmla="*/ 110 w 632"/>
                <a:gd name="T25" fmla="*/ 917 h 1248"/>
                <a:gd name="T26" fmla="*/ 101 w 632"/>
                <a:gd name="T27" fmla="*/ 964 h 1248"/>
                <a:gd name="T28" fmla="*/ 90 w 632"/>
                <a:gd name="T29" fmla="*/ 1012 h 1248"/>
                <a:gd name="T30" fmla="*/ 77 w 632"/>
                <a:gd name="T31" fmla="*/ 1057 h 1248"/>
                <a:gd name="T32" fmla="*/ 61 w 632"/>
                <a:gd name="T33" fmla="*/ 1100 h 1248"/>
                <a:gd name="T34" fmla="*/ 43 w 632"/>
                <a:gd name="T35" fmla="*/ 1142 h 1248"/>
                <a:gd name="T36" fmla="*/ 25 w 632"/>
                <a:gd name="T37" fmla="*/ 1180 h 1248"/>
                <a:gd name="T38" fmla="*/ 0 w 632"/>
                <a:gd name="T39" fmla="*/ 1219 h 1248"/>
                <a:gd name="T40" fmla="*/ 11 w 632"/>
                <a:gd name="T41" fmla="*/ 1221 h 1248"/>
                <a:gd name="T42" fmla="*/ 38 w 632"/>
                <a:gd name="T43" fmla="*/ 1230 h 1248"/>
                <a:gd name="T44" fmla="*/ 85 w 632"/>
                <a:gd name="T45" fmla="*/ 1241 h 1248"/>
                <a:gd name="T46" fmla="*/ 146 w 632"/>
                <a:gd name="T47" fmla="*/ 1246 h 1248"/>
                <a:gd name="T48" fmla="*/ 184 w 632"/>
                <a:gd name="T49" fmla="*/ 1248 h 1248"/>
                <a:gd name="T50" fmla="*/ 223 w 632"/>
                <a:gd name="T51" fmla="*/ 1248 h 1248"/>
                <a:gd name="T52" fmla="*/ 266 w 632"/>
                <a:gd name="T53" fmla="*/ 1248 h 1248"/>
                <a:gd name="T54" fmla="*/ 313 w 632"/>
                <a:gd name="T55" fmla="*/ 1243 h 1248"/>
                <a:gd name="T56" fmla="*/ 362 w 632"/>
                <a:gd name="T57" fmla="*/ 1235 h 1248"/>
                <a:gd name="T58" fmla="*/ 414 w 632"/>
                <a:gd name="T59" fmla="*/ 1224 h 1248"/>
                <a:gd name="T60" fmla="*/ 472 w 632"/>
                <a:gd name="T61" fmla="*/ 1210 h 1248"/>
                <a:gd name="T62" fmla="*/ 531 w 632"/>
                <a:gd name="T63" fmla="*/ 1191 h 1248"/>
                <a:gd name="T64" fmla="*/ 542 w 632"/>
                <a:gd name="T65" fmla="*/ 1161 h 1248"/>
                <a:gd name="T66" fmla="*/ 565 w 632"/>
                <a:gd name="T67" fmla="*/ 1075 h 1248"/>
                <a:gd name="T68" fmla="*/ 580 w 632"/>
                <a:gd name="T69" fmla="*/ 1016 h 1248"/>
                <a:gd name="T70" fmla="*/ 596 w 632"/>
                <a:gd name="T71" fmla="*/ 947 h 1248"/>
                <a:gd name="T72" fmla="*/ 610 w 632"/>
                <a:gd name="T73" fmla="*/ 867 h 1248"/>
                <a:gd name="T74" fmla="*/ 621 w 632"/>
                <a:gd name="T75" fmla="*/ 782 h 1248"/>
                <a:gd name="T76" fmla="*/ 629 w 632"/>
                <a:gd name="T77" fmla="*/ 692 h 1248"/>
                <a:gd name="T78" fmla="*/ 632 w 632"/>
                <a:gd name="T79" fmla="*/ 595 h 1248"/>
                <a:gd name="T80" fmla="*/ 632 w 632"/>
                <a:gd name="T81" fmla="*/ 546 h 1248"/>
                <a:gd name="T82" fmla="*/ 629 w 632"/>
                <a:gd name="T83" fmla="*/ 497 h 1248"/>
                <a:gd name="T84" fmla="*/ 623 w 632"/>
                <a:gd name="T85" fmla="*/ 448 h 1248"/>
                <a:gd name="T86" fmla="*/ 618 w 632"/>
                <a:gd name="T87" fmla="*/ 398 h 1248"/>
                <a:gd name="T88" fmla="*/ 610 w 632"/>
                <a:gd name="T89" fmla="*/ 346 h 1248"/>
                <a:gd name="T90" fmla="*/ 599 w 632"/>
                <a:gd name="T91" fmla="*/ 297 h 1248"/>
                <a:gd name="T92" fmla="*/ 588 w 632"/>
                <a:gd name="T93" fmla="*/ 245 h 1248"/>
                <a:gd name="T94" fmla="*/ 571 w 632"/>
                <a:gd name="T95" fmla="*/ 195 h 1248"/>
                <a:gd name="T96" fmla="*/ 552 w 632"/>
                <a:gd name="T97" fmla="*/ 146 h 1248"/>
                <a:gd name="T98" fmla="*/ 531 w 632"/>
                <a:gd name="T99" fmla="*/ 97 h 1248"/>
                <a:gd name="T100" fmla="*/ 508 w 632"/>
                <a:gd name="T101" fmla="*/ 50 h 1248"/>
                <a:gd name="T102" fmla="*/ 481 w 632"/>
                <a:gd name="T103" fmla="*/ 0 h 1248"/>
                <a:gd name="T104" fmla="*/ 41 w 632"/>
                <a:gd name="T105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248">
                  <a:moveTo>
                    <a:pt x="41" y="0"/>
                  </a:moveTo>
                  <a:lnTo>
                    <a:pt x="49" y="38"/>
                  </a:lnTo>
                  <a:lnTo>
                    <a:pt x="72" y="137"/>
                  </a:lnTo>
                  <a:lnTo>
                    <a:pt x="85" y="207"/>
                  </a:lnTo>
                  <a:lnTo>
                    <a:pt x="96" y="286"/>
                  </a:lnTo>
                  <a:lnTo>
                    <a:pt x="110" y="374"/>
                  </a:lnTo>
                  <a:lnTo>
                    <a:pt x="118" y="467"/>
                  </a:lnTo>
                  <a:lnTo>
                    <a:pt x="126" y="565"/>
                  </a:lnTo>
                  <a:lnTo>
                    <a:pt x="129" y="667"/>
                  </a:lnTo>
                  <a:lnTo>
                    <a:pt x="126" y="768"/>
                  </a:lnTo>
                  <a:lnTo>
                    <a:pt x="121" y="818"/>
                  </a:lnTo>
                  <a:lnTo>
                    <a:pt x="118" y="867"/>
                  </a:lnTo>
                  <a:lnTo>
                    <a:pt x="110" y="917"/>
                  </a:lnTo>
                  <a:lnTo>
                    <a:pt x="101" y="964"/>
                  </a:lnTo>
                  <a:lnTo>
                    <a:pt x="90" y="1012"/>
                  </a:lnTo>
                  <a:lnTo>
                    <a:pt x="77" y="1057"/>
                  </a:lnTo>
                  <a:lnTo>
                    <a:pt x="61" y="1100"/>
                  </a:lnTo>
                  <a:lnTo>
                    <a:pt x="43" y="1142"/>
                  </a:lnTo>
                  <a:lnTo>
                    <a:pt x="25" y="1180"/>
                  </a:lnTo>
                  <a:lnTo>
                    <a:pt x="0" y="1219"/>
                  </a:lnTo>
                  <a:lnTo>
                    <a:pt x="11" y="1221"/>
                  </a:lnTo>
                  <a:lnTo>
                    <a:pt x="38" y="1230"/>
                  </a:lnTo>
                  <a:lnTo>
                    <a:pt x="85" y="1241"/>
                  </a:lnTo>
                  <a:lnTo>
                    <a:pt x="146" y="1246"/>
                  </a:lnTo>
                  <a:lnTo>
                    <a:pt x="184" y="1248"/>
                  </a:lnTo>
                  <a:lnTo>
                    <a:pt x="223" y="1248"/>
                  </a:lnTo>
                  <a:lnTo>
                    <a:pt x="266" y="1248"/>
                  </a:lnTo>
                  <a:lnTo>
                    <a:pt x="313" y="1243"/>
                  </a:lnTo>
                  <a:lnTo>
                    <a:pt x="362" y="1235"/>
                  </a:lnTo>
                  <a:lnTo>
                    <a:pt x="414" y="1224"/>
                  </a:lnTo>
                  <a:lnTo>
                    <a:pt x="472" y="1210"/>
                  </a:lnTo>
                  <a:lnTo>
                    <a:pt x="531" y="1191"/>
                  </a:lnTo>
                  <a:lnTo>
                    <a:pt x="542" y="1161"/>
                  </a:lnTo>
                  <a:lnTo>
                    <a:pt x="565" y="1075"/>
                  </a:lnTo>
                  <a:lnTo>
                    <a:pt x="580" y="1016"/>
                  </a:lnTo>
                  <a:lnTo>
                    <a:pt x="596" y="947"/>
                  </a:lnTo>
                  <a:lnTo>
                    <a:pt x="610" y="867"/>
                  </a:lnTo>
                  <a:lnTo>
                    <a:pt x="621" y="782"/>
                  </a:lnTo>
                  <a:lnTo>
                    <a:pt x="629" y="692"/>
                  </a:lnTo>
                  <a:lnTo>
                    <a:pt x="632" y="595"/>
                  </a:lnTo>
                  <a:lnTo>
                    <a:pt x="632" y="546"/>
                  </a:lnTo>
                  <a:lnTo>
                    <a:pt x="629" y="497"/>
                  </a:lnTo>
                  <a:lnTo>
                    <a:pt x="623" y="448"/>
                  </a:lnTo>
                  <a:lnTo>
                    <a:pt x="618" y="398"/>
                  </a:lnTo>
                  <a:lnTo>
                    <a:pt x="610" y="346"/>
                  </a:lnTo>
                  <a:lnTo>
                    <a:pt x="599" y="297"/>
                  </a:lnTo>
                  <a:lnTo>
                    <a:pt x="588" y="245"/>
                  </a:lnTo>
                  <a:lnTo>
                    <a:pt x="571" y="195"/>
                  </a:lnTo>
                  <a:lnTo>
                    <a:pt x="552" y="146"/>
                  </a:lnTo>
                  <a:lnTo>
                    <a:pt x="531" y="97"/>
                  </a:lnTo>
                  <a:lnTo>
                    <a:pt x="508" y="50"/>
                  </a:lnTo>
                  <a:lnTo>
                    <a:pt x="481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8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206"/>
            <p:cNvSpPr>
              <a:spLocks/>
            </p:cNvSpPr>
            <p:nvPr/>
          </p:nvSpPr>
          <p:spPr bwMode="auto">
            <a:xfrm>
              <a:off x="4570413" y="3956050"/>
              <a:ext cx="146050" cy="285750"/>
            </a:xfrm>
            <a:custGeom>
              <a:avLst/>
              <a:gdLst>
                <a:gd name="T0" fmla="*/ 42 w 650"/>
                <a:gd name="T1" fmla="*/ 10 h 1264"/>
                <a:gd name="T2" fmla="*/ 77 w 650"/>
                <a:gd name="T3" fmla="*/ 172 h 1264"/>
                <a:gd name="T4" fmla="*/ 102 w 650"/>
                <a:gd name="T5" fmla="*/ 318 h 1264"/>
                <a:gd name="T6" fmla="*/ 122 w 650"/>
                <a:gd name="T7" fmla="*/ 490 h 1264"/>
                <a:gd name="T8" fmla="*/ 130 w 650"/>
                <a:gd name="T9" fmla="*/ 679 h 1264"/>
                <a:gd name="T10" fmla="*/ 122 w 650"/>
                <a:gd name="T11" fmla="*/ 827 h 1264"/>
                <a:gd name="T12" fmla="*/ 102 w 650"/>
                <a:gd name="T13" fmla="*/ 973 h 1264"/>
                <a:gd name="T14" fmla="*/ 64 w 650"/>
                <a:gd name="T15" fmla="*/ 1105 h 1264"/>
                <a:gd name="T16" fmla="*/ 36 w 650"/>
                <a:gd name="T17" fmla="*/ 1165 h 1264"/>
                <a:gd name="T18" fmla="*/ 3 w 650"/>
                <a:gd name="T19" fmla="*/ 1220 h 1264"/>
                <a:gd name="T20" fmla="*/ 6 w 650"/>
                <a:gd name="T21" fmla="*/ 1233 h 1264"/>
                <a:gd name="T22" fmla="*/ 64 w 650"/>
                <a:gd name="T23" fmla="*/ 1250 h 1264"/>
                <a:gd name="T24" fmla="*/ 130 w 650"/>
                <a:gd name="T25" fmla="*/ 1258 h 1264"/>
                <a:gd name="T26" fmla="*/ 218 w 650"/>
                <a:gd name="T27" fmla="*/ 1264 h 1264"/>
                <a:gd name="T28" fmla="*/ 324 w 650"/>
                <a:gd name="T29" fmla="*/ 1258 h 1264"/>
                <a:gd name="T30" fmla="*/ 407 w 650"/>
                <a:gd name="T31" fmla="*/ 1244 h 1264"/>
                <a:gd name="T32" fmla="*/ 495 w 650"/>
                <a:gd name="T33" fmla="*/ 1220 h 1264"/>
                <a:gd name="T34" fmla="*/ 547 w 650"/>
                <a:gd name="T35" fmla="*/ 1201 h 1264"/>
                <a:gd name="T36" fmla="*/ 578 w 650"/>
                <a:gd name="T37" fmla="*/ 1097 h 1264"/>
                <a:gd name="T38" fmla="*/ 616 w 650"/>
                <a:gd name="T39" fmla="*/ 935 h 1264"/>
                <a:gd name="T40" fmla="*/ 641 w 650"/>
                <a:gd name="T41" fmla="*/ 778 h 1264"/>
                <a:gd name="T42" fmla="*/ 650 w 650"/>
                <a:gd name="T43" fmla="*/ 663 h 1264"/>
                <a:gd name="T44" fmla="*/ 646 w 650"/>
                <a:gd name="T45" fmla="*/ 528 h 1264"/>
                <a:gd name="T46" fmla="*/ 632 w 650"/>
                <a:gd name="T47" fmla="*/ 375 h 1264"/>
                <a:gd name="T48" fmla="*/ 597 w 650"/>
                <a:gd name="T49" fmla="*/ 224 h 1264"/>
                <a:gd name="T50" fmla="*/ 553 w 650"/>
                <a:gd name="T51" fmla="*/ 111 h 1264"/>
                <a:gd name="T52" fmla="*/ 517 w 650"/>
                <a:gd name="T53" fmla="*/ 40 h 1264"/>
                <a:gd name="T54" fmla="*/ 490 w 650"/>
                <a:gd name="T55" fmla="*/ 0 h 1264"/>
                <a:gd name="T56" fmla="*/ 42 w 650"/>
                <a:gd name="T57" fmla="*/ 5 h 1264"/>
                <a:gd name="T58" fmla="*/ 50 w 650"/>
                <a:gd name="T59" fmla="*/ 7 h 1264"/>
                <a:gd name="T60" fmla="*/ 490 w 650"/>
                <a:gd name="T61" fmla="*/ 16 h 1264"/>
                <a:gd name="T62" fmla="*/ 481 w 650"/>
                <a:gd name="T63" fmla="*/ 13 h 1264"/>
                <a:gd name="T64" fmla="*/ 520 w 650"/>
                <a:gd name="T65" fmla="*/ 84 h 1264"/>
                <a:gd name="T66" fmla="*/ 553 w 650"/>
                <a:gd name="T67" fmla="*/ 155 h 1264"/>
                <a:gd name="T68" fmla="*/ 599 w 650"/>
                <a:gd name="T69" fmla="*/ 304 h 1264"/>
                <a:gd name="T70" fmla="*/ 624 w 650"/>
                <a:gd name="T71" fmla="*/ 455 h 1264"/>
                <a:gd name="T72" fmla="*/ 632 w 650"/>
                <a:gd name="T73" fmla="*/ 600 h 1264"/>
                <a:gd name="T74" fmla="*/ 627 w 650"/>
                <a:gd name="T75" fmla="*/ 721 h 1264"/>
                <a:gd name="T76" fmla="*/ 616 w 650"/>
                <a:gd name="T77" fmla="*/ 830 h 1264"/>
                <a:gd name="T78" fmla="*/ 583 w 650"/>
                <a:gd name="T79" fmla="*/ 1019 h 1264"/>
                <a:gd name="T80" fmla="*/ 547 w 650"/>
                <a:gd name="T81" fmla="*/ 1149 h 1264"/>
                <a:gd name="T82" fmla="*/ 531 w 650"/>
                <a:gd name="T83" fmla="*/ 1195 h 1264"/>
                <a:gd name="T84" fmla="*/ 536 w 650"/>
                <a:gd name="T85" fmla="*/ 1190 h 1264"/>
                <a:gd name="T86" fmla="*/ 446 w 650"/>
                <a:gd name="T87" fmla="*/ 1217 h 1264"/>
                <a:gd name="T88" fmla="*/ 360 w 650"/>
                <a:gd name="T89" fmla="*/ 1237 h 1264"/>
                <a:gd name="T90" fmla="*/ 286 w 650"/>
                <a:gd name="T91" fmla="*/ 1244 h 1264"/>
                <a:gd name="T92" fmla="*/ 171 w 650"/>
                <a:gd name="T93" fmla="*/ 1248 h 1264"/>
                <a:gd name="T94" fmla="*/ 97 w 650"/>
                <a:gd name="T95" fmla="*/ 1239 h 1264"/>
                <a:gd name="T96" fmla="*/ 25 w 650"/>
                <a:gd name="T97" fmla="*/ 1223 h 1264"/>
                <a:gd name="T98" fmla="*/ 12 w 650"/>
                <a:gd name="T99" fmla="*/ 1217 h 1264"/>
                <a:gd name="T100" fmla="*/ 18 w 650"/>
                <a:gd name="T101" fmla="*/ 1231 h 1264"/>
                <a:gd name="T102" fmla="*/ 50 w 650"/>
                <a:gd name="T103" fmla="*/ 1174 h 1264"/>
                <a:gd name="T104" fmla="*/ 77 w 650"/>
                <a:gd name="T105" fmla="*/ 1111 h 1264"/>
                <a:gd name="T106" fmla="*/ 119 w 650"/>
                <a:gd name="T107" fmla="*/ 976 h 1264"/>
                <a:gd name="T108" fmla="*/ 138 w 650"/>
                <a:gd name="T109" fmla="*/ 830 h 1264"/>
                <a:gd name="T110" fmla="*/ 146 w 650"/>
                <a:gd name="T111" fmla="*/ 679 h 1264"/>
                <a:gd name="T112" fmla="*/ 140 w 650"/>
                <a:gd name="T113" fmla="*/ 550 h 1264"/>
                <a:gd name="T114" fmla="*/ 119 w 650"/>
                <a:gd name="T115" fmla="*/ 315 h 1264"/>
                <a:gd name="T116" fmla="*/ 86 w 650"/>
                <a:gd name="T117" fmla="*/ 128 h 1264"/>
                <a:gd name="T118" fmla="*/ 58 w 650"/>
                <a:gd name="T119" fmla="*/ 7 h 1264"/>
                <a:gd name="T120" fmla="*/ 50 w 650"/>
                <a:gd name="T121" fmla="*/ 16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50" h="1264">
                  <a:moveTo>
                    <a:pt x="50" y="7"/>
                  </a:moveTo>
                  <a:lnTo>
                    <a:pt x="42" y="10"/>
                  </a:lnTo>
                  <a:lnTo>
                    <a:pt x="56" y="68"/>
                  </a:lnTo>
                  <a:lnTo>
                    <a:pt x="77" y="172"/>
                  </a:lnTo>
                  <a:lnTo>
                    <a:pt x="88" y="241"/>
                  </a:lnTo>
                  <a:lnTo>
                    <a:pt x="102" y="318"/>
                  </a:lnTo>
                  <a:lnTo>
                    <a:pt x="110" y="402"/>
                  </a:lnTo>
                  <a:lnTo>
                    <a:pt x="122" y="490"/>
                  </a:lnTo>
                  <a:lnTo>
                    <a:pt x="127" y="584"/>
                  </a:lnTo>
                  <a:lnTo>
                    <a:pt x="130" y="679"/>
                  </a:lnTo>
                  <a:lnTo>
                    <a:pt x="127" y="753"/>
                  </a:lnTo>
                  <a:lnTo>
                    <a:pt x="122" y="827"/>
                  </a:lnTo>
                  <a:lnTo>
                    <a:pt x="113" y="902"/>
                  </a:lnTo>
                  <a:lnTo>
                    <a:pt x="102" y="973"/>
                  </a:lnTo>
                  <a:lnTo>
                    <a:pt x="83" y="1041"/>
                  </a:lnTo>
                  <a:lnTo>
                    <a:pt x="64" y="1105"/>
                  </a:lnTo>
                  <a:lnTo>
                    <a:pt x="50" y="1135"/>
                  </a:lnTo>
                  <a:lnTo>
                    <a:pt x="36" y="1165"/>
                  </a:lnTo>
                  <a:lnTo>
                    <a:pt x="20" y="1192"/>
                  </a:lnTo>
                  <a:lnTo>
                    <a:pt x="3" y="1220"/>
                  </a:lnTo>
                  <a:lnTo>
                    <a:pt x="0" y="1228"/>
                  </a:lnTo>
                  <a:lnTo>
                    <a:pt x="6" y="1233"/>
                  </a:lnTo>
                  <a:lnTo>
                    <a:pt x="20" y="1239"/>
                  </a:lnTo>
                  <a:lnTo>
                    <a:pt x="64" y="1250"/>
                  </a:lnTo>
                  <a:lnTo>
                    <a:pt x="94" y="1255"/>
                  </a:lnTo>
                  <a:lnTo>
                    <a:pt x="130" y="1258"/>
                  </a:lnTo>
                  <a:lnTo>
                    <a:pt x="171" y="1264"/>
                  </a:lnTo>
                  <a:lnTo>
                    <a:pt x="218" y="1264"/>
                  </a:lnTo>
                  <a:lnTo>
                    <a:pt x="286" y="1262"/>
                  </a:lnTo>
                  <a:lnTo>
                    <a:pt x="324" y="1258"/>
                  </a:lnTo>
                  <a:lnTo>
                    <a:pt x="363" y="1253"/>
                  </a:lnTo>
                  <a:lnTo>
                    <a:pt x="407" y="1244"/>
                  </a:lnTo>
                  <a:lnTo>
                    <a:pt x="448" y="1233"/>
                  </a:lnTo>
                  <a:lnTo>
                    <a:pt x="495" y="1220"/>
                  </a:lnTo>
                  <a:lnTo>
                    <a:pt x="542" y="1206"/>
                  </a:lnTo>
                  <a:lnTo>
                    <a:pt x="547" y="1201"/>
                  </a:lnTo>
                  <a:lnTo>
                    <a:pt x="561" y="1154"/>
                  </a:lnTo>
                  <a:lnTo>
                    <a:pt x="578" y="1097"/>
                  </a:lnTo>
                  <a:lnTo>
                    <a:pt x="597" y="1023"/>
                  </a:lnTo>
                  <a:lnTo>
                    <a:pt x="616" y="935"/>
                  </a:lnTo>
                  <a:lnTo>
                    <a:pt x="632" y="834"/>
                  </a:lnTo>
                  <a:lnTo>
                    <a:pt x="641" y="778"/>
                  </a:lnTo>
                  <a:lnTo>
                    <a:pt x="644" y="721"/>
                  </a:lnTo>
                  <a:lnTo>
                    <a:pt x="650" y="663"/>
                  </a:lnTo>
                  <a:lnTo>
                    <a:pt x="650" y="600"/>
                  </a:lnTo>
                  <a:lnTo>
                    <a:pt x="646" y="528"/>
                  </a:lnTo>
                  <a:lnTo>
                    <a:pt x="641" y="451"/>
                  </a:lnTo>
                  <a:lnTo>
                    <a:pt x="632" y="375"/>
                  </a:lnTo>
                  <a:lnTo>
                    <a:pt x="616" y="300"/>
                  </a:lnTo>
                  <a:lnTo>
                    <a:pt x="597" y="224"/>
                  </a:lnTo>
                  <a:lnTo>
                    <a:pt x="569" y="149"/>
                  </a:lnTo>
                  <a:lnTo>
                    <a:pt x="553" y="111"/>
                  </a:lnTo>
                  <a:lnTo>
                    <a:pt x="536" y="76"/>
                  </a:lnTo>
                  <a:lnTo>
                    <a:pt x="517" y="40"/>
                  </a:lnTo>
                  <a:lnTo>
                    <a:pt x="495" y="5"/>
                  </a:lnTo>
                  <a:lnTo>
                    <a:pt x="490" y="0"/>
                  </a:lnTo>
                  <a:lnTo>
                    <a:pt x="50" y="0"/>
                  </a:lnTo>
                  <a:lnTo>
                    <a:pt x="42" y="5"/>
                  </a:lnTo>
                  <a:lnTo>
                    <a:pt x="42" y="10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490" y="16"/>
                  </a:lnTo>
                  <a:lnTo>
                    <a:pt x="490" y="7"/>
                  </a:lnTo>
                  <a:lnTo>
                    <a:pt x="481" y="13"/>
                  </a:lnTo>
                  <a:lnTo>
                    <a:pt x="504" y="48"/>
                  </a:lnTo>
                  <a:lnTo>
                    <a:pt x="520" y="84"/>
                  </a:lnTo>
                  <a:lnTo>
                    <a:pt x="540" y="120"/>
                  </a:lnTo>
                  <a:lnTo>
                    <a:pt x="553" y="155"/>
                  </a:lnTo>
                  <a:lnTo>
                    <a:pt x="580" y="230"/>
                  </a:lnTo>
                  <a:lnTo>
                    <a:pt x="599" y="304"/>
                  </a:lnTo>
                  <a:lnTo>
                    <a:pt x="616" y="378"/>
                  </a:lnTo>
                  <a:lnTo>
                    <a:pt x="624" y="455"/>
                  </a:lnTo>
                  <a:lnTo>
                    <a:pt x="630" y="528"/>
                  </a:lnTo>
                  <a:lnTo>
                    <a:pt x="632" y="600"/>
                  </a:lnTo>
                  <a:lnTo>
                    <a:pt x="632" y="660"/>
                  </a:lnTo>
                  <a:lnTo>
                    <a:pt x="627" y="721"/>
                  </a:lnTo>
                  <a:lnTo>
                    <a:pt x="624" y="775"/>
                  </a:lnTo>
                  <a:lnTo>
                    <a:pt x="616" y="830"/>
                  </a:lnTo>
                  <a:lnTo>
                    <a:pt x="599" y="931"/>
                  </a:lnTo>
                  <a:lnTo>
                    <a:pt x="583" y="1019"/>
                  </a:lnTo>
                  <a:lnTo>
                    <a:pt x="564" y="1093"/>
                  </a:lnTo>
                  <a:lnTo>
                    <a:pt x="547" y="1149"/>
                  </a:lnTo>
                  <a:lnTo>
                    <a:pt x="536" y="1185"/>
                  </a:lnTo>
                  <a:lnTo>
                    <a:pt x="531" y="1195"/>
                  </a:lnTo>
                  <a:lnTo>
                    <a:pt x="540" y="1198"/>
                  </a:lnTo>
                  <a:lnTo>
                    <a:pt x="536" y="1190"/>
                  </a:lnTo>
                  <a:lnTo>
                    <a:pt x="490" y="1206"/>
                  </a:lnTo>
                  <a:lnTo>
                    <a:pt x="446" y="1217"/>
                  </a:lnTo>
                  <a:lnTo>
                    <a:pt x="402" y="1228"/>
                  </a:lnTo>
                  <a:lnTo>
                    <a:pt x="360" y="1237"/>
                  </a:lnTo>
                  <a:lnTo>
                    <a:pt x="322" y="1242"/>
                  </a:lnTo>
                  <a:lnTo>
                    <a:pt x="286" y="1244"/>
                  </a:lnTo>
                  <a:lnTo>
                    <a:pt x="218" y="1248"/>
                  </a:lnTo>
                  <a:lnTo>
                    <a:pt x="171" y="1248"/>
                  </a:lnTo>
                  <a:lnTo>
                    <a:pt x="130" y="1244"/>
                  </a:lnTo>
                  <a:lnTo>
                    <a:pt x="97" y="1239"/>
                  </a:lnTo>
                  <a:lnTo>
                    <a:pt x="67" y="1233"/>
                  </a:lnTo>
                  <a:lnTo>
                    <a:pt x="25" y="1223"/>
                  </a:lnTo>
                  <a:lnTo>
                    <a:pt x="18" y="1220"/>
                  </a:lnTo>
                  <a:lnTo>
                    <a:pt x="12" y="1217"/>
                  </a:lnTo>
                  <a:lnTo>
                    <a:pt x="9" y="1226"/>
                  </a:lnTo>
                  <a:lnTo>
                    <a:pt x="18" y="1231"/>
                  </a:lnTo>
                  <a:lnTo>
                    <a:pt x="34" y="1201"/>
                  </a:lnTo>
                  <a:lnTo>
                    <a:pt x="50" y="1174"/>
                  </a:lnTo>
                  <a:lnTo>
                    <a:pt x="64" y="1143"/>
                  </a:lnTo>
                  <a:lnTo>
                    <a:pt x="77" y="1111"/>
                  </a:lnTo>
                  <a:lnTo>
                    <a:pt x="99" y="1044"/>
                  </a:lnTo>
                  <a:lnTo>
                    <a:pt x="119" y="976"/>
                  </a:lnTo>
                  <a:lnTo>
                    <a:pt x="130" y="904"/>
                  </a:lnTo>
                  <a:lnTo>
                    <a:pt x="138" y="830"/>
                  </a:lnTo>
                  <a:lnTo>
                    <a:pt x="144" y="753"/>
                  </a:lnTo>
                  <a:lnTo>
                    <a:pt x="146" y="679"/>
                  </a:lnTo>
                  <a:lnTo>
                    <a:pt x="144" y="613"/>
                  </a:lnTo>
                  <a:lnTo>
                    <a:pt x="140" y="550"/>
                  </a:lnTo>
                  <a:lnTo>
                    <a:pt x="133" y="430"/>
                  </a:lnTo>
                  <a:lnTo>
                    <a:pt x="119" y="315"/>
                  </a:lnTo>
                  <a:lnTo>
                    <a:pt x="102" y="216"/>
                  </a:lnTo>
                  <a:lnTo>
                    <a:pt x="86" y="128"/>
                  </a:lnTo>
                  <a:lnTo>
                    <a:pt x="72" y="63"/>
                  </a:lnTo>
                  <a:lnTo>
                    <a:pt x="58" y="7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50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207"/>
            <p:cNvSpPr>
              <a:spLocks/>
            </p:cNvSpPr>
            <p:nvPr/>
          </p:nvSpPr>
          <p:spPr bwMode="auto">
            <a:xfrm>
              <a:off x="4575176" y="4108450"/>
              <a:ext cx="138113" cy="130175"/>
            </a:xfrm>
            <a:custGeom>
              <a:avLst/>
              <a:gdLst>
                <a:gd name="T0" fmla="*/ 609 w 609"/>
                <a:gd name="T1" fmla="*/ 0 h 577"/>
                <a:gd name="T2" fmla="*/ 580 w 609"/>
                <a:gd name="T3" fmla="*/ 30 h 577"/>
                <a:gd name="T4" fmla="*/ 549 w 609"/>
                <a:gd name="T5" fmla="*/ 57 h 577"/>
                <a:gd name="T6" fmla="*/ 517 w 609"/>
                <a:gd name="T7" fmla="*/ 82 h 577"/>
                <a:gd name="T8" fmla="*/ 483 w 609"/>
                <a:gd name="T9" fmla="*/ 104 h 577"/>
                <a:gd name="T10" fmla="*/ 450 w 609"/>
                <a:gd name="T11" fmla="*/ 121 h 577"/>
                <a:gd name="T12" fmla="*/ 412 w 609"/>
                <a:gd name="T13" fmla="*/ 134 h 577"/>
                <a:gd name="T14" fmla="*/ 373 w 609"/>
                <a:gd name="T15" fmla="*/ 140 h 577"/>
                <a:gd name="T16" fmla="*/ 335 w 609"/>
                <a:gd name="T17" fmla="*/ 143 h 577"/>
                <a:gd name="T18" fmla="*/ 310 w 609"/>
                <a:gd name="T19" fmla="*/ 143 h 577"/>
                <a:gd name="T20" fmla="*/ 283 w 609"/>
                <a:gd name="T21" fmla="*/ 140 h 577"/>
                <a:gd name="T22" fmla="*/ 256 w 609"/>
                <a:gd name="T23" fmla="*/ 134 h 577"/>
                <a:gd name="T24" fmla="*/ 227 w 609"/>
                <a:gd name="T25" fmla="*/ 127 h 577"/>
                <a:gd name="T26" fmla="*/ 200 w 609"/>
                <a:gd name="T27" fmla="*/ 109 h 577"/>
                <a:gd name="T28" fmla="*/ 173 w 609"/>
                <a:gd name="T29" fmla="*/ 93 h 577"/>
                <a:gd name="T30" fmla="*/ 148 w 609"/>
                <a:gd name="T31" fmla="*/ 75 h 577"/>
                <a:gd name="T32" fmla="*/ 121 w 609"/>
                <a:gd name="T33" fmla="*/ 52 h 577"/>
                <a:gd name="T34" fmla="*/ 117 w 609"/>
                <a:gd name="T35" fmla="*/ 121 h 577"/>
                <a:gd name="T36" fmla="*/ 112 w 609"/>
                <a:gd name="T37" fmla="*/ 187 h 577"/>
                <a:gd name="T38" fmla="*/ 104 w 609"/>
                <a:gd name="T39" fmla="*/ 255 h 577"/>
                <a:gd name="T40" fmla="*/ 90 w 609"/>
                <a:gd name="T41" fmla="*/ 318 h 577"/>
                <a:gd name="T42" fmla="*/ 74 w 609"/>
                <a:gd name="T43" fmla="*/ 382 h 577"/>
                <a:gd name="T44" fmla="*/ 54 w 609"/>
                <a:gd name="T45" fmla="*/ 442 h 577"/>
                <a:gd name="T46" fmla="*/ 29 w 609"/>
                <a:gd name="T47" fmla="*/ 497 h 577"/>
                <a:gd name="T48" fmla="*/ 13 w 609"/>
                <a:gd name="T49" fmla="*/ 524 h 577"/>
                <a:gd name="T50" fmla="*/ 0 w 609"/>
                <a:gd name="T51" fmla="*/ 549 h 577"/>
                <a:gd name="T52" fmla="*/ 2 w 609"/>
                <a:gd name="T53" fmla="*/ 552 h 577"/>
                <a:gd name="T54" fmla="*/ 44 w 609"/>
                <a:gd name="T55" fmla="*/ 562 h 577"/>
                <a:gd name="T56" fmla="*/ 74 w 609"/>
                <a:gd name="T57" fmla="*/ 568 h 577"/>
                <a:gd name="T58" fmla="*/ 107 w 609"/>
                <a:gd name="T59" fmla="*/ 573 h 577"/>
                <a:gd name="T60" fmla="*/ 148 w 609"/>
                <a:gd name="T61" fmla="*/ 577 h 577"/>
                <a:gd name="T62" fmla="*/ 195 w 609"/>
                <a:gd name="T63" fmla="*/ 577 h 577"/>
                <a:gd name="T64" fmla="*/ 261 w 609"/>
                <a:gd name="T65" fmla="*/ 573 h 577"/>
                <a:gd name="T66" fmla="*/ 299 w 609"/>
                <a:gd name="T67" fmla="*/ 571 h 577"/>
                <a:gd name="T68" fmla="*/ 337 w 609"/>
                <a:gd name="T69" fmla="*/ 566 h 577"/>
                <a:gd name="T70" fmla="*/ 379 w 609"/>
                <a:gd name="T71" fmla="*/ 557 h 577"/>
                <a:gd name="T72" fmla="*/ 420 w 609"/>
                <a:gd name="T73" fmla="*/ 549 h 577"/>
                <a:gd name="T74" fmla="*/ 464 w 609"/>
                <a:gd name="T75" fmla="*/ 535 h 577"/>
                <a:gd name="T76" fmla="*/ 508 w 609"/>
                <a:gd name="T77" fmla="*/ 521 h 577"/>
                <a:gd name="T78" fmla="*/ 513 w 609"/>
                <a:gd name="T79" fmla="*/ 514 h 577"/>
                <a:gd name="T80" fmla="*/ 524 w 609"/>
                <a:gd name="T81" fmla="*/ 478 h 577"/>
                <a:gd name="T82" fmla="*/ 541 w 609"/>
                <a:gd name="T83" fmla="*/ 422 h 577"/>
                <a:gd name="T84" fmla="*/ 560 w 609"/>
                <a:gd name="T85" fmla="*/ 348 h 577"/>
                <a:gd name="T86" fmla="*/ 574 w 609"/>
                <a:gd name="T87" fmla="*/ 275 h 577"/>
                <a:gd name="T88" fmla="*/ 591 w 609"/>
                <a:gd name="T89" fmla="*/ 190 h 577"/>
                <a:gd name="T90" fmla="*/ 601 w 609"/>
                <a:gd name="T91" fmla="*/ 96 h 577"/>
                <a:gd name="T92" fmla="*/ 609 w 609"/>
                <a:gd name="T93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09" h="577">
                  <a:moveTo>
                    <a:pt x="609" y="0"/>
                  </a:moveTo>
                  <a:lnTo>
                    <a:pt x="580" y="30"/>
                  </a:lnTo>
                  <a:lnTo>
                    <a:pt x="549" y="57"/>
                  </a:lnTo>
                  <a:lnTo>
                    <a:pt x="517" y="82"/>
                  </a:lnTo>
                  <a:lnTo>
                    <a:pt x="483" y="104"/>
                  </a:lnTo>
                  <a:lnTo>
                    <a:pt x="450" y="121"/>
                  </a:lnTo>
                  <a:lnTo>
                    <a:pt x="412" y="134"/>
                  </a:lnTo>
                  <a:lnTo>
                    <a:pt x="373" y="140"/>
                  </a:lnTo>
                  <a:lnTo>
                    <a:pt x="335" y="143"/>
                  </a:lnTo>
                  <a:lnTo>
                    <a:pt x="310" y="143"/>
                  </a:lnTo>
                  <a:lnTo>
                    <a:pt x="283" y="140"/>
                  </a:lnTo>
                  <a:lnTo>
                    <a:pt x="256" y="134"/>
                  </a:lnTo>
                  <a:lnTo>
                    <a:pt x="227" y="127"/>
                  </a:lnTo>
                  <a:lnTo>
                    <a:pt x="200" y="109"/>
                  </a:lnTo>
                  <a:lnTo>
                    <a:pt x="173" y="93"/>
                  </a:lnTo>
                  <a:lnTo>
                    <a:pt x="148" y="75"/>
                  </a:lnTo>
                  <a:lnTo>
                    <a:pt x="121" y="52"/>
                  </a:lnTo>
                  <a:lnTo>
                    <a:pt x="117" y="121"/>
                  </a:lnTo>
                  <a:lnTo>
                    <a:pt x="112" y="187"/>
                  </a:lnTo>
                  <a:lnTo>
                    <a:pt x="104" y="255"/>
                  </a:lnTo>
                  <a:lnTo>
                    <a:pt x="90" y="318"/>
                  </a:lnTo>
                  <a:lnTo>
                    <a:pt x="74" y="382"/>
                  </a:lnTo>
                  <a:lnTo>
                    <a:pt x="54" y="442"/>
                  </a:lnTo>
                  <a:lnTo>
                    <a:pt x="29" y="497"/>
                  </a:lnTo>
                  <a:lnTo>
                    <a:pt x="13" y="524"/>
                  </a:lnTo>
                  <a:lnTo>
                    <a:pt x="0" y="549"/>
                  </a:lnTo>
                  <a:lnTo>
                    <a:pt x="2" y="552"/>
                  </a:lnTo>
                  <a:lnTo>
                    <a:pt x="44" y="562"/>
                  </a:lnTo>
                  <a:lnTo>
                    <a:pt x="74" y="568"/>
                  </a:lnTo>
                  <a:lnTo>
                    <a:pt x="107" y="573"/>
                  </a:lnTo>
                  <a:lnTo>
                    <a:pt x="148" y="577"/>
                  </a:lnTo>
                  <a:lnTo>
                    <a:pt x="195" y="577"/>
                  </a:lnTo>
                  <a:lnTo>
                    <a:pt x="261" y="573"/>
                  </a:lnTo>
                  <a:lnTo>
                    <a:pt x="299" y="571"/>
                  </a:lnTo>
                  <a:lnTo>
                    <a:pt x="337" y="566"/>
                  </a:lnTo>
                  <a:lnTo>
                    <a:pt x="379" y="557"/>
                  </a:lnTo>
                  <a:lnTo>
                    <a:pt x="420" y="549"/>
                  </a:lnTo>
                  <a:lnTo>
                    <a:pt x="464" y="535"/>
                  </a:lnTo>
                  <a:lnTo>
                    <a:pt x="508" y="521"/>
                  </a:lnTo>
                  <a:lnTo>
                    <a:pt x="513" y="514"/>
                  </a:lnTo>
                  <a:lnTo>
                    <a:pt x="524" y="478"/>
                  </a:lnTo>
                  <a:lnTo>
                    <a:pt x="541" y="422"/>
                  </a:lnTo>
                  <a:lnTo>
                    <a:pt x="560" y="348"/>
                  </a:lnTo>
                  <a:lnTo>
                    <a:pt x="574" y="275"/>
                  </a:lnTo>
                  <a:lnTo>
                    <a:pt x="591" y="190"/>
                  </a:lnTo>
                  <a:lnTo>
                    <a:pt x="601" y="96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2E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208"/>
            <p:cNvSpPr>
              <a:spLocks/>
            </p:cNvSpPr>
            <p:nvPr/>
          </p:nvSpPr>
          <p:spPr bwMode="auto">
            <a:xfrm>
              <a:off x="4572001" y="4105275"/>
              <a:ext cx="142875" cy="134938"/>
            </a:xfrm>
            <a:custGeom>
              <a:avLst/>
              <a:gdLst>
                <a:gd name="T0" fmla="*/ 629 w 629"/>
                <a:gd name="T1" fmla="*/ 0 h 595"/>
                <a:gd name="T2" fmla="*/ 623 w 629"/>
                <a:gd name="T3" fmla="*/ 11 h 595"/>
                <a:gd name="T4" fmla="*/ 615 w 629"/>
                <a:gd name="T5" fmla="*/ 107 h 595"/>
                <a:gd name="T6" fmla="*/ 605 w 629"/>
                <a:gd name="T7" fmla="*/ 201 h 595"/>
                <a:gd name="T8" fmla="*/ 588 w 629"/>
                <a:gd name="T9" fmla="*/ 286 h 595"/>
                <a:gd name="T10" fmla="*/ 574 w 629"/>
                <a:gd name="T11" fmla="*/ 359 h 595"/>
                <a:gd name="T12" fmla="*/ 555 w 629"/>
                <a:gd name="T13" fmla="*/ 433 h 595"/>
                <a:gd name="T14" fmla="*/ 538 w 629"/>
                <a:gd name="T15" fmla="*/ 489 h 595"/>
                <a:gd name="T16" fmla="*/ 527 w 629"/>
                <a:gd name="T17" fmla="*/ 525 h 595"/>
                <a:gd name="T18" fmla="*/ 522 w 629"/>
                <a:gd name="T19" fmla="*/ 532 h 595"/>
                <a:gd name="T20" fmla="*/ 478 w 629"/>
                <a:gd name="T21" fmla="*/ 546 h 595"/>
                <a:gd name="T22" fmla="*/ 434 w 629"/>
                <a:gd name="T23" fmla="*/ 560 h 595"/>
                <a:gd name="T24" fmla="*/ 393 w 629"/>
                <a:gd name="T25" fmla="*/ 568 h 595"/>
                <a:gd name="T26" fmla="*/ 351 w 629"/>
                <a:gd name="T27" fmla="*/ 577 h 595"/>
                <a:gd name="T28" fmla="*/ 313 w 629"/>
                <a:gd name="T29" fmla="*/ 582 h 595"/>
                <a:gd name="T30" fmla="*/ 275 w 629"/>
                <a:gd name="T31" fmla="*/ 584 h 595"/>
                <a:gd name="T32" fmla="*/ 209 w 629"/>
                <a:gd name="T33" fmla="*/ 588 h 595"/>
                <a:gd name="T34" fmla="*/ 162 w 629"/>
                <a:gd name="T35" fmla="*/ 588 h 595"/>
                <a:gd name="T36" fmla="*/ 121 w 629"/>
                <a:gd name="T37" fmla="*/ 584 h 595"/>
                <a:gd name="T38" fmla="*/ 88 w 629"/>
                <a:gd name="T39" fmla="*/ 579 h 595"/>
                <a:gd name="T40" fmla="*/ 58 w 629"/>
                <a:gd name="T41" fmla="*/ 573 h 595"/>
                <a:gd name="T42" fmla="*/ 16 w 629"/>
                <a:gd name="T43" fmla="*/ 563 h 595"/>
                <a:gd name="T44" fmla="*/ 14 w 629"/>
                <a:gd name="T45" fmla="*/ 560 h 595"/>
                <a:gd name="T46" fmla="*/ 27 w 629"/>
                <a:gd name="T47" fmla="*/ 535 h 595"/>
                <a:gd name="T48" fmla="*/ 43 w 629"/>
                <a:gd name="T49" fmla="*/ 508 h 595"/>
                <a:gd name="T50" fmla="*/ 68 w 629"/>
                <a:gd name="T51" fmla="*/ 453 h 595"/>
                <a:gd name="T52" fmla="*/ 88 w 629"/>
                <a:gd name="T53" fmla="*/ 393 h 595"/>
                <a:gd name="T54" fmla="*/ 104 w 629"/>
                <a:gd name="T55" fmla="*/ 329 h 595"/>
                <a:gd name="T56" fmla="*/ 118 w 629"/>
                <a:gd name="T57" fmla="*/ 266 h 595"/>
                <a:gd name="T58" fmla="*/ 126 w 629"/>
                <a:gd name="T59" fmla="*/ 198 h 595"/>
                <a:gd name="T60" fmla="*/ 131 w 629"/>
                <a:gd name="T61" fmla="*/ 132 h 595"/>
                <a:gd name="T62" fmla="*/ 135 w 629"/>
                <a:gd name="T63" fmla="*/ 63 h 595"/>
                <a:gd name="T64" fmla="*/ 126 w 629"/>
                <a:gd name="T65" fmla="*/ 55 h 595"/>
                <a:gd name="T66" fmla="*/ 124 w 629"/>
                <a:gd name="T67" fmla="*/ 127 h 595"/>
                <a:gd name="T68" fmla="*/ 118 w 629"/>
                <a:gd name="T69" fmla="*/ 195 h 595"/>
                <a:gd name="T70" fmla="*/ 110 w 629"/>
                <a:gd name="T71" fmla="*/ 264 h 595"/>
                <a:gd name="T72" fmla="*/ 96 w 629"/>
                <a:gd name="T73" fmla="*/ 332 h 595"/>
                <a:gd name="T74" fmla="*/ 79 w 629"/>
                <a:gd name="T75" fmla="*/ 395 h 595"/>
                <a:gd name="T76" fmla="*/ 58 w 629"/>
                <a:gd name="T77" fmla="*/ 456 h 595"/>
                <a:gd name="T78" fmla="*/ 33 w 629"/>
                <a:gd name="T79" fmla="*/ 514 h 595"/>
                <a:gd name="T80" fmla="*/ 16 w 629"/>
                <a:gd name="T81" fmla="*/ 541 h 595"/>
                <a:gd name="T82" fmla="*/ 0 w 629"/>
                <a:gd name="T83" fmla="*/ 566 h 595"/>
                <a:gd name="T84" fmla="*/ 14 w 629"/>
                <a:gd name="T85" fmla="*/ 571 h 595"/>
                <a:gd name="T86" fmla="*/ 55 w 629"/>
                <a:gd name="T87" fmla="*/ 582 h 595"/>
                <a:gd name="T88" fmla="*/ 85 w 629"/>
                <a:gd name="T89" fmla="*/ 588 h 595"/>
                <a:gd name="T90" fmla="*/ 121 w 629"/>
                <a:gd name="T91" fmla="*/ 593 h 595"/>
                <a:gd name="T92" fmla="*/ 162 w 629"/>
                <a:gd name="T93" fmla="*/ 595 h 595"/>
                <a:gd name="T94" fmla="*/ 209 w 629"/>
                <a:gd name="T95" fmla="*/ 595 h 595"/>
                <a:gd name="T96" fmla="*/ 277 w 629"/>
                <a:gd name="T97" fmla="*/ 593 h 595"/>
                <a:gd name="T98" fmla="*/ 315 w 629"/>
                <a:gd name="T99" fmla="*/ 590 h 595"/>
                <a:gd name="T100" fmla="*/ 354 w 629"/>
                <a:gd name="T101" fmla="*/ 584 h 595"/>
                <a:gd name="T102" fmla="*/ 396 w 629"/>
                <a:gd name="T103" fmla="*/ 577 h 595"/>
                <a:gd name="T104" fmla="*/ 439 w 629"/>
                <a:gd name="T105" fmla="*/ 566 h 595"/>
                <a:gd name="T106" fmla="*/ 484 w 629"/>
                <a:gd name="T107" fmla="*/ 555 h 595"/>
                <a:gd name="T108" fmla="*/ 531 w 629"/>
                <a:gd name="T109" fmla="*/ 538 h 595"/>
                <a:gd name="T110" fmla="*/ 544 w 629"/>
                <a:gd name="T111" fmla="*/ 497 h 595"/>
                <a:gd name="T112" fmla="*/ 558 w 629"/>
                <a:gd name="T113" fmla="*/ 447 h 595"/>
                <a:gd name="T114" fmla="*/ 576 w 629"/>
                <a:gd name="T115" fmla="*/ 381 h 595"/>
                <a:gd name="T116" fmla="*/ 594 w 629"/>
                <a:gd name="T117" fmla="*/ 302 h 595"/>
                <a:gd name="T118" fmla="*/ 610 w 629"/>
                <a:gd name="T119" fmla="*/ 212 h 595"/>
                <a:gd name="T120" fmla="*/ 623 w 629"/>
                <a:gd name="T121" fmla="*/ 110 h 595"/>
                <a:gd name="T122" fmla="*/ 626 w 629"/>
                <a:gd name="T123" fmla="*/ 55 h 595"/>
                <a:gd name="T124" fmla="*/ 629 w 629"/>
                <a:gd name="T125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29" h="595">
                  <a:moveTo>
                    <a:pt x="629" y="0"/>
                  </a:moveTo>
                  <a:lnTo>
                    <a:pt x="623" y="11"/>
                  </a:lnTo>
                  <a:lnTo>
                    <a:pt x="615" y="107"/>
                  </a:lnTo>
                  <a:lnTo>
                    <a:pt x="605" y="201"/>
                  </a:lnTo>
                  <a:lnTo>
                    <a:pt x="588" y="286"/>
                  </a:lnTo>
                  <a:lnTo>
                    <a:pt x="574" y="359"/>
                  </a:lnTo>
                  <a:lnTo>
                    <a:pt x="555" y="433"/>
                  </a:lnTo>
                  <a:lnTo>
                    <a:pt x="538" y="489"/>
                  </a:lnTo>
                  <a:lnTo>
                    <a:pt x="527" y="525"/>
                  </a:lnTo>
                  <a:lnTo>
                    <a:pt x="522" y="532"/>
                  </a:lnTo>
                  <a:lnTo>
                    <a:pt x="478" y="546"/>
                  </a:lnTo>
                  <a:lnTo>
                    <a:pt x="434" y="560"/>
                  </a:lnTo>
                  <a:lnTo>
                    <a:pt x="393" y="568"/>
                  </a:lnTo>
                  <a:lnTo>
                    <a:pt x="351" y="577"/>
                  </a:lnTo>
                  <a:lnTo>
                    <a:pt x="313" y="582"/>
                  </a:lnTo>
                  <a:lnTo>
                    <a:pt x="275" y="584"/>
                  </a:lnTo>
                  <a:lnTo>
                    <a:pt x="209" y="588"/>
                  </a:lnTo>
                  <a:lnTo>
                    <a:pt x="162" y="588"/>
                  </a:lnTo>
                  <a:lnTo>
                    <a:pt x="121" y="584"/>
                  </a:lnTo>
                  <a:lnTo>
                    <a:pt x="88" y="579"/>
                  </a:lnTo>
                  <a:lnTo>
                    <a:pt x="58" y="573"/>
                  </a:lnTo>
                  <a:lnTo>
                    <a:pt x="16" y="563"/>
                  </a:lnTo>
                  <a:lnTo>
                    <a:pt x="14" y="560"/>
                  </a:lnTo>
                  <a:lnTo>
                    <a:pt x="27" y="535"/>
                  </a:lnTo>
                  <a:lnTo>
                    <a:pt x="43" y="508"/>
                  </a:lnTo>
                  <a:lnTo>
                    <a:pt x="68" y="453"/>
                  </a:lnTo>
                  <a:lnTo>
                    <a:pt x="88" y="393"/>
                  </a:lnTo>
                  <a:lnTo>
                    <a:pt x="104" y="329"/>
                  </a:lnTo>
                  <a:lnTo>
                    <a:pt x="118" y="266"/>
                  </a:lnTo>
                  <a:lnTo>
                    <a:pt x="126" y="198"/>
                  </a:lnTo>
                  <a:lnTo>
                    <a:pt x="131" y="132"/>
                  </a:lnTo>
                  <a:lnTo>
                    <a:pt x="135" y="63"/>
                  </a:lnTo>
                  <a:lnTo>
                    <a:pt x="126" y="55"/>
                  </a:lnTo>
                  <a:lnTo>
                    <a:pt x="124" y="127"/>
                  </a:lnTo>
                  <a:lnTo>
                    <a:pt x="118" y="195"/>
                  </a:lnTo>
                  <a:lnTo>
                    <a:pt x="110" y="264"/>
                  </a:lnTo>
                  <a:lnTo>
                    <a:pt x="96" y="332"/>
                  </a:lnTo>
                  <a:lnTo>
                    <a:pt x="79" y="395"/>
                  </a:lnTo>
                  <a:lnTo>
                    <a:pt x="58" y="456"/>
                  </a:lnTo>
                  <a:lnTo>
                    <a:pt x="33" y="514"/>
                  </a:lnTo>
                  <a:lnTo>
                    <a:pt x="16" y="541"/>
                  </a:lnTo>
                  <a:lnTo>
                    <a:pt x="0" y="566"/>
                  </a:lnTo>
                  <a:lnTo>
                    <a:pt x="14" y="571"/>
                  </a:lnTo>
                  <a:lnTo>
                    <a:pt x="55" y="582"/>
                  </a:lnTo>
                  <a:lnTo>
                    <a:pt x="85" y="588"/>
                  </a:lnTo>
                  <a:lnTo>
                    <a:pt x="121" y="593"/>
                  </a:lnTo>
                  <a:lnTo>
                    <a:pt x="162" y="595"/>
                  </a:lnTo>
                  <a:lnTo>
                    <a:pt x="209" y="595"/>
                  </a:lnTo>
                  <a:lnTo>
                    <a:pt x="277" y="593"/>
                  </a:lnTo>
                  <a:lnTo>
                    <a:pt x="315" y="590"/>
                  </a:lnTo>
                  <a:lnTo>
                    <a:pt x="354" y="584"/>
                  </a:lnTo>
                  <a:lnTo>
                    <a:pt x="396" y="577"/>
                  </a:lnTo>
                  <a:lnTo>
                    <a:pt x="439" y="566"/>
                  </a:lnTo>
                  <a:lnTo>
                    <a:pt x="484" y="555"/>
                  </a:lnTo>
                  <a:lnTo>
                    <a:pt x="531" y="538"/>
                  </a:lnTo>
                  <a:lnTo>
                    <a:pt x="544" y="497"/>
                  </a:lnTo>
                  <a:lnTo>
                    <a:pt x="558" y="447"/>
                  </a:lnTo>
                  <a:lnTo>
                    <a:pt x="576" y="381"/>
                  </a:lnTo>
                  <a:lnTo>
                    <a:pt x="594" y="302"/>
                  </a:lnTo>
                  <a:lnTo>
                    <a:pt x="610" y="212"/>
                  </a:lnTo>
                  <a:lnTo>
                    <a:pt x="623" y="110"/>
                  </a:lnTo>
                  <a:lnTo>
                    <a:pt x="626" y="55"/>
                  </a:lnTo>
                  <a:lnTo>
                    <a:pt x="629" y="0"/>
                  </a:lnTo>
                  <a:close/>
                </a:path>
              </a:pathLst>
            </a:custGeom>
            <a:solidFill>
              <a:srgbClr val="753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E9D3FA5A-5CC0-4AD4-927F-3FFB66B7BBDA}"/>
              </a:ext>
            </a:extLst>
          </p:cNvPr>
          <p:cNvSpPr txBox="1"/>
          <p:nvPr/>
        </p:nvSpPr>
        <p:spPr>
          <a:xfrm>
            <a:off x="154958" y="1775226"/>
            <a:ext cx="8436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여러분을 </a:t>
            </a:r>
            <a:r>
              <a:rPr lang="ko-KR" altLang="en-US" sz="6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B0F0"/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소개</a:t>
            </a:r>
            <a:r>
              <a:rPr lang="ko-KR" altLang="en-US" sz="5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해주세요</a:t>
            </a:r>
            <a:r>
              <a:rPr lang="en-US" altLang="ko-KR" sz="54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!</a:t>
            </a:r>
            <a:endParaRPr lang="ko-KR" altLang="en-US" sz="54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210 맨발의청춘 R" panose="02020603020101020101" pitchFamily="18" charset="-127"/>
              <a:ea typeface="210 맨발의청춘 R" panose="02020603020101020101" pitchFamily="18" charset="-127"/>
            </a:endParaRP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id="{290EBCC0-C6E2-421C-9389-4084256085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01" b="99502" l="9910" r="98498">
                        <a14:foregroundMark x1="63363" y1="54478" x2="67267" y2="87313"/>
                        <a14:foregroundMark x1="75976" y1="77363" x2="85886" y2="99751"/>
                        <a14:foregroundMark x1="37838" y1="68408" x2="27628" y2="81095"/>
                        <a14:foregroundMark x1="27628" y1="81095" x2="27027" y2="93532"/>
                        <a14:foregroundMark x1="27027" y1="93532" x2="30631" y2="99502"/>
                        <a14:foregroundMark x1="53754" y1="77861" x2="47447" y2="90796"/>
                        <a14:foregroundMark x1="42042" y1="94030" x2="52553" y2="98010"/>
                        <a14:foregroundMark x1="78078" y1="65423" x2="81982" y2="82836"/>
                        <a14:foregroundMark x1="81982" y1="82836" x2="82282" y2="82836"/>
                        <a14:foregroundMark x1="98498" y1="33085" x2="87087" y2="31592"/>
                        <a14:backgroundMark x1="47147" y1="37562" x2="47147" y2="38557"/>
                        <a14:backgroundMark x1="79880" y1="38060" x2="78979" y2="380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9832" y="3392673"/>
            <a:ext cx="2629288" cy="2916495"/>
          </a:xfrm>
          <a:prstGeom prst="rect">
            <a:avLst/>
          </a:prstGeom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381387" y="6182601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BE39AC-4F59-3FD3-37A8-34431C3D6656}"/>
              </a:ext>
            </a:extLst>
          </p:cNvPr>
          <p:cNvSpPr txBox="1"/>
          <p:nvPr/>
        </p:nvSpPr>
        <p:spPr>
          <a:xfrm>
            <a:off x="154958" y="2890179"/>
            <a:ext cx="8436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나눠드린 자기소개서 </a:t>
            </a:r>
            <a:r>
              <a:rPr lang="ko-KR" altLang="en-US" sz="44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성의</a:t>
            </a:r>
            <a:r>
              <a:rPr lang="ko-KR" altLang="en-US" sz="32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있게</a:t>
            </a:r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 써주기</a:t>
            </a:r>
            <a:r>
              <a:rPr lang="en-US" altLang="ko-KR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!</a:t>
            </a:r>
            <a:endParaRPr lang="ko-KR" altLang="en-US" sz="3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210 맨발의청춘 R" panose="02020603020101020101" pitchFamily="18" charset="-127"/>
              <a:ea typeface="210 맨발의청춘 R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0276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36"/>
    </mc:Choice>
    <mc:Fallback xmlns="">
      <p:transition spd="slow" advTm="47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02991" y="2381070"/>
            <a:ext cx="18020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5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Q&amp;A</a:t>
            </a:r>
            <a:endParaRPr lang="ko-KR" altLang="en-US" sz="6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210 맨발의청춘 R" panose="02020603020101020101" pitchFamily="18" charset="-127"/>
              <a:ea typeface="210 맨발의청춘 R" panose="02020603020101020101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83768" y="3217290"/>
            <a:ext cx="39472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54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210 맨발의청춘 R" panose="02020603020101020101" pitchFamily="18" charset="-127"/>
                <a:ea typeface="210 맨발의청춘 R" panose="02020603020101020101" pitchFamily="18" charset="-127"/>
              </a:rPr>
              <a:t>Thank You</a:t>
            </a:r>
            <a:endParaRPr lang="ko-KR" altLang="en-US" sz="60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FF00"/>
              </a:solidFill>
              <a:latin typeface="210 맨발의청춘 R" panose="02020603020101020101" pitchFamily="18" charset="-127"/>
              <a:ea typeface="210 맨발의청춘 R" panose="02020603020101020101" pitchFamily="18" charset="-127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767B8F">
                  <a:alpha val="70980"/>
                </a:srgbClr>
              </a:clrFrom>
              <a:clrTo>
                <a:srgbClr val="767B8F">
                  <a:alpha val="0"/>
                </a:srgbClr>
              </a:clrTo>
            </a:clrChange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512953">
            <a:off x="5916864" y="4054415"/>
            <a:ext cx="697442" cy="576581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20145" y="3861371"/>
            <a:ext cx="582230" cy="481334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그림 23" descr="veve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397476">
            <a:off x="4894772" y="1939463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그림 24" descr="veve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397476">
            <a:off x="5215734" y="2170308"/>
            <a:ext cx="337060" cy="493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그룹 15"/>
          <p:cNvGrpSpPr/>
          <p:nvPr/>
        </p:nvGrpSpPr>
        <p:grpSpPr>
          <a:xfrm>
            <a:off x="6742371" y="6153520"/>
            <a:ext cx="1052193" cy="503120"/>
            <a:chOff x="4330701" y="3897313"/>
            <a:chExt cx="493713" cy="344487"/>
          </a:xfrm>
        </p:grpSpPr>
        <p:sp>
          <p:nvSpPr>
            <p:cNvPr id="17" name="Freeform 187"/>
            <p:cNvSpPr>
              <a:spLocks/>
            </p:cNvSpPr>
            <p:nvPr/>
          </p:nvSpPr>
          <p:spPr bwMode="auto">
            <a:xfrm>
              <a:off x="4332288" y="3898900"/>
              <a:ext cx="458788" cy="296863"/>
            </a:xfrm>
            <a:custGeom>
              <a:avLst/>
              <a:gdLst>
                <a:gd name="T0" fmla="*/ 2025 w 2028"/>
                <a:gd name="T1" fmla="*/ 688 h 1311"/>
                <a:gd name="T2" fmla="*/ 2014 w 2028"/>
                <a:gd name="T3" fmla="*/ 787 h 1311"/>
                <a:gd name="T4" fmla="*/ 1978 w 2028"/>
                <a:gd name="T5" fmla="*/ 910 h 1311"/>
                <a:gd name="T6" fmla="*/ 1918 w 2028"/>
                <a:gd name="T7" fmla="*/ 1023 h 1311"/>
                <a:gd name="T8" fmla="*/ 1841 w 2028"/>
                <a:gd name="T9" fmla="*/ 1118 h 1311"/>
                <a:gd name="T10" fmla="*/ 1745 w 2028"/>
                <a:gd name="T11" fmla="*/ 1201 h 1311"/>
                <a:gd name="T12" fmla="*/ 1638 w 2028"/>
                <a:gd name="T13" fmla="*/ 1262 h 1311"/>
                <a:gd name="T14" fmla="*/ 1517 w 2028"/>
                <a:gd name="T15" fmla="*/ 1300 h 1311"/>
                <a:gd name="T16" fmla="*/ 1454 w 2028"/>
                <a:gd name="T17" fmla="*/ 1309 h 1311"/>
                <a:gd name="T18" fmla="*/ 1387 w 2028"/>
                <a:gd name="T19" fmla="*/ 1311 h 1311"/>
                <a:gd name="T20" fmla="*/ 604 w 2028"/>
                <a:gd name="T21" fmla="*/ 1311 h 1311"/>
                <a:gd name="T22" fmla="*/ 541 w 2028"/>
                <a:gd name="T23" fmla="*/ 1305 h 1311"/>
                <a:gd name="T24" fmla="*/ 448 w 2028"/>
                <a:gd name="T25" fmla="*/ 1284 h 1311"/>
                <a:gd name="T26" fmla="*/ 332 w 2028"/>
                <a:gd name="T27" fmla="*/ 1231 h 1311"/>
                <a:gd name="T28" fmla="*/ 231 w 2028"/>
                <a:gd name="T29" fmla="*/ 1163 h 1311"/>
                <a:gd name="T30" fmla="*/ 145 w 2028"/>
                <a:gd name="T31" fmla="*/ 1072 h 1311"/>
                <a:gd name="T32" fmla="*/ 77 w 2028"/>
                <a:gd name="T33" fmla="*/ 967 h 1311"/>
                <a:gd name="T34" fmla="*/ 28 w 2028"/>
                <a:gd name="T35" fmla="*/ 850 h 1311"/>
                <a:gd name="T36" fmla="*/ 3 w 2028"/>
                <a:gd name="T37" fmla="*/ 724 h 1311"/>
                <a:gd name="T38" fmla="*/ 0 w 2028"/>
                <a:gd name="T39" fmla="*/ 655 h 1311"/>
                <a:gd name="T40" fmla="*/ 3 w 2028"/>
                <a:gd name="T41" fmla="*/ 590 h 1311"/>
                <a:gd name="T42" fmla="*/ 28 w 2028"/>
                <a:gd name="T43" fmla="*/ 460 h 1311"/>
                <a:gd name="T44" fmla="*/ 77 w 2028"/>
                <a:gd name="T45" fmla="*/ 342 h 1311"/>
                <a:gd name="T46" fmla="*/ 145 w 2028"/>
                <a:gd name="T47" fmla="*/ 238 h 1311"/>
                <a:gd name="T48" fmla="*/ 231 w 2028"/>
                <a:gd name="T49" fmla="*/ 147 h 1311"/>
                <a:gd name="T50" fmla="*/ 332 w 2028"/>
                <a:gd name="T51" fmla="*/ 79 h 1311"/>
                <a:gd name="T52" fmla="*/ 448 w 2028"/>
                <a:gd name="T53" fmla="*/ 29 h 1311"/>
                <a:gd name="T54" fmla="*/ 541 w 2028"/>
                <a:gd name="T55" fmla="*/ 7 h 1311"/>
                <a:gd name="T56" fmla="*/ 604 w 2028"/>
                <a:gd name="T57" fmla="*/ 0 h 1311"/>
                <a:gd name="T58" fmla="*/ 1387 w 2028"/>
                <a:gd name="T59" fmla="*/ 0 h 1311"/>
                <a:gd name="T60" fmla="*/ 1454 w 2028"/>
                <a:gd name="T61" fmla="*/ 2 h 1311"/>
                <a:gd name="T62" fmla="*/ 1517 w 2028"/>
                <a:gd name="T63" fmla="*/ 13 h 1311"/>
                <a:gd name="T64" fmla="*/ 1638 w 2028"/>
                <a:gd name="T65" fmla="*/ 52 h 1311"/>
                <a:gd name="T66" fmla="*/ 1745 w 2028"/>
                <a:gd name="T67" fmla="*/ 112 h 1311"/>
                <a:gd name="T68" fmla="*/ 1841 w 2028"/>
                <a:gd name="T69" fmla="*/ 191 h 1311"/>
                <a:gd name="T70" fmla="*/ 1918 w 2028"/>
                <a:gd name="T71" fmla="*/ 288 h 1311"/>
                <a:gd name="T72" fmla="*/ 1978 w 2028"/>
                <a:gd name="T73" fmla="*/ 399 h 1311"/>
                <a:gd name="T74" fmla="*/ 2014 w 2028"/>
                <a:gd name="T75" fmla="*/ 523 h 1311"/>
                <a:gd name="T76" fmla="*/ 2025 w 2028"/>
                <a:gd name="T77" fmla="*/ 622 h 1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1">
                  <a:moveTo>
                    <a:pt x="2028" y="655"/>
                  </a:moveTo>
                  <a:lnTo>
                    <a:pt x="2025" y="688"/>
                  </a:lnTo>
                  <a:lnTo>
                    <a:pt x="2025" y="724"/>
                  </a:lnTo>
                  <a:lnTo>
                    <a:pt x="2014" y="787"/>
                  </a:lnTo>
                  <a:lnTo>
                    <a:pt x="1998" y="850"/>
                  </a:lnTo>
                  <a:lnTo>
                    <a:pt x="1978" y="910"/>
                  </a:lnTo>
                  <a:lnTo>
                    <a:pt x="1951" y="967"/>
                  </a:lnTo>
                  <a:lnTo>
                    <a:pt x="1918" y="1023"/>
                  </a:lnTo>
                  <a:lnTo>
                    <a:pt x="1882" y="1072"/>
                  </a:lnTo>
                  <a:lnTo>
                    <a:pt x="1841" y="1118"/>
                  </a:lnTo>
                  <a:lnTo>
                    <a:pt x="1794" y="1163"/>
                  </a:lnTo>
                  <a:lnTo>
                    <a:pt x="1745" y="1201"/>
                  </a:lnTo>
                  <a:lnTo>
                    <a:pt x="1693" y="1231"/>
                  </a:lnTo>
                  <a:lnTo>
                    <a:pt x="1638" y="1262"/>
                  </a:lnTo>
                  <a:lnTo>
                    <a:pt x="1577" y="1284"/>
                  </a:lnTo>
                  <a:lnTo>
                    <a:pt x="1517" y="1300"/>
                  </a:lnTo>
                  <a:lnTo>
                    <a:pt x="1486" y="1305"/>
                  </a:lnTo>
                  <a:lnTo>
                    <a:pt x="1454" y="1309"/>
                  </a:lnTo>
                  <a:lnTo>
                    <a:pt x="1420" y="1311"/>
                  </a:lnTo>
                  <a:lnTo>
                    <a:pt x="1387" y="1311"/>
                  </a:lnTo>
                  <a:lnTo>
                    <a:pt x="638" y="1311"/>
                  </a:lnTo>
                  <a:lnTo>
                    <a:pt x="604" y="1311"/>
                  </a:lnTo>
                  <a:lnTo>
                    <a:pt x="572" y="1309"/>
                  </a:lnTo>
                  <a:lnTo>
                    <a:pt x="541" y="1305"/>
                  </a:lnTo>
                  <a:lnTo>
                    <a:pt x="509" y="1300"/>
                  </a:lnTo>
                  <a:lnTo>
                    <a:pt x="448" y="1284"/>
                  </a:lnTo>
                  <a:lnTo>
                    <a:pt x="388" y="1262"/>
                  </a:lnTo>
                  <a:lnTo>
                    <a:pt x="332" y="1231"/>
                  </a:lnTo>
                  <a:lnTo>
                    <a:pt x="280" y="1201"/>
                  </a:lnTo>
                  <a:lnTo>
                    <a:pt x="231" y="1163"/>
                  </a:lnTo>
                  <a:lnTo>
                    <a:pt x="187" y="1118"/>
                  </a:lnTo>
                  <a:lnTo>
                    <a:pt x="145" y="1072"/>
                  </a:lnTo>
                  <a:lnTo>
                    <a:pt x="107" y="1023"/>
                  </a:lnTo>
                  <a:lnTo>
                    <a:pt x="77" y="967"/>
                  </a:lnTo>
                  <a:lnTo>
                    <a:pt x="50" y="910"/>
                  </a:lnTo>
                  <a:lnTo>
                    <a:pt x="28" y="850"/>
                  </a:lnTo>
                  <a:lnTo>
                    <a:pt x="12" y="787"/>
                  </a:lnTo>
                  <a:lnTo>
                    <a:pt x="3" y="724"/>
                  </a:lnTo>
                  <a:lnTo>
                    <a:pt x="0" y="688"/>
                  </a:lnTo>
                  <a:lnTo>
                    <a:pt x="0" y="655"/>
                  </a:lnTo>
                  <a:lnTo>
                    <a:pt x="0" y="622"/>
                  </a:lnTo>
                  <a:lnTo>
                    <a:pt x="3" y="590"/>
                  </a:lnTo>
                  <a:lnTo>
                    <a:pt x="12" y="523"/>
                  </a:lnTo>
                  <a:lnTo>
                    <a:pt x="28" y="460"/>
                  </a:lnTo>
                  <a:lnTo>
                    <a:pt x="50" y="399"/>
                  </a:lnTo>
                  <a:lnTo>
                    <a:pt x="77" y="342"/>
                  </a:lnTo>
                  <a:lnTo>
                    <a:pt x="107" y="288"/>
                  </a:lnTo>
                  <a:lnTo>
                    <a:pt x="145" y="238"/>
                  </a:lnTo>
                  <a:lnTo>
                    <a:pt x="187" y="191"/>
                  </a:lnTo>
                  <a:lnTo>
                    <a:pt x="231" y="147"/>
                  </a:lnTo>
                  <a:lnTo>
                    <a:pt x="280" y="112"/>
                  </a:lnTo>
                  <a:lnTo>
                    <a:pt x="332" y="79"/>
                  </a:lnTo>
                  <a:lnTo>
                    <a:pt x="388" y="52"/>
                  </a:lnTo>
                  <a:lnTo>
                    <a:pt x="448" y="29"/>
                  </a:lnTo>
                  <a:lnTo>
                    <a:pt x="509" y="13"/>
                  </a:lnTo>
                  <a:lnTo>
                    <a:pt x="541" y="7"/>
                  </a:lnTo>
                  <a:lnTo>
                    <a:pt x="572" y="2"/>
                  </a:lnTo>
                  <a:lnTo>
                    <a:pt x="604" y="0"/>
                  </a:lnTo>
                  <a:lnTo>
                    <a:pt x="638" y="0"/>
                  </a:lnTo>
                  <a:lnTo>
                    <a:pt x="1387" y="0"/>
                  </a:lnTo>
                  <a:lnTo>
                    <a:pt x="1420" y="0"/>
                  </a:lnTo>
                  <a:lnTo>
                    <a:pt x="1454" y="2"/>
                  </a:lnTo>
                  <a:lnTo>
                    <a:pt x="1486" y="7"/>
                  </a:lnTo>
                  <a:lnTo>
                    <a:pt x="1517" y="13"/>
                  </a:lnTo>
                  <a:lnTo>
                    <a:pt x="1577" y="29"/>
                  </a:lnTo>
                  <a:lnTo>
                    <a:pt x="1638" y="52"/>
                  </a:lnTo>
                  <a:lnTo>
                    <a:pt x="1693" y="79"/>
                  </a:lnTo>
                  <a:lnTo>
                    <a:pt x="1745" y="112"/>
                  </a:lnTo>
                  <a:lnTo>
                    <a:pt x="1794" y="147"/>
                  </a:lnTo>
                  <a:lnTo>
                    <a:pt x="1841" y="191"/>
                  </a:lnTo>
                  <a:lnTo>
                    <a:pt x="1882" y="238"/>
                  </a:lnTo>
                  <a:lnTo>
                    <a:pt x="1918" y="288"/>
                  </a:lnTo>
                  <a:lnTo>
                    <a:pt x="1951" y="342"/>
                  </a:lnTo>
                  <a:lnTo>
                    <a:pt x="1978" y="399"/>
                  </a:lnTo>
                  <a:lnTo>
                    <a:pt x="1998" y="460"/>
                  </a:lnTo>
                  <a:lnTo>
                    <a:pt x="2014" y="523"/>
                  </a:lnTo>
                  <a:lnTo>
                    <a:pt x="2025" y="590"/>
                  </a:lnTo>
                  <a:lnTo>
                    <a:pt x="2025" y="622"/>
                  </a:lnTo>
                  <a:lnTo>
                    <a:pt x="2028" y="655"/>
                  </a:lnTo>
                  <a:close/>
                </a:path>
              </a:pathLst>
            </a:custGeom>
            <a:solidFill>
              <a:srgbClr val="F3F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Freeform 188"/>
            <p:cNvSpPr>
              <a:spLocks/>
            </p:cNvSpPr>
            <p:nvPr/>
          </p:nvSpPr>
          <p:spPr bwMode="auto">
            <a:xfrm>
              <a:off x="4330701" y="3897313"/>
              <a:ext cx="463550" cy="301625"/>
            </a:xfrm>
            <a:custGeom>
              <a:avLst/>
              <a:gdLst>
                <a:gd name="T0" fmla="*/ 2025 w 2044"/>
                <a:gd name="T1" fmla="*/ 730 h 1328"/>
                <a:gd name="T2" fmla="*/ 1978 w 2044"/>
                <a:gd name="T3" fmla="*/ 917 h 1328"/>
                <a:gd name="T4" fmla="*/ 1882 w 2044"/>
                <a:gd name="T5" fmla="*/ 1075 h 1328"/>
                <a:gd name="T6" fmla="*/ 1750 w 2044"/>
                <a:gd name="T7" fmla="*/ 1202 h 1328"/>
                <a:gd name="T8" fmla="*/ 1585 w 2044"/>
                <a:gd name="T9" fmla="*/ 1284 h 1328"/>
                <a:gd name="T10" fmla="*/ 1462 w 2044"/>
                <a:gd name="T11" fmla="*/ 1309 h 1328"/>
                <a:gd name="T12" fmla="*/ 646 w 2044"/>
                <a:gd name="T13" fmla="*/ 1312 h 1328"/>
                <a:gd name="T14" fmla="*/ 549 w 2044"/>
                <a:gd name="T15" fmla="*/ 1307 h 1328"/>
                <a:gd name="T16" fmla="*/ 401 w 2044"/>
                <a:gd name="T17" fmla="*/ 1262 h 1328"/>
                <a:gd name="T18" fmla="*/ 245 w 2044"/>
                <a:gd name="T19" fmla="*/ 1163 h 1328"/>
                <a:gd name="T20" fmla="*/ 124 w 2044"/>
                <a:gd name="T21" fmla="*/ 1026 h 1328"/>
                <a:gd name="T22" fmla="*/ 44 w 2044"/>
                <a:gd name="T23" fmla="*/ 856 h 1328"/>
                <a:gd name="T24" fmla="*/ 16 w 2044"/>
                <a:gd name="T25" fmla="*/ 664 h 1328"/>
                <a:gd name="T26" fmla="*/ 44 w 2044"/>
                <a:gd name="T27" fmla="*/ 473 h 1328"/>
                <a:gd name="T28" fmla="*/ 124 w 2044"/>
                <a:gd name="T29" fmla="*/ 302 h 1328"/>
                <a:gd name="T30" fmla="*/ 245 w 2044"/>
                <a:gd name="T31" fmla="*/ 165 h 1328"/>
                <a:gd name="T32" fmla="*/ 401 w 2044"/>
                <a:gd name="T33" fmla="*/ 66 h 1328"/>
                <a:gd name="T34" fmla="*/ 580 w 2044"/>
                <a:gd name="T35" fmla="*/ 20 h 1328"/>
                <a:gd name="T36" fmla="*/ 1395 w 2044"/>
                <a:gd name="T37" fmla="*/ 16 h 1328"/>
                <a:gd name="T38" fmla="*/ 1525 w 2044"/>
                <a:gd name="T39" fmla="*/ 30 h 1328"/>
                <a:gd name="T40" fmla="*/ 1698 w 2044"/>
                <a:gd name="T41" fmla="*/ 93 h 1328"/>
                <a:gd name="T42" fmla="*/ 1844 w 2044"/>
                <a:gd name="T43" fmla="*/ 206 h 1328"/>
                <a:gd name="T44" fmla="*/ 1950 w 2044"/>
                <a:gd name="T45" fmla="*/ 354 h 1328"/>
                <a:gd name="T46" fmla="*/ 2013 w 2044"/>
                <a:gd name="T47" fmla="*/ 532 h 1328"/>
                <a:gd name="T48" fmla="*/ 2036 w 2044"/>
                <a:gd name="T49" fmla="*/ 664 h 1328"/>
                <a:gd name="T50" fmla="*/ 2041 w 2044"/>
                <a:gd name="T51" fmla="*/ 595 h 1328"/>
                <a:gd name="T52" fmla="*/ 1991 w 2044"/>
                <a:gd name="T53" fmla="*/ 406 h 1328"/>
                <a:gd name="T54" fmla="*/ 1896 w 2044"/>
                <a:gd name="T55" fmla="*/ 241 h 1328"/>
                <a:gd name="T56" fmla="*/ 1759 w 2044"/>
                <a:gd name="T57" fmla="*/ 113 h 1328"/>
                <a:gd name="T58" fmla="*/ 1588 w 2044"/>
                <a:gd name="T59" fmla="*/ 30 h 1328"/>
                <a:gd name="T60" fmla="*/ 1494 w 2044"/>
                <a:gd name="T61" fmla="*/ 9 h 1328"/>
                <a:gd name="T62" fmla="*/ 1395 w 2044"/>
                <a:gd name="T63" fmla="*/ 0 h 1328"/>
                <a:gd name="T64" fmla="*/ 580 w 2044"/>
                <a:gd name="T65" fmla="*/ 3 h 1328"/>
                <a:gd name="T66" fmla="*/ 483 w 2044"/>
                <a:gd name="T67" fmla="*/ 20 h 1328"/>
                <a:gd name="T68" fmla="*/ 338 w 2044"/>
                <a:gd name="T69" fmla="*/ 79 h 1328"/>
                <a:gd name="T70" fmla="*/ 187 w 2044"/>
                <a:gd name="T71" fmla="*/ 194 h 1328"/>
                <a:gd name="T72" fmla="*/ 77 w 2044"/>
                <a:gd name="T73" fmla="*/ 349 h 1328"/>
                <a:gd name="T74" fmla="*/ 11 w 2044"/>
                <a:gd name="T75" fmla="*/ 530 h 1328"/>
                <a:gd name="T76" fmla="*/ 0 w 2044"/>
                <a:gd name="T77" fmla="*/ 664 h 1328"/>
                <a:gd name="T78" fmla="*/ 11 w 2044"/>
                <a:gd name="T79" fmla="*/ 798 h 1328"/>
                <a:gd name="T80" fmla="*/ 77 w 2044"/>
                <a:gd name="T81" fmla="*/ 982 h 1328"/>
                <a:gd name="T82" fmla="*/ 187 w 2044"/>
                <a:gd name="T83" fmla="*/ 1133 h 1328"/>
                <a:gd name="T84" fmla="*/ 338 w 2044"/>
                <a:gd name="T85" fmla="*/ 1248 h 1328"/>
                <a:gd name="T86" fmla="*/ 483 w 2044"/>
                <a:gd name="T87" fmla="*/ 1309 h 1328"/>
                <a:gd name="T88" fmla="*/ 580 w 2044"/>
                <a:gd name="T89" fmla="*/ 1325 h 1328"/>
                <a:gd name="T90" fmla="*/ 1395 w 2044"/>
                <a:gd name="T91" fmla="*/ 1328 h 1328"/>
                <a:gd name="T92" fmla="*/ 1494 w 2044"/>
                <a:gd name="T93" fmla="*/ 1323 h 1328"/>
                <a:gd name="T94" fmla="*/ 1588 w 2044"/>
                <a:gd name="T95" fmla="*/ 1298 h 1328"/>
                <a:gd name="T96" fmla="*/ 1759 w 2044"/>
                <a:gd name="T97" fmla="*/ 1215 h 1328"/>
                <a:gd name="T98" fmla="*/ 1896 w 2044"/>
                <a:gd name="T99" fmla="*/ 1086 h 1328"/>
                <a:gd name="T100" fmla="*/ 1991 w 2044"/>
                <a:gd name="T101" fmla="*/ 922 h 1328"/>
                <a:gd name="T102" fmla="*/ 2041 w 2044"/>
                <a:gd name="T103" fmla="*/ 733 h 1328"/>
                <a:gd name="T104" fmla="*/ 2036 w 2044"/>
                <a:gd name="T105" fmla="*/ 664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28">
                  <a:moveTo>
                    <a:pt x="2036" y="664"/>
                  </a:moveTo>
                  <a:lnTo>
                    <a:pt x="2027" y="664"/>
                  </a:lnTo>
                  <a:lnTo>
                    <a:pt x="2025" y="730"/>
                  </a:lnTo>
                  <a:lnTo>
                    <a:pt x="2013" y="796"/>
                  </a:lnTo>
                  <a:lnTo>
                    <a:pt x="1997" y="856"/>
                  </a:lnTo>
                  <a:lnTo>
                    <a:pt x="1978" y="917"/>
                  </a:lnTo>
                  <a:lnTo>
                    <a:pt x="1950" y="974"/>
                  </a:lnTo>
                  <a:lnTo>
                    <a:pt x="1921" y="1026"/>
                  </a:lnTo>
                  <a:lnTo>
                    <a:pt x="1882" y="1075"/>
                  </a:lnTo>
                  <a:lnTo>
                    <a:pt x="1844" y="1122"/>
                  </a:lnTo>
                  <a:lnTo>
                    <a:pt x="1797" y="1163"/>
                  </a:lnTo>
                  <a:lnTo>
                    <a:pt x="1750" y="1202"/>
                  </a:lnTo>
                  <a:lnTo>
                    <a:pt x="1698" y="1235"/>
                  </a:lnTo>
                  <a:lnTo>
                    <a:pt x="1642" y="1262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92" y="1307"/>
                  </a:lnTo>
                  <a:lnTo>
                    <a:pt x="1462" y="1309"/>
                  </a:lnTo>
                  <a:lnTo>
                    <a:pt x="1428" y="1312"/>
                  </a:lnTo>
                  <a:lnTo>
                    <a:pt x="1395" y="1312"/>
                  </a:lnTo>
                  <a:lnTo>
                    <a:pt x="646" y="1312"/>
                  </a:lnTo>
                  <a:lnTo>
                    <a:pt x="612" y="1312"/>
                  </a:lnTo>
                  <a:lnTo>
                    <a:pt x="580" y="1309"/>
                  </a:lnTo>
                  <a:lnTo>
                    <a:pt x="549" y="1307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1" y="1262"/>
                  </a:lnTo>
                  <a:lnTo>
                    <a:pt x="346" y="1235"/>
                  </a:lnTo>
                  <a:lnTo>
                    <a:pt x="294" y="1202"/>
                  </a:lnTo>
                  <a:lnTo>
                    <a:pt x="245" y="1163"/>
                  </a:lnTo>
                  <a:lnTo>
                    <a:pt x="200" y="1122"/>
                  </a:lnTo>
                  <a:lnTo>
                    <a:pt x="159" y="1075"/>
                  </a:lnTo>
                  <a:lnTo>
                    <a:pt x="124" y="1026"/>
                  </a:lnTo>
                  <a:lnTo>
                    <a:pt x="90" y="974"/>
                  </a:lnTo>
                  <a:lnTo>
                    <a:pt x="66" y="917"/>
                  </a:lnTo>
                  <a:lnTo>
                    <a:pt x="44" y="856"/>
                  </a:lnTo>
                  <a:lnTo>
                    <a:pt x="27" y="796"/>
                  </a:lnTo>
                  <a:lnTo>
                    <a:pt x="20" y="730"/>
                  </a:lnTo>
                  <a:lnTo>
                    <a:pt x="16" y="664"/>
                  </a:lnTo>
                  <a:lnTo>
                    <a:pt x="20" y="599"/>
                  </a:lnTo>
                  <a:lnTo>
                    <a:pt x="27" y="532"/>
                  </a:lnTo>
                  <a:lnTo>
                    <a:pt x="44" y="473"/>
                  </a:lnTo>
                  <a:lnTo>
                    <a:pt x="66" y="412"/>
                  </a:lnTo>
                  <a:lnTo>
                    <a:pt x="90" y="354"/>
                  </a:lnTo>
                  <a:lnTo>
                    <a:pt x="124" y="302"/>
                  </a:lnTo>
                  <a:lnTo>
                    <a:pt x="159" y="252"/>
                  </a:lnTo>
                  <a:lnTo>
                    <a:pt x="200" y="206"/>
                  </a:lnTo>
                  <a:lnTo>
                    <a:pt x="245" y="165"/>
                  </a:lnTo>
                  <a:lnTo>
                    <a:pt x="294" y="126"/>
                  </a:lnTo>
                  <a:lnTo>
                    <a:pt x="346" y="93"/>
                  </a:lnTo>
                  <a:lnTo>
                    <a:pt x="401" y="66"/>
                  </a:lnTo>
                  <a:lnTo>
                    <a:pt x="459" y="43"/>
                  </a:lnTo>
                  <a:lnTo>
                    <a:pt x="519" y="30"/>
                  </a:lnTo>
                  <a:lnTo>
                    <a:pt x="580" y="20"/>
                  </a:lnTo>
                  <a:lnTo>
                    <a:pt x="612" y="16"/>
                  </a:lnTo>
                  <a:lnTo>
                    <a:pt x="646" y="16"/>
                  </a:lnTo>
                  <a:lnTo>
                    <a:pt x="1395" y="16"/>
                  </a:lnTo>
                  <a:lnTo>
                    <a:pt x="1428" y="16"/>
                  </a:lnTo>
                  <a:lnTo>
                    <a:pt x="1462" y="20"/>
                  </a:lnTo>
                  <a:lnTo>
                    <a:pt x="1525" y="30"/>
                  </a:lnTo>
                  <a:lnTo>
                    <a:pt x="1585" y="43"/>
                  </a:lnTo>
                  <a:lnTo>
                    <a:pt x="1642" y="66"/>
                  </a:lnTo>
                  <a:lnTo>
                    <a:pt x="1698" y="93"/>
                  </a:lnTo>
                  <a:lnTo>
                    <a:pt x="1750" y="126"/>
                  </a:lnTo>
                  <a:lnTo>
                    <a:pt x="1797" y="165"/>
                  </a:lnTo>
                  <a:lnTo>
                    <a:pt x="1844" y="206"/>
                  </a:lnTo>
                  <a:lnTo>
                    <a:pt x="1882" y="252"/>
                  </a:lnTo>
                  <a:lnTo>
                    <a:pt x="1921" y="302"/>
                  </a:lnTo>
                  <a:lnTo>
                    <a:pt x="1950" y="354"/>
                  </a:lnTo>
                  <a:lnTo>
                    <a:pt x="1978" y="412"/>
                  </a:lnTo>
                  <a:lnTo>
                    <a:pt x="1997" y="473"/>
                  </a:lnTo>
                  <a:lnTo>
                    <a:pt x="2013" y="532"/>
                  </a:lnTo>
                  <a:lnTo>
                    <a:pt x="2025" y="599"/>
                  </a:lnTo>
                  <a:lnTo>
                    <a:pt x="2027" y="664"/>
                  </a:lnTo>
                  <a:lnTo>
                    <a:pt x="2036" y="664"/>
                  </a:lnTo>
                  <a:lnTo>
                    <a:pt x="2044" y="664"/>
                  </a:lnTo>
                  <a:lnTo>
                    <a:pt x="2044" y="631"/>
                  </a:lnTo>
                  <a:lnTo>
                    <a:pt x="2041" y="595"/>
                  </a:lnTo>
                  <a:lnTo>
                    <a:pt x="2031" y="530"/>
                  </a:lnTo>
                  <a:lnTo>
                    <a:pt x="2013" y="467"/>
                  </a:lnTo>
                  <a:lnTo>
                    <a:pt x="1991" y="406"/>
                  </a:lnTo>
                  <a:lnTo>
                    <a:pt x="1964" y="349"/>
                  </a:lnTo>
                  <a:lnTo>
                    <a:pt x="1934" y="293"/>
                  </a:lnTo>
                  <a:lnTo>
                    <a:pt x="1896" y="241"/>
                  </a:lnTo>
                  <a:lnTo>
                    <a:pt x="1854" y="194"/>
                  </a:lnTo>
                  <a:lnTo>
                    <a:pt x="1808" y="151"/>
                  </a:lnTo>
                  <a:lnTo>
                    <a:pt x="1759" y="113"/>
                  </a:lnTo>
                  <a:lnTo>
                    <a:pt x="1707" y="79"/>
                  </a:lnTo>
                  <a:lnTo>
                    <a:pt x="1649" y="52"/>
                  </a:lnTo>
                  <a:lnTo>
                    <a:pt x="1588" y="30"/>
                  </a:lnTo>
                  <a:lnTo>
                    <a:pt x="1557" y="20"/>
                  </a:lnTo>
                  <a:lnTo>
                    <a:pt x="1527" y="14"/>
                  </a:lnTo>
                  <a:lnTo>
                    <a:pt x="1494" y="9"/>
                  </a:lnTo>
                  <a:lnTo>
                    <a:pt x="1462" y="3"/>
                  </a:lnTo>
                  <a:lnTo>
                    <a:pt x="1428" y="0"/>
                  </a:lnTo>
                  <a:lnTo>
                    <a:pt x="1395" y="0"/>
                  </a:lnTo>
                  <a:lnTo>
                    <a:pt x="646" y="0"/>
                  </a:lnTo>
                  <a:lnTo>
                    <a:pt x="612" y="0"/>
                  </a:lnTo>
                  <a:lnTo>
                    <a:pt x="580" y="3"/>
                  </a:lnTo>
                  <a:lnTo>
                    <a:pt x="547" y="9"/>
                  </a:lnTo>
                  <a:lnTo>
                    <a:pt x="513" y="14"/>
                  </a:lnTo>
                  <a:lnTo>
                    <a:pt x="483" y="20"/>
                  </a:lnTo>
                  <a:lnTo>
                    <a:pt x="454" y="30"/>
                  </a:lnTo>
                  <a:lnTo>
                    <a:pt x="393" y="52"/>
                  </a:lnTo>
                  <a:lnTo>
                    <a:pt x="338" y="79"/>
                  </a:lnTo>
                  <a:lnTo>
                    <a:pt x="283" y="113"/>
                  </a:lnTo>
                  <a:lnTo>
                    <a:pt x="234" y="151"/>
                  </a:lnTo>
                  <a:lnTo>
                    <a:pt x="187" y="194"/>
                  </a:lnTo>
                  <a:lnTo>
                    <a:pt x="146" y="241"/>
                  </a:lnTo>
                  <a:lnTo>
                    <a:pt x="110" y="293"/>
                  </a:lnTo>
                  <a:lnTo>
                    <a:pt x="77" y="349"/>
                  </a:lnTo>
                  <a:lnTo>
                    <a:pt x="49" y="406"/>
                  </a:lnTo>
                  <a:lnTo>
                    <a:pt x="27" y="467"/>
                  </a:lnTo>
                  <a:lnTo>
                    <a:pt x="11" y="530"/>
                  </a:lnTo>
                  <a:lnTo>
                    <a:pt x="2" y="595"/>
                  </a:lnTo>
                  <a:lnTo>
                    <a:pt x="0" y="631"/>
                  </a:lnTo>
                  <a:lnTo>
                    <a:pt x="0" y="664"/>
                  </a:lnTo>
                  <a:lnTo>
                    <a:pt x="0" y="700"/>
                  </a:lnTo>
                  <a:lnTo>
                    <a:pt x="2" y="733"/>
                  </a:lnTo>
                  <a:lnTo>
                    <a:pt x="11" y="798"/>
                  </a:lnTo>
                  <a:lnTo>
                    <a:pt x="27" y="861"/>
                  </a:lnTo>
                  <a:lnTo>
                    <a:pt x="49" y="922"/>
                  </a:lnTo>
                  <a:lnTo>
                    <a:pt x="77" y="982"/>
                  </a:lnTo>
                  <a:lnTo>
                    <a:pt x="110" y="1037"/>
                  </a:lnTo>
                  <a:lnTo>
                    <a:pt x="146" y="1086"/>
                  </a:lnTo>
                  <a:lnTo>
                    <a:pt x="187" y="1133"/>
                  </a:lnTo>
                  <a:lnTo>
                    <a:pt x="234" y="1177"/>
                  </a:lnTo>
                  <a:lnTo>
                    <a:pt x="283" y="1215"/>
                  </a:lnTo>
                  <a:lnTo>
                    <a:pt x="338" y="1248"/>
                  </a:lnTo>
                  <a:lnTo>
                    <a:pt x="393" y="1276"/>
                  </a:lnTo>
                  <a:lnTo>
                    <a:pt x="454" y="1298"/>
                  </a:lnTo>
                  <a:lnTo>
                    <a:pt x="483" y="1309"/>
                  </a:lnTo>
                  <a:lnTo>
                    <a:pt x="513" y="1314"/>
                  </a:lnTo>
                  <a:lnTo>
                    <a:pt x="547" y="1323"/>
                  </a:lnTo>
                  <a:lnTo>
                    <a:pt x="580" y="1325"/>
                  </a:lnTo>
                  <a:lnTo>
                    <a:pt x="612" y="1328"/>
                  </a:lnTo>
                  <a:lnTo>
                    <a:pt x="646" y="1328"/>
                  </a:lnTo>
                  <a:lnTo>
                    <a:pt x="1395" y="1328"/>
                  </a:lnTo>
                  <a:lnTo>
                    <a:pt x="1428" y="1328"/>
                  </a:lnTo>
                  <a:lnTo>
                    <a:pt x="1462" y="1325"/>
                  </a:lnTo>
                  <a:lnTo>
                    <a:pt x="1494" y="1323"/>
                  </a:lnTo>
                  <a:lnTo>
                    <a:pt x="1527" y="1314"/>
                  </a:lnTo>
                  <a:lnTo>
                    <a:pt x="1557" y="1309"/>
                  </a:lnTo>
                  <a:lnTo>
                    <a:pt x="1588" y="1298"/>
                  </a:lnTo>
                  <a:lnTo>
                    <a:pt x="1649" y="1276"/>
                  </a:lnTo>
                  <a:lnTo>
                    <a:pt x="1707" y="1248"/>
                  </a:lnTo>
                  <a:lnTo>
                    <a:pt x="1759" y="1215"/>
                  </a:lnTo>
                  <a:lnTo>
                    <a:pt x="1808" y="1177"/>
                  </a:lnTo>
                  <a:lnTo>
                    <a:pt x="1854" y="1133"/>
                  </a:lnTo>
                  <a:lnTo>
                    <a:pt x="1896" y="1086"/>
                  </a:lnTo>
                  <a:lnTo>
                    <a:pt x="1934" y="1037"/>
                  </a:lnTo>
                  <a:lnTo>
                    <a:pt x="1964" y="982"/>
                  </a:lnTo>
                  <a:lnTo>
                    <a:pt x="1991" y="922"/>
                  </a:lnTo>
                  <a:lnTo>
                    <a:pt x="2013" y="861"/>
                  </a:lnTo>
                  <a:lnTo>
                    <a:pt x="2031" y="798"/>
                  </a:lnTo>
                  <a:lnTo>
                    <a:pt x="2041" y="733"/>
                  </a:lnTo>
                  <a:lnTo>
                    <a:pt x="2044" y="700"/>
                  </a:lnTo>
                  <a:lnTo>
                    <a:pt x="2044" y="664"/>
                  </a:lnTo>
                  <a:lnTo>
                    <a:pt x="2036" y="664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Freeform 189"/>
            <p:cNvSpPr>
              <a:spLocks/>
            </p:cNvSpPr>
            <p:nvPr/>
          </p:nvSpPr>
          <p:spPr bwMode="auto">
            <a:xfrm>
              <a:off x="4333876" y="3917950"/>
              <a:ext cx="379413" cy="241300"/>
            </a:xfrm>
            <a:custGeom>
              <a:avLst/>
              <a:gdLst>
                <a:gd name="T0" fmla="*/ 682 w 1676"/>
                <a:gd name="T1" fmla="*/ 0 h 1065"/>
                <a:gd name="T2" fmla="*/ 585 w 1676"/>
                <a:gd name="T3" fmla="*/ 6 h 1065"/>
                <a:gd name="T4" fmla="*/ 497 w 1676"/>
                <a:gd name="T5" fmla="*/ 25 h 1065"/>
                <a:gd name="T6" fmla="*/ 415 w 1676"/>
                <a:gd name="T7" fmla="*/ 58 h 1065"/>
                <a:gd name="T8" fmla="*/ 339 w 1676"/>
                <a:gd name="T9" fmla="*/ 107 h 1065"/>
                <a:gd name="T10" fmla="*/ 305 w 1676"/>
                <a:gd name="T11" fmla="*/ 119 h 1065"/>
                <a:gd name="T12" fmla="*/ 286 w 1676"/>
                <a:gd name="T13" fmla="*/ 110 h 1065"/>
                <a:gd name="T14" fmla="*/ 276 w 1676"/>
                <a:gd name="T15" fmla="*/ 91 h 1065"/>
                <a:gd name="T16" fmla="*/ 286 w 1676"/>
                <a:gd name="T17" fmla="*/ 55 h 1065"/>
                <a:gd name="T18" fmla="*/ 319 w 1676"/>
                <a:gd name="T19" fmla="*/ 6 h 1065"/>
                <a:gd name="T20" fmla="*/ 247 w 1676"/>
                <a:gd name="T21" fmla="*/ 55 h 1065"/>
                <a:gd name="T22" fmla="*/ 184 w 1676"/>
                <a:gd name="T23" fmla="*/ 113 h 1065"/>
                <a:gd name="T24" fmla="*/ 108 w 1676"/>
                <a:gd name="T25" fmla="*/ 209 h 1065"/>
                <a:gd name="T26" fmla="*/ 50 w 1676"/>
                <a:gd name="T27" fmla="*/ 319 h 1065"/>
                <a:gd name="T28" fmla="*/ 11 w 1676"/>
                <a:gd name="T29" fmla="*/ 439 h 1065"/>
                <a:gd name="T30" fmla="*/ 0 w 1676"/>
                <a:gd name="T31" fmla="*/ 571 h 1065"/>
                <a:gd name="T32" fmla="*/ 11 w 1676"/>
                <a:gd name="T33" fmla="*/ 703 h 1065"/>
                <a:gd name="T34" fmla="*/ 50 w 1676"/>
                <a:gd name="T35" fmla="*/ 824 h 1065"/>
                <a:gd name="T36" fmla="*/ 108 w 1676"/>
                <a:gd name="T37" fmla="*/ 933 h 1065"/>
                <a:gd name="T38" fmla="*/ 184 w 1676"/>
                <a:gd name="T39" fmla="*/ 1029 h 1065"/>
                <a:gd name="T40" fmla="*/ 198 w 1676"/>
                <a:gd name="T41" fmla="*/ 1024 h 1065"/>
                <a:gd name="T42" fmla="*/ 160 w 1676"/>
                <a:gd name="T43" fmla="*/ 941 h 1065"/>
                <a:gd name="T44" fmla="*/ 135 w 1676"/>
                <a:gd name="T45" fmla="*/ 851 h 1065"/>
                <a:gd name="T46" fmla="*/ 121 w 1676"/>
                <a:gd name="T47" fmla="*/ 757 h 1065"/>
                <a:gd name="T48" fmla="*/ 121 w 1676"/>
                <a:gd name="T49" fmla="*/ 673 h 1065"/>
                <a:gd name="T50" fmla="*/ 132 w 1676"/>
                <a:gd name="T51" fmla="*/ 574 h 1065"/>
                <a:gd name="T52" fmla="*/ 171 w 1676"/>
                <a:gd name="T53" fmla="*/ 448 h 1065"/>
                <a:gd name="T54" fmla="*/ 229 w 1676"/>
                <a:gd name="T55" fmla="*/ 335 h 1065"/>
                <a:gd name="T56" fmla="*/ 308 w 1676"/>
                <a:gd name="T57" fmla="*/ 236 h 1065"/>
                <a:gd name="T58" fmla="*/ 404 w 1676"/>
                <a:gd name="T59" fmla="*/ 157 h 1065"/>
                <a:gd name="T60" fmla="*/ 514 w 1676"/>
                <a:gd name="T61" fmla="*/ 96 h 1065"/>
                <a:gd name="T62" fmla="*/ 605 w 1676"/>
                <a:gd name="T63" fmla="*/ 63 h 1065"/>
                <a:gd name="T64" fmla="*/ 668 w 1676"/>
                <a:gd name="T65" fmla="*/ 49 h 1065"/>
                <a:gd name="T66" fmla="*/ 731 w 1676"/>
                <a:gd name="T67" fmla="*/ 44 h 1065"/>
                <a:gd name="T68" fmla="*/ 1516 w 1676"/>
                <a:gd name="T69" fmla="*/ 42 h 1065"/>
                <a:gd name="T70" fmla="*/ 1597 w 1676"/>
                <a:gd name="T71" fmla="*/ 47 h 1065"/>
                <a:gd name="T72" fmla="*/ 1676 w 1676"/>
                <a:gd name="T73" fmla="*/ 63 h 1065"/>
                <a:gd name="T74" fmla="*/ 1613 w 1676"/>
                <a:gd name="T75" fmla="*/ 36 h 1065"/>
                <a:gd name="T76" fmla="*/ 1547 w 1676"/>
                <a:gd name="T77" fmla="*/ 17 h 1065"/>
                <a:gd name="T78" fmla="*/ 1476 w 1676"/>
                <a:gd name="T79" fmla="*/ 3 h 1065"/>
                <a:gd name="T80" fmla="*/ 1404 w 1676"/>
                <a:gd name="T81" fmla="*/ 0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76" h="1065">
                  <a:moveTo>
                    <a:pt x="1404" y="0"/>
                  </a:moveTo>
                  <a:lnTo>
                    <a:pt x="682" y="0"/>
                  </a:lnTo>
                  <a:lnTo>
                    <a:pt x="632" y="0"/>
                  </a:lnTo>
                  <a:lnTo>
                    <a:pt x="585" y="6"/>
                  </a:lnTo>
                  <a:lnTo>
                    <a:pt x="542" y="15"/>
                  </a:lnTo>
                  <a:lnTo>
                    <a:pt x="497" y="25"/>
                  </a:lnTo>
                  <a:lnTo>
                    <a:pt x="456" y="42"/>
                  </a:lnTo>
                  <a:lnTo>
                    <a:pt x="415" y="58"/>
                  </a:lnTo>
                  <a:lnTo>
                    <a:pt x="377" y="83"/>
                  </a:lnTo>
                  <a:lnTo>
                    <a:pt x="339" y="107"/>
                  </a:lnTo>
                  <a:lnTo>
                    <a:pt x="322" y="116"/>
                  </a:lnTo>
                  <a:lnTo>
                    <a:pt x="305" y="119"/>
                  </a:lnTo>
                  <a:lnTo>
                    <a:pt x="294" y="116"/>
                  </a:lnTo>
                  <a:lnTo>
                    <a:pt x="286" y="110"/>
                  </a:lnTo>
                  <a:lnTo>
                    <a:pt x="278" y="101"/>
                  </a:lnTo>
                  <a:lnTo>
                    <a:pt x="276" y="91"/>
                  </a:lnTo>
                  <a:lnTo>
                    <a:pt x="278" y="74"/>
                  </a:lnTo>
                  <a:lnTo>
                    <a:pt x="286" y="55"/>
                  </a:lnTo>
                  <a:lnTo>
                    <a:pt x="299" y="33"/>
                  </a:lnTo>
                  <a:lnTo>
                    <a:pt x="319" y="6"/>
                  </a:lnTo>
                  <a:lnTo>
                    <a:pt x="283" y="31"/>
                  </a:lnTo>
                  <a:lnTo>
                    <a:pt x="247" y="55"/>
                  </a:lnTo>
                  <a:lnTo>
                    <a:pt x="215" y="83"/>
                  </a:lnTo>
                  <a:lnTo>
                    <a:pt x="184" y="113"/>
                  </a:lnTo>
                  <a:lnTo>
                    <a:pt x="143" y="159"/>
                  </a:lnTo>
                  <a:lnTo>
                    <a:pt x="108" y="209"/>
                  </a:lnTo>
                  <a:lnTo>
                    <a:pt x="74" y="261"/>
                  </a:lnTo>
                  <a:lnTo>
                    <a:pt x="50" y="319"/>
                  </a:lnTo>
                  <a:lnTo>
                    <a:pt x="28" y="380"/>
                  </a:lnTo>
                  <a:lnTo>
                    <a:pt x="11" y="439"/>
                  </a:lnTo>
                  <a:lnTo>
                    <a:pt x="4" y="506"/>
                  </a:lnTo>
                  <a:lnTo>
                    <a:pt x="0" y="571"/>
                  </a:lnTo>
                  <a:lnTo>
                    <a:pt x="4" y="637"/>
                  </a:lnTo>
                  <a:lnTo>
                    <a:pt x="11" y="703"/>
                  </a:lnTo>
                  <a:lnTo>
                    <a:pt x="28" y="763"/>
                  </a:lnTo>
                  <a:lnTo>
                    <a:pt x="50" y="824"/>
                  </a:lnTo>
                  <a:lnTo>
                    <a:pt x="74" y="881"/>
                  </a:lnTo>
                  <a:lnTo>
                    <a:pt x="108" y="933"/>
                  </a:lnTo>
                  <a:lnTo>
                    <a:pt x="143" y="982"/>
                  </a:lnTo>
                  <a:lnTo>
                    <a:pt x="184" y="1029"/>
                  </a:lnTo>
                  <a:lnTo>
                    <a:pt x="220" y="1065"/>
                  </a:lnTo>
                  <a:lnTo>
                    <a:pt x="198" y="1024"/>
                  </a:lnTo>
                  <a:lnTo>
                    <a:pt x="177" y="982"/>
                  </a:lnTo>
                  <a:lnTo>
                    <a:pt x="160" y="941"/>
                  </a:lnTo>
                  <a:lnTo>
                    <a:pt x="146" y="898"/>
                  </a:lnTo>
                  <a:lnTo>
                    <a:pt x="135" y="851"/>
                  </a:lnTo>
                  <a:lnTo>
                    <a:pt x="126" y="804"/>
                  </a:lnTo>
                  <a:lnTo>
                    <a:pt x="121" y="757"/>
                  </a:lnTo>
                  <a:lnTo>
                    <a:pt x="119" y="709"/>
                  </a:lnTo>
                  <a:lnTo>
                    <a:pt x="121" y="673"/>
                  </a:lnTo>
                  <a:lnTo>
                    <a:pt x="121" y="640"/>
                  </a:lnTo>
                  <a:lnTo>
                    <a:pt x="132" y="574"/>
                  </a:lnTo>
                  <a:lnTo>
                    <a:pt x="148" y="511"/>
                  </a:lnTo>
                  <a:lnTo>
                    <a:pt x="171" y="448"/>
                  </a:lnTo>
                  <a:lnTo>
                    <a:pt x="198" y="390"/>
                  </a:lnTo>
                  <a:lnTo>
                    <a:pt x="229" y="335"/>
                  </a:lnTo>
                  <a:lnTo>
                    <a:pt x="267" y="286"/>
                  </a:lnTo>
                  <a:lnTo>
                    <a:pt x="308" y="236"/>
                  </a:lnTo>
                  <a:lnTo>
                    <a:pt x="355" y="195"/>
                  </a:lnTo>
                  <a:lnTo>
                    <a:pt x="404" y="157"/>
                  </a:lnTo>
                  <a:lnTo>
                    <a:pt x="456" y="124"/>
                  </a:lnTo>
                  <a:lnTo>
                    <a:pt x="514" y="96"/>
                  </a:lnTo>
                  <a:lnTo>
                    <a:pt x="575" y="72"/>
                  </a:lnTo>
                  <a:lnTo>
                    <a:pt x="605" y="63"/>
                  </a:lnTo>
                  <a:lnTo>
                    <a:pt x="636" y="55"/>
                  </a:lnTo>
                  <a:lnTo>
                    <a:pt x="668" y="49"/>
                  </a:lnTo>
                  <a:lnTo>
                    <a:pt x="701" y="47"/>
                  </a:lnTo>
                  <a:lnTo>
                    <a:pt x="731" y="44"/>
                  </a:lnTo>
                  <a:lnTo>
                    <a:pt x="767" y="42"/>
                  </a:lnTo>
                  <a:lnTo>
                    <a:pt x="1516" y="42"/>
                  </a:lnTo>
                  <a:lnTo>
                    <a:pt x="1558" y="44"/>
                  </a:lnTo>
                  <a:lnTo>
                    <a:pt x="1597" y="47"/>
                  </a:lnTo>
                  <a:lnTo>
                    <a:pt x="1638" y="55"/>
                  </a:lnTo>
                  <a:lnTo>
                    <a:pt x="1676" y="63"/>
                  </a:lnTo>
                  <a:lnTo>
                    <a:pt x="1644" y="49"/>
                  </a:lnTo>
                  <a:lnTo>
                    <a:pt x="1613" y="36"/>
                  </a:lnTo>
                  <a:lnTo>
                    <a:pt x="1581" y="25"/>
                  </a:lnTo>
                  <a:lnTo>
                    <a:pt x="1547" y="17"/>
                  </a:lnTo>
                  <a:lnTo>
                    <a:pt x="1511" y="9"/>
                  </a:lnTo>
                  <a:lnTo>
                    <a:pt x="1476" y="3"/>
                  </a:lnTo>
                  <a:lnTo>
                    <a:pt x="1440" y="0"/>
                  </a:lnTo>
                  <a:lnTo>
                    <a:pt x="1404" y="0"/>
                  </a:lnTo>
                  <a:close/>
                </a:path>
              </a:pathLst>
            </a:custGeom>
            <a:solidFill>
              <a:srgbClr val="C9CA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Freeform 190"/>
            <p:cNvSpPr>
              <a:spLocks/>
            </p:cNvSpPr>
            <p:nvPr/>
          </p:nvSpPr>
          <p:spPr bwMode="auto">
            <a:xfrm>
              <a:off x="4332288" y="3914775"/>
              <a:ext cx="77788" cy="249238"/>
            </a:xfrm>
            <a:custGeom>
              <a:avLst/>
              <a:gdLst>
                <a:gd name="T0" fmla="*/ 347 w 347"/>
                <a:gd name="T1" fmla="*/ 0 h 1101"/>
                <a:gd name="T2" fmla="*/ 307 w 347"/>
                <a:gd name="T3" fmla="*/ 23 h 1101"/>
                <a:gd name="T4" fmla="*/ 273 w 347"/>
                <a:gd name="T5" fmla="*/ 47 h 1101"/>
                <a:gd name="T6" fmla="*/ 237 w 347"/>
                <a:gd name="T7" fmla="*/ 75 h 1101"/>
                <a:gd name="T8" fmla="*/ 203 w 347"/>
                <a:gd name="T9" fmla="*/ 102 h 1101"/>
                <a:gd name="T10" fmla="*/ 174 w 347"/>
                <a:gd name="T11" fmla="*/ 135 h 1101"/>
                <a:gd name="T12" fmla="*/ 145 w 347"/>
                <a:gd name="T13" fmla="*/ 168 h 1101"/>
                <a:gd name="T14" fmla="*/ 118 w 347"/>
                <a:gd name="T15" fmla="*/ 203 h 1101"/>
                <a:gd name="T16" fmla="*/ 96 w 347"/>
                <a:gd name="T17" fmla="*/ 239 h 1101"/>
                <a:gd name="T18" fmla="*/ 75 w 347"/>
                <a:gd name="T19" fmla="*/ 277 h 1101"/>
                <a:gd name="T20" fmla="*/ 55 w 347"/>
                <a:gd name="T21" fmla="*/ 319 h 1101"/>
                <a:gd name="T22" fmla="*/ 39 w 347"/>
                <a:gd name="T23" fmla="*/ 360 h 1101"/>
                <a:gd name="T24" fmla="*/ 25 w 347"/>
                <a:gd name="T25" fmla="*/ 401 h 1101"/>
                <a:gd name="T26" fmla="*/ 14 w 347"/>
                <a:gd name="T27" fmla="*/ 448 h 1101"/>
                <a:gd name="T28" fmla="*/ 6 w 347"/>
                <a:gd name="T29" fmla="*/ 492 h 1101"/>
                <a:gd name="T30" fmla="*/ 0 w 347"/>
                <a:gd name="T31" fmla="*/ 538 h 1101"/>
                <a:gd name="T32" fmla="*/ 0 w 347"/>
                <a:gd name="T33" fmla="*/ 585 h 1101"/>
                <a:gd name="T34" fmla="*/ 0 w 347"/>
                <a:gd name="T35" fmla="*/ 624 h 1101"/>
                <a:gd name="T36" fmla="*/ 3 w 347"/>
                <a:gd name="T37" fmla="*/ 662 h 1101"/>
                <a:gd name="T38" fmla="*/ 8 w 347"/>
                <a:gd name="T39" fmla="*/ 700 h 1101"/>
                <a:gd name="T40" fmla="*/ 17 w 347"/>
                <a:gd name="T41" fmla="*/ 739 h 1101"/>
                <a:gd name="T42" fmla="*/ 25 w 347"/>
                <a:gd name="T43" fmla="*/ 775 h 1101"/>
                <a:gd name="T44" fmla="*/ 36 w 347"/>
                <a:gd name="T45" fmla="*/ 811 h 1101"/>
                <a:gd name="T46" fmla="*/ 50 w 347"/>
                <a:gd name="T47" fmla="*/ 843 h 1101"/>
                <a:gd name="T48" fmla="*/ 66 w 347"/>
                <a:gd name="T49" fmla="*/ 879 h 1101"/>
                <a:gd name="T50" fmla="*/ 82 w 347"/>
                <a:gd name="T51" fmla="*/ 908 h 1101"/>
                <a:gd name="T52" fmla="*/ 102 w 347"/>
                <a:gd name="T53" fmla="*/ 942 h 1101"/>
                <a:gd name="T54" fmla="*/ 121 w 347"/>
                <a:gd name="T55" fmla="*/ 972 h 1101"/>
                <a:gd name="T56" fmla="*/ 143 w 347"/>
                <a:gd name="T57" fmla="*/ 1000 h 1101"/>
                <a:gd name="T58" fmla="*/ 165 w 347"/>
                <a:gd name="T59" fmla="*/ 1027 h 1101"/>
                <a:gd name="T60" fmla="*/ 190 w 347"/>
                <a:gd name="T61" fmla="*/ 1054 h 1101"/>
                <a:gd name="T62" fmla="*/ 217 w 347"/>
                <a:gd name="T63" fmla="*/ 1079 h 1101"/>
                <a:gd name="T64" fmla="*/ 244 w 347"/>
                <a:gd name="T65" fmla="*/ 1101 h 1101"/>
                <a:gd name="T66" fmla="*/ 228 w 347"/>
                <a:gd name="T67" fmla="*/ 1079 h 1101"/>
                <a:gd name="T68" fmla="*/ 192 w 347"/>
                <a:gd name="T69" fmla="*/ 1043 h 1101"/>
                <a:gd name="T70" fmla="*/ 151 w 347"/>
                <a:gd name="T71" fmla="*/ 996 h 1101"/>
                <a:gd name="T72" fmla="*/ 116 w 347"/>
                <a:gd name="T73" fmla="*/ 947 h 1101"/>
                <a:gd name="T74" fmla="*/ 82 w 347"/>
                <a:gd name="T75" fmla="*/ 895 h 1101"/>
                <a:gd name="T76" fmla="*/ 58 w 347"/>
                <a:gd name="T77" fmla="*/ 838 h 1101"/>
                <a:gd name="T78" fmla="*/ 36 w 347"/>
                <a:gd name="T79" fmla="*/ 777 h 1101"/>
                <a:gd name="T80" fmla="*/ 19 w 347"/>
                <a:gd name="T81" fmla="*/ 717 h 1101"/>
                <a:gd name="T82" fmla="*/ 12 w 347"/>
                <a:gd name="T83" fmla="*/ 651 h 1101"/>
                <a:gd name="T84" fmla="*/ 8 w 347"/>
                <a:gd name="T85" fmla="*/ 585 h 1101"/>
                <a:gd name="T86" fmla="*/ 12 w 347"/>
                <a:gd name="T87" fmla="*/ 520 h 1101"/>
                <a:gd name="T88" fmla="*/ 19 w 347"/>
                <a:gd name="T89" fmla="*/ 453 h 1101"/>
                <a:gd name="T90" fmla="*/ 36 w 347"/>
                <a:gd name="T91" fmla="*/ 394 h 1101"/>
                <a:gd name="T92" fmla="*/ 58 w 347"/>
                <a:gd name="T93" fmla="*/ 333 h 1101"/>
                <a:gd name="T94" fmla="*/ 82 w 347"/>
                <a:gd name="T95" fmla="*/ 275 h 1101"/>
                <a:gd name="T96" fmla="*/ 116 w 347"/>
                <a:gd name="T97" fmla="*/ 223 h 1101"/>
                <a:gd name="T98" fmla="*/ 151 w 347"/>
                <a:gd name="T99" fmla="*/ 173 h 1101"/>
                <a:gd name="T100" fmla="*/ 192 w 347"/>
                <a:gd name="T101" fmla="*/ 127 h 1101"/>
                <a:gd name="T102" fmla="*/ 223 w 347"/>
                <a:gd name="T103" fmla="*/ 97 h 1101"/>
                <a:gd name="T104" fmla="*/ 255 w 347"/>
                <a:gd name="T105" fmla="*/ 69 h 1101"/>
                <a:gd name="T106" fmla="*/ 291 w 347"/>
                <a:gd name="T107" fmla="*/ 45 h 1101"/>
                <a:gd name="T108" fmla="*/ 327 w 347"/>
                <a:gd name="T109" fmla="*/ 20 h 1101"/>
                <a:gd name="T110" fmla="*/ 347 w 347"/>
                <a:gd name="T111" fmla="*/ 0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7" h="1101">
                  <a:moveTo>
                    <a:pt x="347" y="0"/>
                  </a:moveTo>
                  <a:lnTo>
                    <a:pt x="307" y="23"/>
                  </a:lnTo>
                  <a:lnTo>
                    <a:pt x="273" y="47"/>
                  </a:lnTo>
                  <a:lnTo>
                    <a:pt x="237" y="75"/>
                  </a:lnTo>
                  <a:lnTo>
                    <a:pt x="203" y="102"/>
                  </a:lnTo>
                  <a:lnTo>
                    <a:pt x="174" y="135"/>
                  </a:lnTo>
                  <a:lnTo>
                    <a:pt x="145" y="168"/>
                  </a:lnTo>
                  <a:lnTo>
                    <a:pt x="118" y="203"/>
                  </a:lnTo>
                  <a:lnTo>
                    <a:pt x="96" y="239"/>
                  </a:lnTo>
                  <a:lnTo>
                    <a:pt x="75" y="277"/>
                  </a:lnTo>
                  <a:lnTo>
                    <a:pt x="55" y="319"/>
                  </a:lnTo>
                  <a:lnTo>
                    <a:pt x="39" y="360"/>
                  </a:lnTo>
                  <a:lnTo>
                    <a:pt x="25" y="401"/>
                  </a:lnTo>
                  <a:lnTo>
                    <a:pt x="14" y="448"/>
                  </a:lnTo>
                  <a:lnTo>
                    <a:pt x="6" y="492"/>
                  </a:lnTo>
                  <a:lnTo>
                    <a:pt x="0" y="538"/>
                  </a:lnTo>
                  <a:lnTo>
                    <a:pt x="0" y="585"/>
                  </a:lnTo>
                  <a:lnTo>
                    <a:pt x="0" y="624"/>
                  </a:lnTo>
                  <a:lnTo>
                    <a:pt x="3" y="662"/>
                  </a:lnTo>
                  <a:lnTo>
                    <a:pt x="8" y="700"/>
                  </a:lnTo>
                  <a:lnTo>
                    <a:pt x="17" y="739"/>
                  </a:lnTo>
                  <a:lnTo>
                    <a:pt x="25" y="775"/>
                  </a:lnTo>
                  <a:lnTo>
                    <a:pt x="36" y="811"/>
                  </a:lnTo>
                  <a:lnTo>
                    <a:pt x="50" y="843"/>
                  </a:lnTo>
                  <a:lnTo>
                    <a:pt x="66" y="879"/>
                  </a:lnTo>
                  <a:lnTo>
                    <a:pt x="82" y="908"/>
                  </a:lnTo>
                  <a:lnTo>
                    <a:pt x="102" y="942"/>
                  </a:lnTo>
                  <a:lnTo>
                    <a:pt x="121" y="972"/>
                  </a:lnTo>
                  <a:lnTo>
                    <a:pt x="143" y="1000"/>
                  </a:lnTo>
                  <a:lnTo>
                    <a:pt x="165" y="1027"/>
                  </a:lnTo>
                  <a:lnTo>
                    <a:pt x="190" y="1054"/>
                  </a:lnTo>
                  <a:lnTo>
                    <a:pt x="217" y="1079"/>
                  </a:lnTo>
                  <a:lnTo>
                    <a:pt x="244" y="1101"/>
                  </a:lnTo>
                  <a:lnTo>
                    <a:pt x="228" y="1079"/>
                  </a:lnTo>
                  <a:lnTo>
                    <a:pt x="192" y="1043"/>
                  </a:lnTo>
                  <a:lnTo>
                    <a:pt x="151" y="996"/>
                  </a:lnTo>
                  <a:lnTo>
                    <a:pt x="116" y="947"/>
                  </a:lnTo>
                  <a:lnTo>
                    <a:pt x="82" y="895"/>
                  </a:lnTo>
                  <a:lnTo>
                    <a:pt x="58" y="838"/>
                  </a:lnTo>
                  <a:lnTo>
                    <a:pt x="36" y="777"/>
                  </a:lnTo>
                  <a:lnTo>
                    <a:pt x="19" y="717"/>
                  </a:lnTo>
                  <a:lnTo>
                    <a:pt x="12" y="651"/>
                  </a:lnTo>
                  <a:lnTo>
                    <a:pt x="8" y="585"/>
                  </a:lnTo>
                  <a:lnTo>
                    <a:pt x="12" y="520"/>
                  </a:lnTo>
                  <a:lnTo>
                    <a:pt x="19" y="453"/>
                  </a:lnTo>
                  <a:lnTo>
                    <a:pt x="36" y="394"/>
                  </a:lnTo>
                  <a:lnTo>
                    <a:pt x="58" y="333"/>
                  </a:lnTo>
                  <a:lnTo>
                    <a:pt x="82" y="275"/>
                  </a:lnTo>
                  <a:lnTo>
                    <a:pt x="116" y="223"/>
                  </a:lnTo>
                  <a:lnTo>
                    <a:pt x="151" y="173"/>
                  </a:lnTo>
                  <a:lnTo>
                    <a:pt x="192" y="127"/>
                  </a:lnTo>
                  <a:lnTo>
                    <a:pt x="223" y="97"/>
                  </a:lnTo>
                  <a:lnTo>
                    <a:pt x="255" y="69"/>
                  </a:lnTo>
                  <a:lnTo>
                    <a:pt x="291" y="45"/>
                  </a:lnTo>
                  <a:lnTo>
                    <a:pt x="327" y="20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6437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Freeform 191"/>
            <p:cNvSpPr>
              <a:spLocks/>
            </p:cNvSpPr>
            <p:nvPr/>
          </p:nvSpPr>
          <p:spPr bwMode="auto">
            <a:xfrm>
              <a:off x="4362451" y="3929063"/>
              <a:ext cx="460375" cy="298450"/>
            </a:xfrm>
            <a:custGeom>
              <a:avLst/>
              <a:gdLst>
                <a:gd name="T0" fmla="*/ 2028 w 2028"/>
                <a:gd name="T1" fmla="*/ 692 h 1315"/>
                <a:gd name="T2" fmla="*/ 2017 w 2028"/>
                <a:gd name="T3" fmla="*/ 791 h 1315"/>
                <a:gd name="T4" fmla="*/ 1979 w 2028"/>
                <a:gd name="T5" fmla="*/ 915 h 1315"/>
                <a:gd name="T6" fmla="*/ 1921 w 2028"/>
                <a:gd name="T7" fmla="*/ 1027 h 1315"/>
                <a:gd name="T8" fmla="*/ 1842 w 2028"/>
                <a:gd name="T9" fmla="*/ 1123 h 1315"/>
                <a:gd name="T10" fmla="*/ 1748 w 2028"/>
                <a:gd name="T11" fmla="*/ 1203 h 1315"/>
                <a:gd name="T12" fmla="*/ 1638 w 2028"/>
                <a:gd name="T13" fmla="*/ 1262 h 1315"/>
                <a:gd name="T14" fmla="*/ 1520 w 2028"/>
                <a:gd name="T15" fmla="*/ 1302 h 1315"/>
                <a:gd name="T16" fmla="*/ 1457 w 2028"/>
                <a:gd name="T17" fmla="*/ 1312 h 1315"/>
                <a:gd name="T18" fmla="*/ 1390 w 2028"/>
                <a:gd name="T19" fmla="*/ 1315 h 1315"/>
                <a:gd name="T20" fmla="*/ 608 w 2028"/>
                <a:gd name="T21" fmla="*/ 1315 h 1315"/>
                <a:gd name="T22" fmla="*/ 542 w 2028"/>
                <a:gd name="T23" fmla="*/ 1307 h 1315"/>
                <a:gd name="T24" fmla="*/ 452 w 2028"/>
                <a:gd name="T25" fmla="*/ 1285 h 1315"/>
                <a:gd name="T26" fmla="*/ 335 w 2028"/>
                <a:gd name="T27" fmla="*/ 1235 h 1315"/>
                <a:gd name="T28" fmla="*/ 234 w 2028"/>
                <a:gd name="T29" fmla="*/ 1165 h 1315"/>
                <a:gd name="T30" fmla="*/ 146 w 2028"/>
                <a:gd name="T31" fmla="*/ 1077 h 1315"/>
                <a:gd name="T32" fmla="*/ 78 w 2028"/>
                <a:gd name="T33" fmla="*/ 972 h 1315"/>
                <a:gd name="T34" fmla="*/ 31 w 2028"/>
                <a:gd name="T35" fmla="*/ 854 h 1315"/>
                <a:gd name="T36" fmla="*/ 4 w 2028"/>
                <a:gd name="T37" fmla="*/ 725 h 1315"/>
                <a:gd name="T38" fmla="*/ 0 w 2028"/>
                <a:gd name="T39" fmla="*/ 660 h 1315"/>
                <a:gd name="T40" fmla="*/ 4 w 2028"/>
                <a:gd name="T41" fmla="*/ 591 h 1315"/>
                <a:gd name="T42" fmla="*/ 31 w 2028"/>
                <a:gd name="T43" fmla="*/ 464 h 1315"/>
                <a:gd name="T44" fmla="*/ 78 w 2028"/>
                <a:gd name="T45" fmla="*/ 347 h 1315"/>
                <a:gd name="T46" fmla="*/ 146 w 2028"/>
                <a:gd name="T47" fmla="*/ 243 h 1315"/>
                <a:gd name="T48" fmla="*/ 234 w 2028"/>
                <a:gd name="T49" fmla="*/ 151 h 1315"/>
                <a:gd name="T50" fmla="*/ 335 w 2028"/>
                <a:gd name="T51" fmla="*/ 81 h 1315"/>
                <a:gd name="T52" fmla="*/ 452 w 2028"/>
                <a:gd name="T53" fmla="*/ 31 h 1315"/>
                <a:gd name="T54" fmla="*/ 542 w 2028"/>
                <a:gd name="T55" fmla="*/ 9 h 1315"/>
                <a:gd name="T56" fmla="*/ 608 w 2028"/>
                <a:gd name="T57" fmla="*/ 4 h 1315"/>
                <a:gd name="T58" fmla="*/ 1390 w 2028"/>
                <a:gd name="T59" fmla="*/ 0 h 1315"/>
                <a:gd name="T60" fmla="*/ 1457 w 2028"/>
                <a:gd name="T61" fmla="*/ 6 h 1315"/>
                <a:gd name="T62" fmla="*/ 1520 w 2028"/>
                <a:gd name="T63" fmla="*/ 14 h 1315"/>
                <a:gd name="T64" fmla="*/ 1638 w 2028"/>
                <a:gd name="T65" fmla="*/ 52 h 1315"/>
                <a:gd name="T66" fmla="*/ 1748 w 2028"/>
                <a:gd name="T67" fmla="*/ 113 h 1315"/>
                <a:gd name="T68" fmla="*/ 1842 w 2028"/>
                <a:gd name="T69" fmla="*/ 196 h 1315"/>
                <a:gd name="T70" fmla="*/ 1921 w 2028"/>
                <a:gd name="T71" fmla="*/ 291 h 1315"/>
                <a:gd name="T72" fmla="*/ 1979 w 2028"/>
                <a:gd name="T73" fmla="*/ 404 h 1315"/>
                <a:gd name="T74" fmla="*/ 2017 w 2028"/>
                <a:gd name="T75" fmla="*/ 527 h 1315"/>
                <a:gd name="T76" fmla="*/ 2028 w 2028"/>
                <a:gd name="T77" fmla="*/ 626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5">
                  <a:moveTo>
                    <a:pt x="2028" y="660"/>
                  </a:moveTo>
                  <a:lnTo>
                    <a:pt x="2028" y="692"/>
                  </a:lnTo>
                  <a:lnTo>
                    <a:pt x="2026" y="725"/>
                  </a:lnTo>
                  <a:lnTo>
                    <a:pt x="2017" y="791"/>
                  </a:lnTo>
                  <a:lnTo>
                    <a:pt x="2001" y="854"/>
                  </a:lnTo>
                  <a:lnTo>
                    <a:pt x="1979" y="915"/>
                  </a:lnTo>
                  <a:lnTo>
                    <a:pt x="1952" y="972"/>
                  </a:lnTo>
                  <a:lnTo>
                    <a:pt x="1921" y="1027"/>
                  </a:lnTo>
                  <a:lnTo>
                    <a:pt x="1883" y="1077"/>
                  </a:lnTo>
                  <a:lnTo>
                    <a:pt x="1842" y="1123"/>
                  </a:lnTo>
                  <a:lnTo>
                    <a:pt x="1797" y="1165"/>
                  </a:lnTo>
                  <a:lnTo>
                    <a:pt x="1748" y="1203"/>
                  </a:lnTo>
                  <a:lnTo>
                    <a:pt x="1696" y="1235"/>
                  </a:lnTo>
                  <a:lnTo>
                    <a:pt x="1638" y="1262"/>
                  </a:lnTo>
                  <a:lnTo>
                    <a:pt x="1581" y="1285"/>
                  </a:lnTo>
                  <a:lnTo>
                    <a:pt x="1520" y="1302"/>
                  </a:lnTo>
                  <a:lnTo>
                    <a:pt x="1487" y="1307"/>
                  </a:lnTo>
                  <a:lnTo>
                    <a:pt x="1457" y="1312"/>
                  </a:lnTo>
                  <a:lnTo>
                    <a:pt x="1424" y="1315"/>
                  </a:lnTo>
                  <a:lnTo>
                    <a:pt x="1390" y="1315"/>
                  </a:lnTo>
                  <a:lnTo>
                    <a:pt x="641" y="1315"/>
                  </a:lnTo>
                  <a:lnTo>
                    <a:pt x="608" y="1315"/>
                  </a:lnTo>
                  <a:lnTo>
                    <a:pt x="575" y="1312"/>
                  </a:lnTo>
                  <a:lnTo>
                    <a:pt x="542" y="1307"/>
                  </a:lnTo>
                  <a:lnTo>
                    <a:pt x="512" y="1302"/>
                  </a:lnTo>
                  <a:lnTo>
                    <a:pt x="452" y="1285"/>
                  </a:lnTo>
                  <a:lnTo>
                    <a:pt x="391" y="1262"/>
                  </a:lnTo>
                  <a:lnTo>
                    <a:pt x="335" y="1235"/>
                  </a:lnTo>
                  <a:lnTo>
                    <a:pt x="283" y="1203"/>
                  </a:lnTo>
                  <a:lnTo>
                    <a:pt x="234" y="1165"/>
                  </a:lnTo>
                  <a:lnTo>
                    <a:pt x="188" y="1123"/>
                  </a:lnTo>
                  <a:lnTo>
                    <a:pt x="146" y="1077"/>
                  </a:lnTo>
                  <a:lnTo>
                    <a:pt x="110" y="1027"/>
                  </a:lnTo>
                  <a:lnTo>
                    <a:pt x="78" y="972"/>
                  </a:lnTo>
                  <a:lnTo>
                    <a:pt x="53" y="915"/>
                  </a:lnTo>
                  <a:lnTo>
                    <a:pt x="31" y="854"/>
                  </a:lnTo>
                  <a:lnTo>
                    <a:pt x="15" y="791"/>
                  </a:lnTo>
                  <a:lnTo>
                    <a:pt x="4" y="725"/>
                  </a:lnTo>
                  <a:lnTo>
                    <a:pt x="4" y="692"/>
                  </a:lnTo>
                  <a:lnTo>
                    <a:pt x="0" y="660"/>
                  </a:lnTo>
                  <a:lnTo>
                    <a:pt x="4" y="626"/>
                  </a:lnTo>
                  <a:lnTo>
                    <a:pt x="4" y="591"/>
                  </a:lnTo>
                  <a:lnTo>
                    <a:pt x="15" y="527"/>
                  </a:lnTo>
                  <a:lnTo>
                    <a:pt x="31" y="464"/>
                  </a:lnTo>
                  <a:lnTo>
                    <a:pt x="53" y="404"/>
                  </a:lnTo>
                  <a:lnTo>
                    <a:pt x="78" y="347"/>
                  </a:lnTo>
                  <a:lnTo>
                    <a:pt x="110" y="291"/>
                  </a:lnTo>
                  <a:lnTo>
                    <a:pt x="146" y="243"/>
                  </a:lnTo>
                  <a:lnTo>
                    <a:pt x="188" y="196"/>
                  </a:lnTo>
                  <a:lnTo>
                    <a:pt x="234" y="151"/>
                  </a:lnTo>
                  <a:lnTo>
                    <a:pt x="283" y="113"/>
                  </a:lnTo>
                  <a:lnTo>
                    <a:pt x="335" y="81"/>
                  </a:lnTo>
                  <a:lnTo>
                    <a:pt x="391" y="52"/>
                  </a:lnTo>
                  <a:lnTo>
                    <a:pt x="452" y="31"/>
                  </a:lnTo>
                  <a:lnTo>
                    <a:pt x="512" y="14"/>
                  </a:lnTo>
                  <a:lnTo>
                    <a:pt x="542" y="9"/>
                  </a:lnTo>
                  <a:lnTo>
                    <a:pt x="575" y="6"/>
                  </a:lnTo>
                  <a:lnTo>
                    <a:pt x="608" y="4"/>
                  </a:lnTo>
                  <a:lnTo>
                    <a:pt x="641" y="0"/>
                  </a:lnTo>
                  <a:lnTo>
                    <a:pt x="1390" y="0"/>
                  </a:lnTo>
                  <a:lnTo>
                    <a:pt x="1424" y="4"/>
                  </a:lnTo>
                  <a:lnTo>
                    <a:pt x="1457" y="6"/>
                  </a:lnTo>
                  <a:lnTo>
                    <a:pt x="1487" y="9"/>
                  </a:lnTo>
                  <a:lnTo>
                    <a:pt x="1520" y="14"/>
                  </a:lnTo>
                  <a:lnTo>
                    <a:pt x="1581" y="31"/>
                  </a:lnTo>
                  <a:lnTo>
                    <a:pt x="1638" y="52"/>
                  </a:lnTo>
                  <a:lnTo>
                    <a:pt x="1696" y="81"/>
                  </a:lnTo>
                  <a:lnTo>
                    <a:pt x="1748" y="113"/>
                  </a:lnTo>
                  <a:lnTo>
                    <a:pt x="1797" y="151"/>
                  </a:lnTo>
                  <a:lnTo>
                    <a:pt x="1842" y="196"/>
                  </a:lnTo>
                  <a:lnTo>
                    <a:pt x="1883" y="243"/>
                  </a:lnTo>
                  <a:lnTo>
                    <a:pt x="1921" y="291"/>
                  </a:lnTo>
                  <a:lnTo>
                    <a:pt x="1952" y="347"/>
                  </a:lnTo>
                  <a:lnTo>
                    <a:pt x="1979" y="404"/>
                  </a:lnTo>
                  <a:lnTo>
                    <a:pt x="2001" y="464"/>
                  </a:lnTo>
                  <a:lnTo>
                    <a:pt x="2017" y="527"/>
                  </a:lnTo>
                  <a:lnTo>
                    <a:pt x="2026" y="591"/>
                  </a:lnTo>
                  <a:lnTo>
                    <a:pt x="2028" y="626"/>
                  </a:lnTo>
                  <a:lnTo>
                    <a:pt x="2028" y="660"/>
                  </a:lnTo>
                  <a:close/>
                </a:path>
              </a:pathLst>
            </a:custGeom>
            <a:solidFill>
              <a:srgbClr val="D9E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92"/>
            <p:cNvSpPr>
              <a:spLocks/>
            </p:cNvSpPr>
            <p:nvPr/>
          </p:nvSpPr>
          <p:spPr bwMode="auto">
            <a:xfrm>
              <a:off x="4360863" y="3927475"/>
              <a:ext cx="463550" cy="301625"/>
            </a:xfrm>
            <a:custGeom>
              <a:avLst/>
              <a:gdLst>
                <a:gd name="T0" fmla="*/ 2024 w 2044"/>
                <a:gd name="T1" fmla="*/ 732 h 1330"/>
                <a:gd name="T2" fmla="*/ 1977 w 2044"/>
                <a:gd name="T3" fmla="*/ 919 h 1330"/>
                <a:gd name="T4" fmla="*/ 1885 w 2044"/>
                <a:gd name="T5" fmla="*/ 1078 h 1330"/>
                <a:gd name="T6" fmla="*/ 1750 w 2044"/>
                <a:gd name="T7" fmla="*/ 1204 h 1330"/>
                <a:gd name="T8" fmla="*/ 1585 w 2044"/>
                <a:gd name="T9" fmla="*/ 1284 h 1330"/>
                <a:gd name="T10" fmla="*/ 1431 w 2044"/>
                <a:gd name="T11" fmla="*/ 1314 h 1330"/>
                <a:gd name="T12" fmla="*/ 615 w 2044"/>
                <a:gd name="T13" fmla="*/ 1314 h 1330"/>
                <a:gd name="T14" fmla="*/ 459 w 2044"/>
                <a:gd name="T15" fmla="*/ 1284 h 1330"/>
                <a:gd name="T16" fmla="*/ 294 w 2044"/>
                <a:gd name="T17" fmla="*/ 1204 h 1330"/>
                <a:gd name="T18" fmla="*/ 162 w 2044"/>
                <a:gd name="T19" fmla="*/ 1078 h 1330"/>
                <a:gd name="T20" fmla="*/ 65 w 2044"/>
                <a:gd name="T21" fmla="*/ 919 h 1330"/>
                <a:gd name="T22" fmla="*/ 18 w 2044"/>
                <a:gd name="T23" fmla="*/ 732 h 1330"/>
                <a:gd name="T24" fmla="*/ 29 w 2044"/>
                <a:gd name="T25" fmla="*/ 534 h 1330"/>
                <a:gd name="T26" fmla="*/ 93 w 2044"/>
                <a:gd name="T27" fmla="*/ 356 h 1330"/>
                <a:gd name="T28" fmla="*/ 200 w 2044"/>
                <a:gd name="T29" fmla="*/ 208 h 1330"/>
                <a:gd name="T30" fmla="*/ 346 w 2044"/>
                <a:gd name="T31" fmla="*/ 95 h 1330"/>
                <a:gd name="T32" fmla="*/ 519 w 2044"/>
                <a:gd name="T33" fmla="*/ 30 h 1330"/>
                <a:gd name="T34" fmla="*/ 615 w 2044"/>
                <a:gd name="T35" fmla="*/ 19 h 1330"/>
                <a:gd name="T36" fmla="*/ 1431 w 2044"/>
                <a:gd name="T37" fmla="*/ 19 h 1330"/>
                <a:gd name="T38" fmla="*/ 1525 w 2044"/>
                <a:gd name="T39" fmla="*/ 30 h 1330"/>
                <a:gd name="T40" fmla="*/ 1698 w 2044"/>
                <a:gd name="T41" fmla="*/ 95 h 1330"/>
                <a:gd name="T42" fmla="*/ 1843 w 2044"/>
                <a:gd name="T43" fmla="*/ 208 h 1330"/>
                <a:gd name="T44" fmla="*/ 1953 w 2044"/>
                <a:gd name="T45" fmla="*/ 356 h 1330"/>
                <a:gd name="T46" fmla="*/ 2016 w 2044"/>
                <a:gd name="T47" fmla="*/ 534 h 1330"/>
                <a:gd name="T48" fmla="*/ 2035 w 2044"/>
                <a:gd name="T49" fmla="*/ 667 h 1330"/>
                <a:gd name="T50" fmla="*/ 2041 w 2044"/>
                <a:gd name="T51" fmla="*/ 598 h 1330"/>
                <a:gd name="T52" fmla="*/ 1995 w 2044"/>
                <a:gd name="T53" fmla="*/ 406 h 1330"/>
                <a:gd name="T54" fmla="*/ 1898 w 2044"/>
                <a:gd name="T55" fmla="*/ 244 h 1330"/>
                <a:gd name="T56" fmla="*/ 1761 w 2044"/>
                <a:gd name="T57" fmla="*/ 115 h 1330"/>
                <a:gd name="T58" fmla="*/ 1590 w 2044"/>
                <a:gd name="T59" fmla="*/ 30 h 1330"/>
                <a:gd name="T60" fmla="*/ 1496 w 2044"/>
                <a:gd name="T61" fmla="*/ 7 h 1330"/>
                <a:gd name="T62" fmla="*/ 1397 w 2044"/>
                <a:gd name="T63" fmla="*/ 0 h 1330"/>
                <a:gd name="T64" fmla="*/ 582 w 2044"/>
                <a:gd name="T65" fmla="*/ 5 h 1330"/>
                <a:gd name="T66" fmla="*/ 486 w 2044"/>
                <a:gd name="T67" fmla="*/ 21 h 1330"/>
                <a:gd name="T68" fmla="*/ 337 w 2044"/>
                <a:gd name="T69" fmla="*/ 82 h 1330"/>
                <a:gd name="T70" fmla="*/ 189 w 2044"/>
                <a:gd name="T71" fmla="*/ 194 h 1330"/>
                <a:gd name="T72" fmla="*/ 79 w 2044"/>
                <a:gd name="T73" fmla="*/ 348 h 1330"/>
                <a:gd name="T74" fmla="*/ 13 w 2044"/>
                <a:gd name="T75" fmla="*/ 532 h 1330"/>
                <a:gd name="T76" fmla="*/ 0 w 2044"/>
                <a:gd name="T77" fmla="*/ 667 h 1330"/>
                <a:gd name="T78" fmla="*/ 13 w 2044"/>
                <a:gd name="T79" fmla="*/ 800 h 1330"/>
                <a:gd name="T80" fmla="*/ 79 w 2044"/>
                <a:gd name="T81" fmla="*/ 982 h 1330"/>
                <a:gd name="T82" fmla="*/ 189 w 2044"/>
                <a:gd name="T83" fmla="*/ 1136 h 1330"/>
                <a:gd name="T84" fmla="*/ 337 w 2044"/>
                <a:gd name="T85" fmla="*/ 1251 h 1330"/>
                <a:gd name="T86" fmla="*/ 486 w 2044"/>
                <a:gd name="T87" fmla="*/ 1309 h 1330"/>
                <a:gd name="T88" fmla="*/ 582 w 2044"/>
                <a:gd name="T89" fmla="*/ 1328 h 1330"/>
                <a:gd name="T90" fmla="*/ 1397 w 2044"/>
                <a:gd name="T91" fmla="*/ 1330 h 1330"/>
                <a:gd name="T92" fmla="*/ 1496 w 2044"/>
                <a:gd name="T93" fmla="*/ 1322 h 1330"/>
                <a:gd name="T94" fmla="*/ 1590 w 2044"/>
                <a:gd name="T95" fmla="*/ 1300 h 1330"/>
                <a:gd name="T96" fmla="*/ 1761 w 2044"/>
                <a:gd name="T97" fmla="*/ 1217 h 1330"/>
                <a:gd name="T98" fmla="*/ 1898 w 2044"/>
                <a:gd name="T99" fmla="*/ 1089 h 1330"/>
                <a:gd name="T100" fmla="*/ 1995 w 2044"/>
                <a:gd name="T101" fmla="*/ 924 h 1330"/>
                <a:gd name="T102" fmla="*/ 2041 w 2044"/>
                <a:gd name="T103" fmla="*/ 735 h 1330"/>
                <a:gd name="T104" fmla="*/ 2035 w 2044"/>
                <a:gd name="T105" fmla="*/ 667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30">
                  <a:moveTo>
                    <a:pt x="2035" y="667"/>
                  </a:moveTo>
                  <a:lnTo>
                    <a:pt x="2027" y="667"/>
                  </a:lnTo>
                  <a:lnTo>
                    <a:pt x="2024" y="732"/>
                  </a:lnTo>
                  <a:lnTo>
                    <a:pt x="2016" y="795"/>
                  </a:lnTo>
                  <a:lnTo>
                    <a:pt x="2000" y="859"/>
                  </a:lnTo>
                  <a:lnTo>
                    <a:pt x="1977" y="919"/>
                  </a:lnTo>
                  <a:lnTo>
                    <a:pt x="1953" y="974"/>
                  </a:lnTo>
                  <a:lnTo>
                    <a:pt x="1920" y="1028"/>
                  </a:lnTo>
                  <a:lnTo>
                    <a:pt x="1885" y="1078"/>
                  </a:lnTo>
                  <a:lnTo>
                    <a:pt x="1843" y="1125"/>
                  </a:lnTo>
                  <a:lnTo>
                    <a:pt x="1799" y="1165"/>
                  </a:lnTo>
                  <a:lnTo>
                    <a:pt x="1750" y="1204"/>
                  </a:lnTo>
                  <a:lnTo>
                    <a:pt x="1698" y="1237"/>
                  </a:lnTo>
                  <a:lnTo>
                    <a:pt x="1642" y="1264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64" y="1311"/>
                  </a:lnTo>
                  <a:lnTo>
                    <a:pt x="1431" y="1314"/>
                  </a:lnTo>
                  <a:lnTo>
                    <a:pt x="1397" y="1314"/>
                  </a:lnTo>
                  <a:lnTo>
                    <a:pt x="648" y="1314"/>
                  </a:lnTo>
                  <a:lnTo>
                    <a:pt x="615" y="1314"/>
                  </a:lnTo>
                  <a:lnTo>
                    <a:pt x="582" y="1311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0" y="1264"/>
                  </a:lnTo>
                  <a:lnTo>
                    <a:pt x="346" y="1237"/>
                  </a:lnTo>
                  <a:lnTo>
                    <a:pt x="294" y="1204"/>
                  </a:lnTo>
                  <a:lnTo>
                    <a:pt x="247" y="1165"/>
                  </a:lnTo>
                  <a:lnTo>
                    <a:pt x="200" y="1125"/>
                  </a:lnTo>
                  <a:lnTo>
                    <a:pt x="162" y="1078"/>
                  </a:lnTo>
                  <a:lnTo>
                    <a:pt x="123" y="1028"/>
                  </a:lnTo>
                  <a:lnTo>
                    <a:pt x="93" y="974"/>
                  </a:lnTo>
                  <a:lnTo>
                    <a:pt x="65" y="919"/>
                  </a:lnTo>
                  <a:lnTo>
                    <a:pt x="47" y="859"/>
                  </a:lnTo>
                  <a:lnTo>
                    <a:pt x="29" y="795"/>
                  </a:lnTo>
                  <a:lnTo>
                    <a:pt x="18" y="732"/>
                  </a:lnTo>
                  <a:lnTo>
                    <a:pt x="16" y="667"/>
                  </a:lnTo>
                  <a:lnTo>
                    <a:pt x="18" y="600"/>
                  </a:lnTo>
                  <a:lnTo>
                    <a:pt x="29" y="534"/>
                  </a:lnTo>
                  <a:lnTo>
                    <a:pt x="47" y="471"/>
                  </a:lnTo>
                  <a:lnTo>
                    <a:pt x="65" y="414"/>
                  </a:lnTo>
                  <a:lnTo>
                    <a:pt x="93" y="356"/>
                  </a:lnTo>
                  <a:lnTo>
                    <a:pt x="123" y="304"/>
                  </a:lnTo>
                  <a:lnTo>
                    <a:pt x="162" y="252"/>
                  </a:lnTo>
                  <a:lnTo>
                    <a:pt x="200" y="208"/>
                  </a:lnTo>
                  <a:lnTo>
                    <a:pt x="247" y="164"/>
                  </a:lnTo>
                  <a:lnTo>
                    <a:pt x="294" y="129"/>
                  </a:lnTo>
                  <a:lnTo>
                    <a:pt x="346" y="95"/>
                  </a:lnTo>
                  <a:lnTo>
                    <a:pt x="400" y="68"/>
                  </a:lnTo>
                  <a:lnTo>
                    <a:pt x="459" y="46"/>
                  </a:lnTo>
                  <a:lnTo>
                    <a:pt x="519" y="30"/>
                  </a:lnTo>
                  <a:lnTo>
                    <a:pt x="551" y="25"/>
                  </a:lnTo>
                  <a:lnTo>
                    <a:pt x="582" y="21"/>
                  </a:lnTo>
                  <a:lnTo>
                    <a:pt x="615" y="19"/>
                  </a:lnTo>
                  <a:lnTo>
                    <a:pt x="648" y="16"/>
                  </a:lnTo>
                  <a:lnTo>
                    <a:pt x="1397" y="16"/>
                  </a:lnTo>
                  <a:lnTo>
                    <a:pt x="1431" y="19"/>
                  </a:lnTo>
                  <a:lnTo>
                    <a:pt x="1464" y="21"/>
                  </a:lnTo>
                  <a:lnTo>
                    <a:pt x="1494" y="25"/>
                  </a:lnTo>
                  <a:lnTo>
                    <a:pt x="1525" y="30"/>
                  </a:lnTo>
                  <a:lnTo>
                    <a:pt x="1585" y="46"/>
                  </a:lnTo>
                  <a:lnTo>
                    <a:pt x="1642" y="68"/>
                  </a:lnTo>
                  <a:lnTo>
                    <a:pt x="1698" y="95"/>
                  </a:lnTo>
                  <a:lnTo>
                    <a:pt x="1750" y="129"/>
                  </a:lnTo>
                  <a:lnTo>
                    <a:pt x="1799" y="164"/>
                  </a:lnTo>
                  <a:lnTo>
                    <a:pt x="1843" y="208"/>
                  </a:lnTo>
                  <a:lnTo>
                    <a:pt x="1885" y="252"/>
                  </a:lnTo>
                  <a:lnTo>
                    <a:pt x="1920" y="304"/>
                  </a:lnTo>
                  <a:lnTo>
                    <a:pt x="1953" y="356"/>
                  </a:lnTo>
                  <a:lnTo>
                    <a:pt x="1977" y="414"/>
                  </a:lnTo>
                  <a:lnTo>
                    <a:pt x="2000" y="471"/>
                  </a:lnTo>
                  <a:lnTo>
                    <a:pt x="2016" y="534"/>
                  </a:lnTo>
                  <a:lnTo>
                    <a:pt x="2024" y="600"/>
                  </a:lnTo>
                  <a:lnTo>
                    <a:pt x="2027" y="667"/>
                  </a:lnTo>
                  <a:lnTo>
                    <a:pt x="2035" y="667"/>
                  </a:lnTo>
                  <a:lnTo>
                    <a:pt x="2044" y="667"/>
                  </a:lnTo>
                  <a:lnTo>
                    <a:pt x="2044" y="631"/>
                  </a:lnTo>
                  <a:lnTo>
                    <a:pt x="2041" y="598"/>
                  </a:lnTo>
                  <a:lnTo>
                    <a:pt x="2033" y="532"/>
                  </a:lnTo>
                  <a:lnTo>
                    <a:pt x="2016" y="469"/>
                  </a:lnTo>
                  <a:lnTo>
                    <a:pt x="1995" y="406"/>
                  </a:lnTo>
                  <a:lnTo>
                    <a:pt x="1966" y="348"/>
                  </a:lnTo>
                  <a:lnTo>
                    <a:pt x="1934" y="293"/>
                  </a:lnTo>
                  <a:lnTo>
                    <a:pt x="1898" y="244"/>
                  </a:lnTo>
                  <a:lnTo>
                    <a:pt x="1856" y="194"/>
                  </a:lnTo>
                  <a:lnTo>
                    <a:pt x="1810" y="153"/>
                  </a:lnTo>
                  <a:lnTo>
                    <a:pt x="1761" y="115"/>
                  </a:lnTo>
                  <a:lnTo>
                    <a:pt x="1705" y="82"/>
                  </a:lnTo>
                  <a:lnTo>
                    <a:pt x="1651" y="54"/>
                  </a:lnTo>
                  <a:lnTo>
                    <a:pt x="1590" y="30"/>
                  </a:lnTo>
                  <a:lnTo>
                    <a:pt x="1560" y="21"/>
                  </a:lnTo>
                  <a:lnTo>
                    <a:pt x="1527" y="13"/>
                  </a:lnTo>
                  <a:lnTo>
                    <a:pt x="1496" y="7"/>
                  </a:lnTo>
                  <a:lnTo>
                    <a:pt x="1464" y="5"/>
                  </a:lnTo>
                  <a:lnTo>
                    <a:pt x="1431" y="2"/>
                  </a:lnTo>
                  <a:lnTo>
                    <a:pt x="1397" y="0"/>
                  </a:lnTo>
                  <a:lnTo>
                    <a:pt x="648" y="0"/>
                  </a:lnTo>
                  <a:lnTo>
                    <a:pt x="612" y="2"/>
                  </a:lnTo>
                  <a:lnTo>
                    <a:pt x="582" y="5"/>
                  </a:lnTo>
                  <a:lnTo>
                    <a:pt x="549" y="7"/>
                  </a:lnTo>
                  <a:lnTo>
                    <a:pt x="517" y="13"/>
                  </a:lnTo>
                  <a:lnTo>
                    <a:pt x="486" y="21"/>
                  </a:lnTo>
                  <a:lnTo>
                    <a:pt x="456" y="30"/>
                  </a:lnTo>
                  <a:lnTo>
                    <a:pt x="395" y="54"/>
                  </a:lnTo>
                  <a:lnTo>
                    <a:pt x="337" y="82"/>
                  </a:lnTo>
                  <a:lnTo>
                    <a:pt x="285" y="115"/>
                  </a:lnTo>
                  <a:lnTo>
                    <a:pt x="236" y="153"/>
                  </a:lnTo>
                  <a:lnTo>
                    <a:pt x="189" y="194"/>
                  </a:lnTo>
                  <a:lnTo>
                    <a:pt x="148" y="244"/>
                  </a:lnTo>
                  <a:lnTo>
                    <a:pt x="110" y="293"/>
                  </a:lnTo>
                  <a:lnTo>
                    <a:pt x="79" y="348"/>
                  </a:lnTo>
                  <a:lnTo>
                    <a:pt x="52" y="406"/>
                  </a:lnTo>
                  <a:lnTo>
                    <a:pt x="29" y="469"/>
                  </a:lnTo>
                  <a:lnTo>
                    <a:pt x="13" y="532"/>
                  </a:lnTo>
                  <a:lnTo>
                    <a:pt x="2" y="598"/>
                  </a:lnTo>
                  <a:lnTo>
                    <a:pt x="2" y="631"/>
                  </a:lnTo>
                  <a:lnTo>
                    <a:pt x="0" y="667"/>
                  </a:lnTo>
                  <a:lnTo>
                    <a:pt x="2" y="699"/>
                  </a:lnTo>
                  <a:lnTo>
                    <a:pt x="2" y="735"/>
                  </a:lnTo>
                  <a:lnTo>
                    <a:pt x="13" y="800"/>
                  </a:lnTo>
                  <a:lnTo>
                    <a:pt x="29" y="864"/>
                  </a:lnTo>
                  <a:lnTo>
                    <a:pt x="52" y="924"/>
                  </a:lnTo>
                  <a:lnTo>
                    <a:pt x="79" y="982"/>
                  </a:lnTo>
                  <a:lnTo>
                    <a:pt x="110" y="1037"/>
                  </a:lnTo>
                  <a:lnTo>
                    <a:pt x="148" y="1089"/>
                  </a:lnTo>
                  <a:lnTo>
                    <a:pt x="189" y="1136"/>
                  </a:lnTo>
                  <a:lnTo>
                    <a:pt x="236" y="1179"/>
                  </a:lnTo>
                  <a:lnTo>
                    <a:pt x="285" y="1217"/>
                  </a:lnTo>
                  <a:lnTo>
                    <a:pt x="337" y="1251"/>
                  </a:lnTo>
                  <a:lnTo>
                    <a:pt x="395" y="1278"/>
                  </a:lnTo>
                  <a:lnTo>
                    <a:pt x="456" y="1300"/>
                  </a:lnTo>
                  <a:lnTo>
                    <a:pt x="486" y="1309"/>
                  </a:lnTo>
                  <a:lnTo>
                    <a:pt x="517" y="1316"/>
                  </a:lnTo>
                  <a:lnTo>
                    <a:pt x="549" y="1322"/>
                  </a:lnTo>
                  <a:lnTo>
                    <a:pt x="582" y="1328"/>
                  </a:lnTo>
                  <a:lnTo>
                    <a:pt x="612" y="1330"/>
                  </a:lnTo>
                  <a:lnTo>
                    <a:pt x="648" y="1330"/>
                  </a:lnTo>
                  <a:lnTo>
                    <a:pt x="1397" y="1330"/>
                  </a:lnTo>
                  <a:lnTo>
                    <a:pt x="1431" y="1330"/>
                  </a:lnTo>
                  <a:lnTo>
                    <a:pt x="1464" y="1328"/>
                  </a:lnTo>
                  <a:lnTo>
                    <a:pt x="1496" y="1322"/>
                  </a:lnTo>
                  <a:lnTo>
                    <a:pt x="1527" y="1316"/>
                  </a:lnTo>
                  <a:lnTo>
                    <a:pt x="1560" y="1309"/>
                  </a:lnTo>
                  <a:lnTo>
                    <a:pt x="1590" y="1300"/>
                  </a:lnTo>
                  <a:lnTo>
                    <a:pt x="1651" y="1278"/>
                  </a:lnTo>
                  <a:lnTo>
                    <a:pt x="1705" y="1251"/>
                  </a:lnTo>
                  <a:lnTo>
                    <a:pt x="1761" y="1217"/>
                  </a:lnTo>
                  <a:lnTo>
                    <a:pt x="1810" y="1179"/>
                  </a:lnTo>
                  <a:lnTo>
                    <a:pt x="1856" y="1136"/>
                  </a:lnTo>
                  <a:lnTo>
                    <a:pt x="1898" y="1089"/>
                  </a:lnTo>
                  <a:lnTo>
                    <a:pt x="1934" y="1037"/>
                  </a:lnTo>
                  <a:lnTo>
                    <a:pt x="1966" y="982"/>
                  </a:lnTo>
                  <a:lnTo>
                    <a:pt x="1995" y="924"/>
                  </a:lnTo>
                  <a:lnTo>
                    <a:pt x="2016" y="864"/>
                  </a:lnTo>
                  <a:lnTo>
                    <a:pt x="2033" y="800"/>
                  </a:lnTo>
                  <a:lnTo>
                    <a:pt x="2041" y="735"/>
                  </a:lnTo>
                  <a:lnTo>
                    <a:pt x="2044" y="699"/>
                  </a:lnTo>
                  <a:lnTo>
                    <a:pt x="2044" y="667"/>
                  </a:lnTo>
                  <a:lnTo>
                    <a:pt x="2035" y="66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93"/>
            <p:cNvSpPr>
              <a:spLocks/>
            </p:cNvSpPr>
            <p:nvPr/>
          </p:nvSpPr>
          <p:spPr bwMode="auto">
            <a:xfrm>
              <a:off x="4364038" y="3989388"/>
              <a:ext cx="130175" cy="234950"/>
            </a:xfrm>
            <a:custGeom>
              <a:avLst/>
              <a:gdLst>
                <a:gd name="T0" fmla="*/ 132 w 571"/>
                <a:gd name="T1" fmla="*/ 0 h 1040"/>
                <a:gd name="T2" fmla="*/ 101 w 571"/>
                <a:gd name="T3" fmla="*/ 42 h 1040"/>
                <a:gd name="T4" fmla="*/ 77 w 571"/>
                <a:gd name="T5" fmla="*/ 85 h 1040"/>
                <a:gd name="T6" fmla="*/ 55 w 571"/>
                <a:gd name="T7" fmla="*/ 135 h 1040"/>
                <a:gd name="T8" fmla="*/ 36 w 571"/>
                <a:gd name="T9" fmla="*/ 182 h 1040"/>
                <a:gd name="T10" fmla="*/ 19 w 571"/>
                <a:gd name="T11" fmla="*/ 234 h 1040"/>
                <a:gd name="T12" fmla="*/ 8 w 571"/>
                <a:gd name="T13" fmla="*/ 286 h 1040"/>
                <a:gd name="T14" fmla="*/ 2 w 571"/>
                <a:gd name="T15" fmla="*/ 340 h 1040"/>
                <a:gd name="T16" fmla="*/ 0 w 571"/>
                <a:gd name="T17" fmla="*/ 396 h 1040"/>
                <a:gd name="T18" fmla="*/ 2 w 571"/>
                <a:gd name="T19" fmla="*/ 461 h 1040"/>
                <a:gd name="T20" fmla="*/ 13 w 571"/>
                <a:gd name="T21" fmla="*/ 524 h 1040"/>
                <a:gd name="T22" fmla="*/ 31 w 571"/>
                <a:gd name="T23" fmla="*/ 588 h 1040"/>
                <a:gd name="T24" fmla="*/ 49 w 571"/>
                <a:gd name="T25" fmla="*/ 648 h 1040"/>
                <a:gd name="T26" fmla="*/ 77 w 571"/>
                <a:gd name="T27" fmla="*/ 703 h 1040"/>
                <a:gd name="T28" fmla="*/ 107 w 571"/>
                <a:gd name="T29" fmla="*/ 757 h 1040"/>
                <a:gd name="T30" fmla="*/ 146 w 571"/>
                <a:gd name="T31" fmla="*/ 807 h 1040"/>
                <a:gd name="T32" fmla="*/ 184 w 571"/>
                <a:gd name="T33" fmla="*/ 854 h 1040"/>
                <a:gd name="T34" fmla="*/ 225 w 571"/>
                <a:gd name="T35" fmla="*/ 889 h 1040"/>
                <a:gd name="T36" fmla="*/ 267 w 571"/>
                <a:gd name="T37" fmla="*/ 925 h 1040"/>
                <a:gd name="T38" fmla="*/ 313 w 571"/>
                <a:gd name="T39" fmla="*/ 955 h 1040"/>
                <a:gd name="T40" fmla="*/ 360 w 571"/>
                <a:gd name="T41" fmla="*/ 980 h 1040"/>
                <a:gd name="T42" fmla="*/ 409 w 571"/>
                <a:gd name="T43" fmla="*/ 1002 h 1040"/>
                <a:gd name="T44" fmla="*/ 461 w 571"/>
                <a:gd name="T45" fmla="*/ 1018 h 1040"/>
                <a:gd name="T46" fmla="*/ 517 w 571"/>
                <a:gd name="T47" fmla="*/ 1032 h 1040"/>
                <a:gd name="T48" fmla="*/ 571 w 571"/>
                <a:gd name="T49" fmla="*/ 1040 h 1040"/>
                <a:gd name="T50" fmla="*/ 522 w 571"/>
                <a:gd name="T51" fmla="*/ 1027 h 1040"/>
                <a:gd name="T52" fmla="*/ 478 w 571"/>
                <a:gd name="T53" fmla="*/ 1007 h 1040"/>
                <a:gd name="T54" fmla="*/ 434 w 571"/>
                <a:gd name="T55" fmla="*/ 985 h 1040"/>
                <a:gd name="T56" fmla="*/ 391 w 571"/>
                <a:gd name="T57" fmla="*/ 960 h 1040"/>
                <a:gd name="T58" fmla="*/ 352 w 571"/>
                <a:gd name="T59" fmla="*/ 930 h 1040"/>
                <a:gd name="T60" fmla="*/ 313 w 571"/>
                <a:gd name="T61" fmla="*/ 901 h 1040"/>
                <a:gd name="T62" fmla="*/ 280 w 571"/>
                <a:gd name="T63" fmla="*/ 865 h 1040"/>
                <a:gd name="T64" fmla="*/ 247 w 571"/>
                <a:gd name="T65" fmla="*/ 829 h 1040"/>
                <a:gd name="T66" fmla="*/ 220 w 571"/>
                <a:gd name="T67" fmla="*/ 788 h 1040"/>
                <a:gd name="T68" fmla="*/ 195 w 571"/>
                <a:gd name="T69" fmla="*/ 746 h 1040"/>
                <a:gd name="T70" fmla="*/ 173 w 571"/>
                <a:gd name="T71" fmla="*/ 703 h 1040"/>
                <a:gd name="T72" fmla="*/ 154 w 571"/>
                <a:gd name="T73" fmla="*/ 656 h 1040"/>
                <a:gd name="T74" fmla="*/ 141 w 571"/>
                <a:gd name="T75" fmla="*/ 610 h 1040"/>
                <a:gd name="T76" fmla="*/ 130 w 571"/>
                <a:gd name="T77" fmla="*/ 560 h 1040"/>
                <a:gd name="T78" fmla="*/ 121 w 571"/>
                <a:gd name="T79" fmla="*/ 507 h 1040"/>
                <a:gd name="T80" fmla="*/ 121 w 571"/>
                <a:gd name="T81" fmla="*/ 455 h 1040"/>
                <a:gd name="T82" fmla="*/ 121 w 571"/>
                <a:gd name="T83" fmla="*/ 403 h 1040"/>
                <a:gd name="T84" fmla="*/ 130 w 571"/>
                <a:gd name="T85" fmla="*/ 354 h 1040"/>
                <a:gd name="T86" fmla="*/ 137 w 571"/>
                <a:gd name="T87" fmla="*/ 304 h 1040"/>
                <a:gd name="T88" fmla="*/ 154 w 571"/>
                <a:gd name="T89" fmla="*/ 258 h 1040"/>
                <a:gd name="T90" fmla="*/ 170 w 571"/>
                <a:gd name="T91" fmla="*/ 214 h 1040"/>
                <a:gd name="T92" fmla="*/ 193 w 571"/>
                <a:gd name="T93" fmla="*/ 171 h 1040"/>
                <a:gd name="T94" fmla="*/ 217 w 571"/>
                <a:gd name="T95" fmla="*/ 130 h 1040"/>
                <a:gd name="T96" fmla="*/ 245 w 571"/>
                <a:gd name="T97" fmla="*/ 88 h 1040"/>
                <a:gd name="T98" fmla="*/ 187 w 571"/>
                <a:gd name="T99" fmla="*/ 47 h 1040"/>
                <a:gd name="T100" fmla="*/ 132 w 571"/>
                <a:gd name="T101" fmla="*/ 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71" h="1040">
                  <a:moveTo>
                    <a:pt x="132" y="0"/>
                  </a:moveTo>
                  <a:lnTo>
                    <a:pt x="101" y="42"/>
                  </a:lnTo>
                  <a:lnTo>
                    <a:pt x="77" y="85"/>
                  </a:lnTo>
                  <a:lnTo>
                    <a:pt x="55" y="135"/>
                  </a:lnTo>
                  <a:lnTo>
                    <a:pt x="36" y="182"/>
                  </a:lnTo>
                  <a:lnTo>
                    <a:pt x="19" y="234"/>
                  </a:lnTo>
                  <a:lnTo>
                    <a:pt x="8" y="286"/>
                  </a:lnTo>
                  <a:lnTo>
                    <a:pt x="2" y="340"/>
                  </a:lnTo>
                  <a:lnTo>
                    <a:pt x="0" y="396"/>
                  </a:lnTo>
                  <a:lnTo>
                    <a:pt x="2" y="461"/>
                  </a:lnTo>
                  <a:lnTo>
                    <a:pt x="13" y="524"/>
                  </a:lnTo>
                  <a:lnTo>
                    <a:pt x="31" y="588"/>
                  </a:lnTo>
                  <a:lnTo>
                    <a:pt x="49" y="648"/>
                  </a:lnTo>
                  <a:lnTo>
                    <a:pt x="77" y="703"/>
                  </a:lnTo>
                  <a:lnTo>
                    <a:pt x="107" y="757"/>
                  </a:lnTo>
                  <a:lnTo>
                    <a:pt x="146" y="807"/>
                  </a:lnTo>
                  <a:lnTo>
                    <a:pt x="184" y="854"/>
                  </a:lnTo>
                  <a:lnTo>
                    <a:pt x="225" y="889"/>
                  </a:lnTo>
                  <a:lnTo>
                    <a:pt x="267" y="925"/>
                  </a:lnTo>
                  <a:lnTo>
                    <a:pt x="313" y="955"/>
                  </a:lnTo>
                  <a:lnTo>
                    <a:pt x="360" y="980"/>
                  </a:lnTo>
                  <a:lnTo>
                    <a:pt x="409" y="1002"/>
                  </a:lnTo>
                  <a:lnTo>
                    <a:pt x="461" y="1018"/>
                  </a:lnTo>
                  <a:lnTo>
                    <a:pt x="517" y="1032"/>
                  </a:lnTo>
                  <a:lnTo>
                    <a:pt x="571" y="1040"/>
                  </a:lnTo>
                  <a:lnTo>
                    <a:pt x="522" y="1027"/>
                  </a:lnTo>
                  <a:lnTo>
                    <a:pt x="478" y="1007"/>
                  </a:lnTo>
                  <a:lnTo>
                    <a:pt x="434" y="985"/>
                  </a:lnTo>
                  <a:lnTo>
                    <a:pt x="391" y="960"/>
                  </a:lnTo>
                  <a:lnTo>
                    <a:pt x="352" y="930"/>
                  </a:lnTo>
                  <a:lnTo>
                    <a:pt x="313" y="901"/>
                  </a:lnTo>
                  <a:lnTo>
                    <a:pt x="280" y="865"/>
                  </a:lnTo>
                  <a:lnTo>
                    <a:pt x="247" y="829"/>
                  </a:lnTo>
                  <a:lnTo>
                    <a:pt x="220" y="788"/>
                  </a:lnTo>
                  <a:lnTo>
                    <a:pt x="195" y="746"/>
                  </a:lnTo>
                  <a:lnTo>
                    <a:pt x="173" y="703"/>
                  </a:lnTo>
                  <a:lnTo>
                    <a:pt x="154" y="656"/>
                  </a:lnTo>
                  <a:lnTo>
                    <a:pt x="141" y="610"/>
                  </a:lnTo>
                  <a:lnTo>
                    <a:pt x="130" y="560"/>
                  </a:lnTo>
                  <a:lnTo>
                    <a:pt x="121" y="507"/>
                  </a:lnTo>
                  <a:lnTo>
                    <a:pt x="121" y="455"/>
                  </a:lnTo>
                  <a:lnTo>
                    <a:pt x="121" y="403"/>
                  </a:lnTo>
                  <a:lnTo>
                    <a:pt x="130" y="354"/>
                  </a:lnTo>
                  <a:lnTo>
                    <a:pt x="137" y="304"/>
                  </a:lnTo>
                  <a:lnTo>
                    <a:pt x="154" y="258"/>
                  </a:lnTo>
                  <a:lnTo>
                    <a:pt x="170" y="214"/>
                  </a:lnTo>
                  <a:lnTo>
                    <a:pt x="193" y="171"/>
                  </a:lnTo>
                  <a:lnTo>
                    <a:pt x="217" y="130"/>
                  </a:lnTo>
                  <a:lnTo>
                    <a:pt x="245" y="88"/>
                  </a:lnTo>
                  <a:lnTo>
                    <a:pt x="187" y="47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94"/>
            <p:cNvSpPr>
              <a:spLocks/>
            </p:cNvSpPr>
            <p:nvPr/>
          </p:nvSpPr>
          <p:spPr bwMode="auto">
            <a:xfrm>
              <a:off x="4362451" y="3987800"/>
              <a:ext cx="142875" cy="239713"/>
            </a:xfrm>
            <a:custGeom>
              <a:avLst/>
              <a:gdLst>
                <a:gd name="T0" fmla="*/ 135 w 632"/>
                <a:gd name="T1" fmla="*/ 0 h 1059"/>
                <a:gd name="T2" fmla="*/ 105 w 632"/>
                <a:gd name="T3" fmla="*/ 44 h 1059"/>
                <a:gd name="T4" fmla="*/ 81 w 632"/>
                <a:gd name="T5" fmla="*/ 91 h 1059"/>
                <a:gd name="T6" fmla="*/ 56 w 632"/>
                <a:gd name="T7" fmla="*/ 138 h 1059"/>
                <a:gd name="T8" fmla="*/ 36 w 632"/>
                <a:gd name="T9" fmla="*/ 186 h 1059"/>
                <a:gd name="T10" fmla="*/ 22 w 632"/>
                <a:gd name="T11" fmla="*/ 239 h 1059"/>
                <a:gd name="T12" fmla="*/ 11 w 632"/>
                <a:gd name="T13" fmla="*/ 291 h 1059"/>
                <a:gd name="T14" fmla="*/ 4 w 632"/>
                <a:gd name="T15" fmla="*/ 346 h 1059"/>
                <a:gd name="T16" fmla="*/ 0 w 632"/>
                <a:gd name="T17" fmla="*/ 404 h 1059"/>
                <a:gd name="T18" fmla="*/ 4 w 632"/>
                <a:gd name="T19" fmla="*/ 469 h 1059"/>
                <a:gd name="T20" fmla="*/ 15 w 632"/>
                <a:gd name="T21" fmla="*/ 535 h 1059"/>
                <a:gd name="T22" fmla="*/ 31 w 632"/>
                <a:gd name="T23" fmla="*/ 596 h 1059"/>
                <a:gd name="T24" fmla="*/ 51 w 632"/>
                <a:gd name="T25" fmla="*/ 656 h 1059"/>
                <a:gd name="T26" fmla="*/ 78 w 632"/>
                <a:gd name="T27" fmla="*/ 713 h 1059"/>
                <a:gd name="T28" fmla="*/ 108 w 632"/>
                <a:gd name="T29" fmla="*/ 769 h 1059"/>
                <a:gd name="T30" fmla="*/ 146 w 632"/>
                <a:gd name="T31" fmla="*/ 817 h 1059"/>
                <a:gd name="T32" fmla="*/ 184 w 632"/>
                <a:gd name="T33" fmla="*/ 864 h 1059"/>
                <a:gd name="T34" fmla="*/ 231 w 632"/>
                <a:gd name="T35" fmla="*/ 905 h 1059"/>
                <a:gd name="T36" fmla="*/ 278 w 632"/>
                <a:gd name="T37" fmla="*/ 943 h 1059"/>
                <a:gd name="T38" fmla="*/ 330 w 632"/>
                <a:gd name="T39" fmla="*/ 977 h 1059"/>
                <a:gd name="T40" fmla="*/ 386 w 632"/>
                <a:gd name="T41" fmla="*/ 1004 h 1059"/>
                <a:gd name="T42" fmla="*/ 443 w 632"/>
                <a:gd name="T43" fmla="*/ 1029 h 1059"/>
                <a:gd name="T44" fmla="*/ 506 w 632"/>
                <a:gd name="T45" fmla="*/ 1046 h 1059"/>
                <a:gd name="T46" fmla="*/ 567 w 632"/>
                <a:gd name="T47" fmla="*/ 1056 h 1059"/>
                <a:gd name="T48" fmla="*/ 600 w 632"/>
                <a:gd name="T49" fmla="*/ 1059 h 1059"/>
                <a:gd name="T50" fmla="*/ 632 w 632"/>
                <a:gd name="T51" fmla="*/ 1059 h 1059"/>
                <a:gd name="T52" fmla="*/ 580 w 632"/>
                <a:gd name="T53" fmla="*/ 1048 h 1059"/>
                <a:gd name="T54" fmla="*/ 526 w 632"/>
                <a:gd name="T55" fmla="*/ 1040 h 1059"/>
                <a:gd name="T56" fmla="*/ 470 w 632"/>
                <a:gd name="T57" fmla="*/ 1026 h 1059"/>
                <a:gd name="T58" fmla="*/ 418 w 632"/>
                <a:gd name="T59" fmla="*/ 1010 h 1059"/>
                <a:gd name="T60" fmla="*/ 369 w 632"/>
                <a:gd name="T61" fmla="*/ 988 h 1059"/>
                <a:gd name="T62" fmla="*/ 322 w 632"/>
                <a:gd name="T63" fmla="*/ 963 h 1059"/>
                <a:gd name="T64" fmla="*/ 276 w 632"/>
                <a:gd name="T65" fmla="*/ 933 h 1059"/>
                <a:gd name="T66" fmla="*/ 234 w 632"/>
                <a:gd name="T67" fmla="*/ 897 h 1059"/>
                <a:gd name="T68" fmla="*/ 193 w 632"/>
                <a:gd name="T69" fmla="*/ 862 h 1059"/>
                <a:gd name="T70" fmla="*/ 155 w 632"/>
                <a:gd name="T71" fmla="*/ 815 h 1059"/>
                <a:gd name="T72" fmla="*/ 116 w 632"/>
                <a:gd name="T73" fmla="*/ 765 h 1059"/>
                <a:gd name="T74" fmla="*/ 86 w 632"/>
                <a:gd name="T75" fmla="*/ 711 h 1059"/>
                <a:gd name="T76" fmla="*/ 58 w 632"/>
                <a:gd name="T77" fmla="*/ 656 h 1059"/>
                <a:gd name="T78" fmla="*/ 40 w 632"/>
                <a:gd name="T79" fmla="*/ 596 h 1059"/>
                <a:gd name="T80" fmla="*/ 22 w 632"/>
                <a:gd name="T81" fmla="*/ 532 h 1059"/>
                <a:gd name="T82" fmla="*/ 11 w 632"/>
                <a:gd name="T83" fmla="*/ 469 h 1059"/>
                <a:gd name="T84" fmla="*/ 9 w 632"/>
                <a:gd name="T85" fmla="*/ 404 h 1059"/>
                <a:gd name="T86" fmla="*/ 11 w 632"/>
                <a:gd name="T87" fmla="*/ 348 h 1059"/>
                <a:gd name="T88" fmla="*/ 17 w 632"/>
                <a:gd name="T89" fmla="*/ 294 h 1059"/>
                <a:gd name="T90" fmla="*/ 28 w 632"/>
                <a:gd name="T91" fmla="*/ 242 h 1059"/>
                <a:gd name="T92" fmla="*/ 45 w 632"/>
                <a:gd name="T93" fmla="*/ 190 h 1059"/>
                <a:gd name="T94" fmla="*/ 64 w 632"/>
                <a:gd name="T95" fmla="*/ 143 h 1059"/>
                <a:gd name="T96" fmla="*/ 86 w 632"/>
                <a:gd name="T97" fmla="*/ 93 h 1059"/>
                <a:gd name="T98" fmla="*/ 110 w 632"/>
                <a:gd name="T99" fmla="*/ 50 h 1059"/>
                <a:gd name="T100" fmla="*/ 141 w 632"/>
                <a:gd name="T101" fmla="*/ 8 h 1059"/>
                <a:gd name="T102" fmla="*/ 139 w 632"/>
                <a:gd name="T103" fmla="*/ 5 h 1059"/>
                <a:gd name="T104" fmla="*/ 135 w 632"/>
                <a:gd name="T105" fmla="*/ 0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059">
                  <a:moveTo>
                    <a:pt x="135" y="0"/>
                  </a:moveTo>
                  <a:lnTo>
                    <a:pt x="105" y="44"/>
                  </a:lnTo>
                  <a:lnTo>
                    <a:pt x="81" y="91"/>
                  </a:lnTo>
                  <a:lnTo>
                    <a:pt x="56" y="138"/>
                  </a:lnTo>
                  <a:lnTo>
                    <a:pt x="36" y="186"/>
                  </a:lnTo>
                  <a:lnTo>
                    <a:pt x="22" y="239"/>
                  </a:lnTo>
                  <a:lnTo>
                    <a:pt x="11" y="291"/>
                  </a:lnTo>
                  <a:lnTo>
                    <a:pt x="4" y="346"/>
                  </a:lnTo>
                  <a:lnTo>
                    <a:pt x="0" y="404"/>
                  </a:lnTo>
                  <a:lnTo>
                    <a:pt x="4" y="469"/>
                  </a:lnTo>
                  <a:lnTo>
                    <a:pt x="15" y="535"/>
                  </a:lnTo>
                  <a:lnTo>
                    <a:pt x="31" y="596"/>
                  </a:lnTo>
                  <a:lnTo>
                    <a:pt x="51" y="656"/>
                  </a:lnTo>
                  <a:lnTo>
                    <a:pt x="78" y="713"/>
                  </a:lnTo>
                  <a:lnTo>
                    <a:pt x="108" y="769"/>
                  </a:lnTo>
                  <a:lnTo>
                    <a:pt x="146" y="817"/>
                  </a:lnTo>
                  <a:lnTo>
                    <a:pt x="184" y="864"/>
                  </a:lnTo>
                  <a:lnTo>
                    <a:pt x="231" y="905"/>
                  </a:lnTo>
                  <a:lnTo>
                    <a:pt x="278" y="943"/>
                  </a:lnTo>
                  <a:lnTo>
                    <a:pt x="330" y="977"/>
                  </a:lnTo>
                  <a:lnTo>
                    <a:pt x="386" y="1004"/>
                  </a:lnTo>
                  <a:lnTo>
                    <a:pt x="443" y="1029"/>
                  </a:lnTo>
                  <a:lnTo>
                    <a:pt x="506" y="1046"/>
                  </a:lnTo>
                  <a:lnTo>
                    <a:pt x="567" y="1056"/>
                  </a:lnTo>
                  <a:lnTo>
                    <a:pt x="600" y="1059"/>
                  </a:lnTo>
                  <a:lnTo>
                    <a:pt x="632" y="1059"/>
                  </a:lnTo>
                  <a:lnTo>
                    <a:pt x="580" y="1048"/>
                  </a:lnTo>
                  <a:lnTo>
                    <a:pt x="526" y="1040"/>
                  </a:lnTo>
                  <a:lnTo>
                    <a:pt x="470" y="1026"/>
                  </a:lnTo>
                  <a:lnTo>
                    <a:pt x="418" y="1010"/>
                  </a:lnTo>
                  <a:lnTo>
                    <a:pt x="369" y="988"/>
                  </a:lnTo>
                  <a:lnTo>
                    <a:pt x="322" y="963"/>
                  </a:lnTo>
                  <a:lnTo>
                    <a:pt x="276" y="933"/>
                  </a:lnTo>
                  <a:lnTo>
                    <a:pt x="234" y="897"/>
                  </a:lnTo>
                  <a:lnTo>
                    <a:pt x="193" y="862"/>
                  </a:lnTo>
                  <a:lnTo>
                    <a:pt x="155" y="815"/>
                  </a:lnTo>
                  <a:lnTo>
                    <a:pt x="116" y="765"/>
                  </a:lnTo>
                  <a:lnTo>
                    <a:pt x="86" y="711"/>
                  </a:lnTo>
                  <a:lnTo>
                    <a:pt x="58" y="656"/>
                  </a:lnTo>
                  <a:lnTo>
                    <a:pt x="40" y="596"/>
                  </a:lnTo>
                  <a:lnTo>
                    <a:pt x="22" y="532"/>
                  </a:lnTo>
                  <a:lnTo>
                    <a:pt x="11" y="469"/>
                  </a:lnTo>
                  <a:lnTo>
                    <a:pt x="9" y="404"/>
                  </a:lnTo>
                  <a:lnTo>
                    <a:pt x="11" y="348"/>
                  </a:lnTo>
                  <a:lnTo>
                    <a:pt x="17" y="294"/>
                  </a:lnTo>
                  <a:lnTo>
                    <a:pt x="28" y="242"/>
                  </a:lnTo>
                  <a:lnTo>
                    <a:pt x="45" y="190"/>
                  </a:lnTo>
                  <a:lnTo>
                    <a:pt x="64" y="143"/>
                  </a:lnTo>
                  <a:lnTo>
                    <a:pt x="86" y="93"/>
                  </a:lnTo>
                  <a:lnTo>
                    <a:pt x="110" y="50"/>
                  </a:lnTo>
                  <a:lnTo>
                    <a:pt x="141" y="8"/>
                  </a:lnTo>
                  <a:lnTo>
                    <a:pt x="139" y="5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195"/>
            <p:cNvSpPr>
              <a:spLocks/>
            </p:cNvSpPr>
            <p:nvPr/>
          </p:nvSpPr>
          <p:spPr bwMode="auto">
            <a:xfrm>
              <a:off x="4800601" y="4011613"/>
              <a:ext cx="17463" cy="39688"/>
            </a:xfrm>
            <a:custGeom>
              <a:avLst/>
              <a:gdLst>
                <a:gd name="T0" fmla="*/ 24 w 82"/>
                <a:gd name="T1" fmla="*/ 0 h 176"/>
                <a:gd name="T2" fmla="*/ 0 w 82"/>
                <a:gd name="T3" fmla="*/ 11 h 176"/>
                <a:gd name="T4" fmla="*/ 24 w 82"/>
                <a:gd name="T5" fmla="*/ 50 h 176"/>
                <a:gd name="T6" fmla="*/ 46 w 82"/>
                <a:gd name="T7" fmla="*/ 92 h 176"/>
                <a:gd name="T8" fmla="*/ 65 w 82"/>
                <a:gd name="T9" fmla="*/ 133 h 176"/>
                <a:gd name="T10" fmla="*/ 82 w 82"/>
                <a:gd name="T11" fmla="*/ 176 h 176"/>
                <a:gd name="T12" fmla="*/ 71 w 82"/>
                <a:gd name="T13" fmla="*/ 130 h 176"/>
                <a:gd name="T14" fmla="*/ 58 w 82"/>
                <a:gd name="T15" fmla="*/ 86 h 176"/>
                <a:gd name="T16" fmla="*/ 43 w 82"/>
                <a:gd name="T17" fmla="*/ 42 h 176"/>
                <a:gd name="T18" fmla="*/ 24 w 82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176">
                  <a:moveTo>
                    <a:pt x="24" y="0"/>
                  </a:moveTo>
                  <a:lnTo>
                    <a:pt x="0" y="11"/>
                  </a:lnTo>
                  <a:lnTo>
                    <a:pt x="24" y="50"/>
                  </a:lnTo>
                  <a:lnTo>
                    <a:pt x="46" y="92"/>
                  </a:lnTo>
                  <a:lnTo>
                    <a:pt x="65" y="133"/>
                  </a:lnTo>
                  <a:lnTo>
                    <a:pt x="82" y="176"/>
                  </a:lnTo>
                  <a:lnTo>
                    <a:pt x="71" y="130"/>
                  </a:lnTo>
                  <a:lnTo>
                    <a:pt x="58" y="86"/>
                  </a:lnTo>
                  <a:lnTo>
                    <a:pt x="43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196"/>
            <p:cNvSpPr>
              <a:spLocks/>
            </p:cNvSpPr>
            <p:nvPr/>
          </p:nvSpPr>
          <p:spPr bwMode="auto">
            <a:xfrm>
              <a:off x="4805363" y="4011613"/>
              <a:ext cx="17463" cy="55563"/>
            </a:xfrm>
            <a:custGeom>
              <a:avLst/>
              <a:gdLst>
                <a:gd name="T0" fmla="*/ 5 w 74"/>
                <a:gd name="T1" fmla="*/ 0 h 250"/>
                <a:gd name="T2" fmla="*/ 0 w 74"/>
                <a:gd name="T3" fmla="*/ 5 h 250"/>
                <a:gd name="T4" fmla="*/ 19 w 74"/>
                <a:gd name="T5" fmla="*/ 47 h 250"/>
                <a:gd name="T6" fmla="*/ 34 w 74"/>
                <a:gd name="T7" fmla="*/ 91 h 250"/>
                <a:gd name="T8" fmla="*/ 47 w 74"/>
                <a:gd name="T9" fmla="*/ 135 h 250"/>
                <a:gd name="T10" fmla="*/ 58 w 74"/>
                <a:gd name="T11" fmla="*/ 181 h 250"/>
                <a:gd name="T12" fmla="*/ 66 w 74"/>
                <a:gd name="T13" fmla="*/ 214 h 250"/>
                <a:gd name="T14" fmla="*/ 74 w 74"/>
                <a:gd name="T15" fmla="*/ 250 h 250"/>
                <a:gd name="T16" fmla="*/ 72 w 74"/>
                <a:gd name="T17" fmla="*/ 217 h 250"/>
                <a:gd name="T18" fmla="*/ 66 w 74"/>
                <a:gd name="T19" fmla="*/ 184 h 250"/>
                <a:gd name="T20" fmla="*/ 52 w 74"/>
                <a:gd name="T21" fmla="*/ 121 h 250"/>
                <a:gd name="T22" fmla="*/ 30 w 74"/>
                <a:gd name="T23" fmla="*/ 61 h 250"/>
                <a:gd name="T24" fmla="*/ 5 w 74"/>
                <a:gd name="T2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250">
                  <a:moveTo>
                    <a:pt x="5" y="0"/>
                  </a:moveTo>
                  <a:lnTo>
                    <a:pt x="0" y="5"/>
                  </a:lnTo>
                  <a:lnTo>
                    <a:pt x="19" y="47"/>
                  </a:lnTo>
                  <a:lnTo>
                    <a:pt x="34" y="91"/>
                  </a:lnTo>
                  <a:lnTo>
                    <a:pt x="47" y="135"/>
                  </a:lnTo>
                  <a:lnTo>
                    <a:pt x="58" y="181"/>
                  </a:lnTo>
                  <a:lnTo>
                    <a:pt x="66" y="214"/>
                  </a:lnTo>
                  <a:lnTo>
                    <a:pt x="74" y="250"/>
                  </a:lnTo>
                  <a:lnTo>
                    <a:pt x="72" y="217"/>
                  </a:lnTo>
                  <a:lnTo>
                    <a:pt x="66" y="184"/>
                  </a:lnTo>
                  <a:lnTo>
                    <a:pt x="52" y="121"/>
                  </a:lnTo>
                  <a:lnTo>
                    <a:pt x="30" y="6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197"/>
            <p:cNvSpPr>
              <a:spLocks/>
            </p:cNvSpPr>
            <p:nvPr/>
          </p:nvSpPr>
          <p:spPr bwMode="auto">
            <a:xfrm>
              <a:off x="4394201" y="3957638"/>
              <a:ext cx="428625" cy="269875"/>
            </a:xfrm>
            <a:custGeom>
              <a:avLst/>
              <a:gdLst>
                <a:gd name="T0" fmla="*/ 1887 w 1889"/>
                <a:gd name="T1" fmla="*/ 656 h 1191"/>
                <a:gd name="T2" fmla="*/ 1865 w 1889"/>
                <a:gd name="T3" fmla="*/ 773 h 1191"/>
                <a:gd name="T4" fmla="*/ 1818 w 1889"/>
                <a:gd name="T5" fmla="*/ 881 h 1191"/>
                <a:gd name="T6" fmla="*/ 1755 w 1889"/>
                <a:gd name="T7" fmla="*/ 974 h 1191"/>
                <a:gd name="T8" fmla="*/ 1675 w 1889"/>
                <a:gd name="T9" fmla="*/ 1057 h 1191"/>
                <a:gd name="T10" fmla="*/ 1579 w 1889"/>
                <a:gd name="T11" fmla="*/ 1120 h 1191"/>
                <a:gd name="T12" fmla="*/ 1472 w 1889"/>
                <a:gd name="T13" fmla="*/ 1163 h 1191"/>
                <a:gd name="T14" fmla="*/ 1356 w 1889"/>
                <a:gd name="T15" fmla="*/ 1188 h 1191"/>
                <a:gd name="T16" fmla="*/ 596 w 1889"/>
                <a:gd name="T17" fmla="*/ 1191 h 1191"/>
                <a:gd name="T18" fmla="*/ 475 w 1889"/>
                <a:gd name="T19" fmla="*/ 1180 h 1191"/>
                <a:gd name="T20" fmla="*/ 362 w 1889"/>
                <a:gd name="T21" fmla="*/ 1145 h 1191"/>
                <a:gd name="T22" fmla="*/ 261 w 1889"/>
                <a:gd name="T23" fmla="*/ 1090 h 1191"/>
                <a:gd name="T24" fmla="*/ 173 w 1889"/>
                <a:gd name="T25" fmla="*/ 1018 h 1191"/>
                <a:gd name="T26" fmla="*/ 101 w 1889"/>
                <a:gd name="T27" fmla="*/ 928 h 1191"/>
                <a:gd name="T28" fmla="*/ 45 w 1889"/>
                <a:gd name="T29" fmla="*/ 829 h 1191"/>
                <a:gd name="T30" fmla="*/ 11 w 1889"/>
                <a:gd name="T31" fmla="*/ 716 h 1191"/>
                <a:gd name="T32" fmla="*/ 0 w 1889"/>
                <a:gd name="T33" fmla="*/ 595 h 1191"/>
                <a:gd name="T34" fmla="*/ 11 w 1889"/>
                <a:gd name="T35" fmla="*/ 478 h 1191"/>
                <a:gd name="T36" fmla="*/ 45 w 1889"/>
                <a:gd name="T37" fmla="*/ 365 h 1191"/>
                <a:gd name="T38" fmla="*/ 101 w 1889"/>
                <a:gd name="T39" fmla="*/ 264 h 1191"/>
                <a:gd name="T40" fmla="*/ 173 w 1889"/>
                <a:gd name="T41" fmla="*/ 176 h 1191"/>
                <a:gd name="T42" fmla="*/ 261 w 1889"/>
                <a:gd name="T43" fmla="*/ 102 h 1191"/>
                <a:gd name="T44" fmla="*/ 362 w 1889"/>
                <a:gd name="T45" fmla="*/ 47 h 1191"/>
                <a:gd name="T46" fmla="*/ 475 w 1889"/>
                <a:gd name="T47" fmla="*/ 14 h 1191"/>
                <a:gd name="T48" fmla="*/ 596 w 1889"/>
                <a:gd name="T49" fmla="*/ 0 h 1191"/>
                <a:gd name="T50" fmla="*/ 1356 w 1889"/>
                <a:gd name="T51" fmla="*/ 6 h 1191"/>
                <a:gd name="T52" fmla="*/ 1472 w 1889"/>
                <a:gd name="T53" fmla="*/ 27 h 1191"/>
                <a:gd name="T54" fmla="*/ 1579 w 1889"/>
                <a:gd name="T55" fmla="*/ 74 h 1191"/>
                <a:gd name="T56" fmla="*/ 1675 w 1889"/>
                <a:gd name="T57" fmla="*/ 137 h 1191"/>
                <a:gd name="T58" fmla="*/ 1755 w 1889"/>
                <a:gd name="T59" fmla="*/ 217 h 1191"/>
                <a:gd name="T60" fmla="*/ 1818 w 1889"/>
                <a:gd name="T61" fmla="*/ 313 h 1191"/>
                <a:gd name="T62" fmla="*/ 1865 w 1889"/>
                <a:gd name="T63" fmla="*/ 420 h 1191"/>
                <a:gd name="T64" fmla="*/ 1887 w 1889"/>
                <a:gd name="T65" fmla="*/ 536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89" h="1191">
                  <a:moveTo>
                    <a:pt x="1889" y="595"/>
                  </a:moveTo>
                  <a:lnTo>
                    <a:pt x="1887" y="656"/>
                  </a:lnTo>
                  <a:lnTo>
                    <a:pt x="1878" y="716"/>
                  </a:lnTo>
                  <a:lnTo>
                    <a:pt x="1865" y="773"/>
                  </a:lnTo>
                  <a:lnTo>
                    <a:pt x="1843" y="829"/>
                  </a:lnTo>
                  <a:lnTo>
                    <a:pt x="1818" y="881"/>
                  </a:lnTo>
                  <a:lnTo>
                    <a:pt x="1788" y="928"/>
                  </a:lnTo>
                  <a:lnTo>
                    <a:pt x="1755" y="974"/>
                  </a:lnTo>
                  <a:lnTo>
                    <a:pt x="1716" y="1018"/>
                  </a:lnTo>
                  <a:lnTo>
                    <a:pt x="1675" y="1057"/>
                  </a:lnTo>
                  <a:lnTo>
                    <a:pt x="1629" y="1090"/>
                  </a:lnTo>
                  <a:lnTo>
                    <a:pt x="1579" y="1120"/>
                  </a:lnTo>
                  <a:lnTo>
                    <a:pt x="1527" y="1145"/>
                  </a:lnTo>
                  <a:lnTo>
                    <a:pt x="1472" y="1163"/>
                  </a:lnTo>
                  <a:lnTo>
                    <a:pt x="1414" y="1180"/>
                  </a:lnTo>
                  <a:lnTo>
                    <a:pt x="1356" y="1188"/>
                  </a:lnTo>
                  <a:lnTo>
                    <a:pt x="1296" y="1191"/>
                  </a:lnTo>
                  <a:lnTo>
                    <a:pt x="596" y="1191"/>
                  </a:lnTo>
                  <a:lnTo>
                    <a:pt x="533" y="1188"/>
                  </a:lnTo>
                  <a:lnTo>
                    <a:pt x="475" y="1180"/>
                  </a:lnTo>
                  <a:lnTo>
                    <a:pt x="417" y="1163"/>
                  </a:lnTo>
                  <a:lnTo>
                    <a:pt x="362" y="1145"/>
                  </a:lnTo>
                  <a:lnTo>
                    <a:pt x="310" y="1120"/>
                  </a:lnTo>
                  <a:lnTo>
                    <a:pt x="261" y="1090"/>
                  </a:lnTo>
                  <a:lnTo>
                    <a:pt x="216" y="1057"/>
                  </a:lnTo>
                  <a:lnTo>
                    <a:pt x="173" y="1018"/>
                  </a:lnTo>
                  <a:lnTo>
                    <a:pt x="133" y="974"/>
                  </a:lnTo>
                  <a:lnTo>
                    <a:pt x="101" y="928"/>
                  </a:lnTo>
                  <a:lnTo>
                    <a:pt x="70" y="881"/>
                  </a:lnTo>
                  <a:lnTo>
                    <a:pt x="45" y="829"/>
                  </a:lnTo>
                  <a:lnTo>
                    <a:pt x="24" y="773"/>
                  </a:lnTo>
                  <a:lnTo>
                    <a:pt x="11" y="716"/>
                  </a:lnTo>
                  <a:lnTo>
                    <a:pt x="2" y="656"/>
                  </a:lnTo>
                  <a:lnTo>
                    <a:pt x="0" y="595"/>
                  </a:lnTo>
                  <a:lnTo>
                    <a:pt x="2" y="536"/>
                  </a:lnTo>
                  <a:lnTo>
                    <a:pt x="11" y="478"/>
                  </a:lnTo>
                  <a:lnTo>
                    <a:pt x="24" y="420"/>
                  </a:lnTo>
                  <a:lnTo>
                    <a:pt x="45" y="365"/>
                  </a:lnTo>
                  <a:lnTo>
                    <a:pt x="70" y="313"/>
                  </a:lnTo>
                  <a:lnTo>
                    <a:pt x="101" y="264"/>
                  </a:lnTo>
                  <a:lnTo>
                    <a:pt x="133" y="217"/>
                  </a:lnTo>
                  <a:lnTo>
                    <a:pt x="173" y="176"/>
                  </a:lnTo>
                  <a:lnTo>
                    <a:pt x="216" y="137"/>
                  </a:lnTo>
                  <a:lnTo>
                    <a:pt x="261" y="102"/>
                  </a:lnTo>
                  <a:lnTo>
                    <a:pt x="310" y="74"/>
                  </a:lnTo>
                  <a:lnTo>
                    <a:pt x="362" y="47"/>
                  </a:lnTo>
                  <a:lnTo>
                    <a:pt x="417" y="27"/>
                  </a:lnTo>
                  <a:lnTo>
                    <a:pt x="475" y="14"/>
                  </a:lnTo>
                  <a:lnTo>
                    <a:pt x="533" y="6"/>
                  </a:lnTo>
                  <a:lnTo>
                    <a:pt x="596" y="0"/>
                  </a:lnTo>
                  <a:lnTo>
                    <a:pt x="1296" y="0"/>
                  </a:lnTo>
                  <a:lnTo>
                    <a:pt x="1356" y="6"/>
                  </a:lnTo>
                  <a:lnTo>
                    <a:pt x="1414" y="14"/>
                  </a:lnTo>
                  <a:lnTo>
                    <a:pt x="1472" y="27"/>
                  </a:lnTo>
                  <a:lnTo>
                    <a:pt x="1527" y="47"/>
                  </a:lnTo>
                  <a:lnTo>
                    <a:pt x="1579" y="74"/>
                  </a:lnTo>
                  <a:lnTo>
                    <a:pt x="1629" y="102"/>
                  </a:lnTo>
                  <a:lnTo>
                    <a:pt x="1675" y="137"/>
                  </a:lnTo>
                  <a:lnTo>
                    <a:pt x="1716" y="176"/>
                  </a:lnTo>
                  <a:lnTo>
                    <a:pt x="1755" y="217"/>
                  </a:lnTo>
                  <a:lnTo>
                    <a:pt x="1788" y="264"/>
                  </a:lnTo>
                  <a:lnTo>
                    <a:pt x="1818" y="313"/>
                  </a:lnTo>
                  <a:lnTo>
                    <a:pt x="1843" y="365"/>
                  </a:lnTo>
                  <a:lnTo>
                    <a:pt x="1865" y="420"/>
                  </a:lnTo>
                  <a:lnTo>
                    <a:pt x="1878" y="478"/>
                  </a:lnTo>
                  <a:lnTo>
                    <a:pt x="1887" y="536"/>
                  </a:lnTo>
                  <a:lnTo>
                    <a:pt x="1889" y="595"/>
                  </a:lnTo>
                  <a:close/>
                </a:path>
              </a:pathLst>
            </a:custGeom>
            <a:solidFill>
              <a:srgbClr val="9CB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198"/>
            <p:cNvSpPr>
              <a:spLocks/>
            </p:cNvSpPr>
            <p:nvPr/>
          </p:nvSpPr>
          <p:spPr bwMode="auto">
            <a:xfrm>
              <a:off x="4391026" y="3956050"/>
              <a:ext cx="433388" cy="273050"/>
            </a:xfrm>
            <a:custGeom>
              <a:avLst/>
              <a:gdLst>
                <a:gd name="T0" fmla="*/ 1887 w 1907"/>
                <a:gd name="T1" fmla="*/ 663 h 1206"/>
                <a:gd name="T2" fmla="*/ 1846 w 1907"/>
                <a:gd name="T3" fmla="*/ 830 h 1206"/>
                <a:gd name="T4" fmla="*/ 1759 w 1907"/>
                <a:gd name="T5" fmla="*/ 976 h 1206"/>
                <a:gd name="T6" fmla="*/ 1631 w 1907"/>
                <a:gd name="T7" fmla="*/ 1091 h 1206"/>
                <a:gd name="T8" fmla="*/ 1478 w 1907"/>
                <a:gd name="T9" fmla="*/ 1163 h 1206"/>
                <a:gd name="T10" fmla="*/ 1305 w 1907"/>
                <a:gd name="T11" fmla="*/ 1190 h 1206"/>
                <a:gd name="T12" fmla="*/ 484 w 1907"/>
                <a:gd name="T13" fmla="*/ 1179 h 1206"/>
                <a:gd name="T14" fmla="*/ 324 w 1907"/>
                <a:gd name="T15" fmla="*/ 1118 h 1206"/>
                <a:gd name="T16" fmla="*/ 187 w 1907"/>
                <a:gd name="T17" fmla="*/ 1017 h 1206"/>
                <a:gd name="T18" fmla="*/ 85 w 1907"/>
                <a:gd name="T19" fmla="*/ 883 h 1206"/>
                <a:gd name="T20" fmla="*/ 27 w 1907"/>
                <a:gd name="T21" fmla="*/ 721 h 1206"/>
                <a:gd name="T22" fmla="*/ 20 w 1907"/>
                <a:gd name="T23" fmla="*/ 543 h 1206"/>
                <a:gd name="T24" fmla="*/ 61 w 1907"/>
                <a:gd name="T25" fmla="*/ 375 h 1206"/>
                <a:gd name="T26" fmla="*/ 151 w 1907"/>
                <a:gd name="T27" fmla="*/ 230 h 1206"/>
                <a:gd name="T28" fmla="*/ 275 w 1907"/>
                <a:gd name="T29" fmla="*/ 117 h 1206"/>
                <a:gd name="T30" fmla="*/ 428 w 1907"/>
                <a:gd name="T31" fmla="*/ 43 h 1206"/>
                <a:gd name="T32" fmla="*/ 605 w 1907"/>
                <a:gd name="T33" fmla="*/ 16 h 1206"/>
                <a:gd name="T34" fmla="*/ 1423 w 1907"/>
                <a:gd name="T35" fmla="*/ 29 h 1206"/>
                <a:gd name="T36" fmla="*/ 1586 w 1907"/>
                <a:gd name="T37" fmla="*/ 86 h 1206"/>
                <a:gd name="T38" fmla="*/ 1719 w 1907"/>
                <a:gd name="T39" fmla="*/ 189 h 1206"/>
                <a:gd name="T40" fmla="*/ 1822 w 1907"/>
                <a:gd name="T41" fmla="*/ 323 h 1206"/>
                <a:gd name="T42" fmla="*/ 1879 w 1907"/>
                <a:gd name="T43" fmla="*/ 485 h 1206"/>
                <a:gd name="T44" fmla="*/ 1898 w 1907"/>
                <a:gd name="T45" fmla="*/ 602 h 1206"/>
                <a:gd name="T46" fmla="*/ 1896 w 1907"/>
                <a:gd name="T47" fmla="*/ 482 h 1206"/>
                <a:gd name="T48" fmla="*/ 1835 w 1907"/>
                <a:gd name="T49" fmla="*/ 315 h 1206"/>
                <a:gd name="T50" fmla="*/ 1730 w 1907"/>
                <a:gd name="T51" fmla="*/ 178 h 1206"/>
                <a:gd name="T52" fmla="*/ 1591 w 1907"/>
                <a:gd name="T53" fmla="*/ 73 h 1206"/>
                <a:gd name="T54" fmla="*/ 1426 w 1907"/>
                <a:gd name="T55" fmla="*/ 13 h 1206"/>
                <a:gd name="T56" fmla="*/ 605 w 1907"/>
                <a:gd name="T57" fmla="*/ 0 h 1206"/>
                <a:gd name="T58" fmla="*/ 423 w 1907"/>
                <a:gd name="T59" fmla="*/ 27 h 1206"/>
                <a:gd name="T60" fmla="*/ 266 w 1907"/>
                <a:gd name="T61" fmla="*/ 104 h 1206"/>
                <a:gd name="T62" fmla="*/ 137 w 1907"/>
                <a:gd name="T63" fmla="*/ 219 h 1206"/>
                <a:gd name="T64" fmla="*/ 47 w 1907"/>
                <a:gd name="T65" fmla="*/ 370 h 1206"/>
                <a:gd name="T66" fmla="*/ 3 w 1907"/>
                <a:gd name="T67" fmla="*/ 543 h 1206"/>
                <a:gd name="T68" fmla="*/ 11 w 1907"/>
                <a:gd name="T69" fmla="*/ 726 h 1206"/>
                <a:gd name="T70" fmla="*/ 72 w 1907"/>
                <a:gd name="T71" fmla="*/ 891 h 1206"/>
                <a:gd name="T72" fmla="*/ 176 w 1907"/>
                <a:gd name="T73" fmla="*/ 1030 h 1206"/>
                <a:gd name="T74" fmla="*/ 315 w 1907"/>
                <a:gd name="T75" fmla="*/ 1135 h 1206"/>
                <a:gd name="T76" fmla="*/ 481 w 1907"/>
                <a:gd name="T77" fmla="*/ 1195 h 1206"/>
                <a:gd name="T78" fmla="*/ 1305 w 1907"/>
                <a:gd name="T79" fmla="*/ 1206 h 1206"/>
                <a:gd name="T80" fmla="*/ 1483 w 1907"/>
                <a:gd name="T81" fmla="*/ 1179 h 1206"/>
                <a:gd name="T82" fmla="*/ 1643 w 1907"/>
                <a:gd name="T83" fmla="*/ 1105 h 1206"/>
                <a:gd name="T84" fmla="*/ 1769 w 1907"/>
                <a:gd name="T85" fmla="*/ 987 h 1206"/>
                <a:gd name="T86" fmla="*/ 1860 w 1907"/>
                <a:gd name="T87" fmla="*/ 839 h 1206"/>
                <a:gd name="T88" fmla="*/ 1904 w 1907"/>
                <a:gd name="T89" fmla="*/ 665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07" h="1206">
                  <a:moveTo>
                    <a:pt x="1898" y="602"/>
                  </a:moveTo>
                  <a:lnTo>
                    <a:pt x="1890" y="602"/>
                  </a:lnTo>
                  <a:lnTo>
                    <a:pt x="1887" y="663"/>
                  </a:lnTo>
                  <a:lnTo>
                    <a:pt x="1879" y="721"/>
                  </a:lnTo>
                  <a:lnTo>
                    <a:pt x="1865" y="778"/>
                  </a:lnTo>
                  <a:lnTo>
                    <a:pt x="1846" y="830"/>
                  </a:lnTo>
                  <a:lnTo>
                    <a:pt x="1822" y="883"/>
                  </a:lnTo>
                  <a:lnTo>
                    <a:pt x="1791" y="931"/>
                  </a:lnTo>
                  <a:lnTo>
                    <a:pt x="1759" y="976"/>
                  </a:lnTo>
                  <a:lnTo>
                    <a:pt x="1719" y="1017"/>
                  </a:lnTo>
                  <a:lnTo>
                    <a:pt x="1678" y="1055"/>
                  </a:lnTo>
                  <a:lnTo>
                    <a:pt x="1631" y="1091"/>
                  </a:lnTo>
                  <a:lnTo>
                    <a:pt x="1586" y="1118"/>
                  </a:lnTo>
                  <a:lnTo>
                    <a:pt x="1533" y="1143"/>
                  </a:lnTo>
                  <a:lnTo>
                    <a:pt x="1478" y="1163"/>
                  </a:lnTo>
                  <a:lnTo>
                    <a:pt x="1423" y="1179"/>
                  </a:lnTo>
                  <a:lnTo>
                    <a:pt x="1363" y="1187"/>
                  </a:lnTo>
                  <a:lnTo>
                    <a:pt x="1305" y="1190"/>
                  </a:lnTo>
                  <a:lnTo>
                    <a:pt x="605" y="1190"/>
                  </a:lnTo>
                  <a:lnTo>
                    <a:pt x="544" y="1187"/>
                  </a:lnTo>
                  <a:lnTo>
                    <a:pt x="484" y="1179"/>
                  </a:lnTo>
                  <a:lnTo>
                    <a:pt x="428" y="1163"/>
                  </a:lnTo>
                  <a:lnTo>
                    <a:pt x="374" y="1143"/>
                  </a:lnTo>
                  <a:lnTo>
                    <a:pt x="324" y="1118"/>
                  </a:lnTo>
                  <a:lnTo>
                    <a:pt x="275" y="1091"/>
                  </a:lnTo>
                  <a:lnTo>
                    <a:pt x="228" y="1055"/>
                  </a:lnTo>
                  <a:lnTo>
                    <a:pt x="187" y="1017"/>
                  </a:lnTo>
                  <a:lnTo>
                    <a:pt x="151" y="976"/>
                  </a:lnTo>
                  <a:lnTo>
                    <a:pt x="115" y="931"/>
                  </a:lnTo>
                  <a:lnTo>
                    <a:pt x="85" y="883"/>
                  </a:lnTo>
                  <a:lnTo>
                    <a:pt x="61" y="830"/>
                  </a:lnTo>
                  <a:lnTo>
                    <a:pt x="41" y="778"/>
                  </a:lnTo>
                  <a:lnTo>
                    <a:pt x="27" y="721"/>
                  </a:lnTo>
                  <a:lnTo>
                    <a:pt x="20" y="663"/>
                  </a:lnTo>
                  <a:lnTo>
                    <a:pt x="16" y="602"/>
                  </a:lnTo>
                  <a:lnTo>
                    <a:pt x="20" y="543"/>
                  </a:lnTo>
                  <a:lnTo>
                    <a:pt x="27" y="485"/>
                  </a:lnTo>
                  <a:lnTo>
                    <a:pt x="41" y="430"/>
                  </a:lnTo>
                  <a:lnTo>
                    <a:pt x="61" y="375"/>
                  </a:lnTo>
                  <a:lnTo>
                    <a:pt x="85" y="323"/>
                  </a:lnTo>
                  <a:lnTo>
                    <a:pt x="115" y="277"/>
                  </a:lnTo>
                  <a:lnTo>
                    <a:pt x="151" y="230"/>
                  </a:lnTo>
                  <a:lnTo>
                    <a:pt x="187" y="189"/>
                  </a:lnTo>
                  <a:lnTo>
                    <a:pt x="228" y="149"/>
                  </a:lnTo>
                  <a:lnTo>
                    <a:pt x="275" y="117"/>
                  </a:lnTo>
                  <a:lnTo>
                    <a:pt x="324" y="86"/>
                  </a:lnTo>
                  <a:lnTo>
                    <a:pt x="374" y="63"/>
                  </a:lnTo>
                  <a:lnTo>
                    <a:pt x="428" y="43"/>
                  </a:lnTo>
                  <a:lnTo>
                    <a:pt x="484" y="29"/>
                  </a:lnTo>
                  <a:lnTo>
                    <a:pt x="544" y="21"/>
                  </a:lnTo>
                  <a:lnTo>
                    <a:pt x="605" y="16"/>
                  </a:lnTo>
                  <a:lnTo>
                    <a:pt x="1305" y="16"/>
                  </a:lnTo>
                  <a:lnTo>
                    <a:pt x="1363" y="21"/>
                  </a:lnTo>
                  <a:lnTo>
                    <a:pt x="1423" y="29"/>
                  </a:lnTo>
                  <a:lnTo>
                    <a:pt x="1478" y="43"/>
                  </a:lnTo>
                  <a:lnTo>
                    <a:pt x="1533" y="63"/>
                  </a:lnTo>
                  <a:lnTo>
                    <a:pt x="1586" y="86"/>
                  </a:lnTo>
                  <a:lnTo>
                    <a:pt x="1631" y="117"/>
                  </a:lnTo>
                  <a:lnTo>
                    <a:pt x="1678" y="149"/>
                  </a:lnTo>
                  <a:lnTo>
                    <a:pt x="1719" y="189"/>
                  </a:lnTo>
                  <a:lnTo>
                    <a:pt x="1759" y="230"/>
                  </a:lnTo>
                  <a:lnTo>
                    <a:pt x="1791" y="277"/>
                  </a:lnTo>
                  <a:lnTo>
                    <a:pt x="1822" y="323"/>
                  </a:lnTo>
                  <a:lnTo>
                    <a:pt x="1846" y="375"/>
                  </a:lnTo>
                  <a:lnTo>
                    <a:pt x="1865" y="430"/>
                  </a:lnTo>
                  <a:lnTo>
                    <a:pt x="1879" y="485"/>
                  </a:lnTo>
                  <a:lnTo>
                    <a:pt x="1887" y="543"/>
                  </a:lnTo>
                  <a:lnTo>
                    <a:pt x="1890" y="602"/>
                  </a:lnTo>
                  <a:lnTo>
                    <a:pt x="1898" y="602"/>
                  </a:lnTo>
                  <a:lnTo>
                    <a:pt x="1907" y="602"/>
                  </a:lnTo>
                  <a:lnTo>
                    <a:pt x="1904" y="543"/>
                  </a:lnTo>
                  <a:lnTo>
                    <a:pt x="1896" y="482"/>
                  </a:lnTo>
                  <a:lnTo>
                    <a:pt x="1882" y="424"/>
                  </a:lnTo>
                  <a:lnTo>
                    <a:pt x="1860" y="370"/>
                  </a:lnTo>
                  <a:lnTo>
                    <a:pt x="1835" y="315"/>
                  </a:lnTo>
                  <a:lnTo>
                    <a:pt x="1805" y="266"/>
                  </a:lnTo>
                  <a:lnTo>
                    <a:pt x="1769" y="219"/>
                  </a:lnTo>
                  <a:lnTo>
                    <a:pt x="1730" y="178"/>
                  </a:lnTo>
                  <a:lnTo>
                    <a:pt x="1687" y="139"/>
                  </a:lnTo>
                  <a:lnTo>
                    <a:pt x="1643" y="104"/>
                  </a:lnTo>
                  <a:lnTo>
                    <a:pt x="1591" y="73"/>
                  </a:lnTo>
                  <a:lnTo>
                    <a:pt x="1539" y="48"/>
                  </a:lnTo>
                  <a:lnTo>
                    <a:pt x="1483" y="27"/>
                  </a:lnTo>
                  <a:lnTo>
                    <a:pt x="1426" y="13"/>
                  </a:lnTo>
                  <a:lnTo>
                    <a:pt x="1365" y="5"/>
                  </a:lnTo>
                  <a:lnTo>
                    <a:pt x="1305" y="0"/>
                  </a:lnTo>
                  <a:lnTo>
                    <a:pt x="605" y="0"/>
                  </a:lnTo>
                  <a:lnTo>
                    <a:pt x="542" y="5"/>
                  </a:lnTo>
                  <a:lnTo>
                    <a:pt x="481" y="13"/>
                  </a:lnTo>
                  <a:lnTo>
                    <a:pt x="423" y="27"/>
                  </a:lnTo>
                  <a:lnTo>
                    <a:pt x="368" y="48"/>
                  </a:lnTo>
                  <a:lnTo>
                    <a:pt x="315" y="73"/>
                  </a:lnTo>
                  <a:lnTo>
                    <a:pt x="266" y="104"/>
                  </a:lnTo>
                  <a:lnTo>
                    <a:pt x="220" y="139"/>
                  </a:lnTo>
                  <a:lnTo>
                    <a:pt x="176" y="178"/>
                  </a:lnTo>
                  <a:lnTo>
                    <a:pt x="137" y="219"/>
                  </a:lnTo>
                  <a:lnTo>
                    <a:pt x="101" y="266"/>
                  </a:lnTo>
                  <a:lnTo>
                    <a:pt x="72" y="315"/>
                  </a:lnTo>
                  <a:lnTo>
                    <a:pt x="47" y="370"/>
                  </a:lnTo>
                  <a:lnTo>
                    <a:pt x="27" y="424"/>
                  </a:lnTo>
                  <a:lnTo>
                    <a:pt x="11" y="482"/>
                  </a:lnTo>
                  <a:lnTo>
                    <a:pt x="3" y="543"/>
                  </a:lnTo>
                  <a:lnTo>
                    <a:pt x="0" y="602"/>
                  </a:lnTo>
                  <a:lnTo>
                    <a:pt x="3" y="665"/>
                  </a:lnTo>
                  <a:lnTo>
                    <a:pt x="11" y="726"/>
                  </a:lnTo>
                  <a:lnTo>
                    <a:pt x="27" y="784"/>
                  </a:lnTo>
                  <a:lnTo>
                    <a:pt x="47" y="839"/>
                  </a:lnTo>
                  <a:lnTo>
                    <a:pt x="72" y="891"/>
                  </a:lnTo>
                  <a:lnTo>
                    <a:pt x="101" y="940"/>
                  </a:lnTo>
                  <a:lnTo>
                    <a:pt x="137" y="987"/>
                  </a:lnTo>
                  <a:lnTo>
                    <a:pt x="176" y="1030"/>
                  </a:lnTo>
                  <a:lnTo>
                    <a:pt x="220" y="1069"/>
                  </a:lnTo>
                  <a:lnTo>
                    <a:pt x="266" y="1105"/>
                  </a:lnTo>
                  <a:lnTo>
                    <a:pt x="315" y="1135"/>
                  </a:lnTo>
                  <a:lnTo>
                    <a:pt x="368" y="1160"/>
                  </a:lnTo>
                  <a:lnTo>
                    <a:pt x="423" y="1179"/>
                  </a:lnTo>
                  <a:lnTo>
                    <a:pt x="481" y="1195"/>
                  </a:lnTo>
                  <a:lnTo>
                    <a:pt x="542" y="1204"/>
                  </a:lnTo>
                  <a:lnTo>
                    <a:pt x="605" y="1206"/>
                  </a:lnTo>
                  <a:lnTo>
                    <a:pt x="1305" y="1206"/>
                  </a:lnTo>
                  <a:lnTo>
                    <a:pt x="1365" y="1204"/>
                  </a:lnTo>
                  <a:lnTo>
                    <a:pt x="1426" y="1195"/>
                  </a:lnTo>
                  <a:lnTo>
                    <a:pt x="1483" y="1179"/>
                  </a:lnTo>
                  <a:lnTo>
                    <a:pt x="1539" y="1160"/>
                  </a:lnTo>
                  <a:lnTo>
                    <a:pt x="1591" y="1135"/>
                  </a:lnTo>
                  <a:lnTo>
                    <a:pt x="1643" y="1105"/>
                  </a:lnTo>
                  <a:lnTo>
                    <a:pt x="1687" y="1069"/>
                  </a:lnTo>
                  <a:lnTo>
                    <a:pt x="1730" y="1030"/>
                  </a:lnTo>
                  <a:lnTo>
                    <a:pt x="1769" y="987"/>
                  </a:lnTo>
                  <a:lnTo>
                    <a:pt x="1805" y="940"/>
                  </a:lnTo>
                  <a:lnTo>
                    <a:pt x="1835" y="891"/>
                  </a:lnTo>
                  <a:lnTo>
                    <a:pt x="1860" y="839"/>
                  </a:lnTo>
                  <a:lnTo>
                    <a:pt x="1882" y="784"/>
                  </a:lnTo>
                  <a:lnTo>
                    <a:pt x="1896" y="726"/>
                  </a:lnTo>
                  <a:lnTo>
                    <a:pt x="1904" y="665"/>
                  </a:lnTo>
                  <a:lnTo>
                    <a:pt x="1907" y="602"/>
                  </a:lnTo>
                  <a:lnTo>
                    <a:pt x="1898" y="602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199"/>
            <p:cNvSpPr>
              <a:spLocks/>
            </p:cNvSpPr>
            <p:nvPr/>
          </p:nvSpPr>
          <p:spPr bwMode="auto">
            <a:xfrm>
              <a:off x="4395788" y="3963988"/>
              <a:ext cx="185738" cy="261938"/>
            </a:xfrm>
            <a:custGeom>
              <a:avLst/>
              <a:gdLst>
                <a:gd name="T0" fmla="*/ 734 w 821"/>
                <a:gd name="T1" fmla="*/ 0 h 1152"/>
                <a:gd name="T2" fmla="*/ 722 w 821"/>
                <a:gd name="T3" fmla="*/ 559 h 1152"/>
                <a:gd name="T4" fmla="*/ 659 w 821"/>
                <a:gd name="T5" fmla="*/ 505 h 1152"/>
                <a:gd name="T6" fmla="*/ 600 w 821"/>
                <a:gd name="T7" fmla="*/ 449 h 1152"/>
                <a:gd name="T8" fmla="*/ 542 w 821"/>
                <a:gd name="T9" fmla="*/ 389 h 1152"/>
                <a:gd name="T10" fmla="*/ 490 w 821"/>
                <a:gd name="T11" fmla="*/ 329 h 1152"/>
                <a:gd name="T12" fmla="*/ 437 w 821"/>
                <a:gd name="T13" fmla="*/ 262 h 1152"/>
                <a:gd name="T14" fmla="*/ 387 w 821"/>
                <a:gd name="T15" fmla="*/ 197 h 1152"/>
                <a:gd name="T16" fmla="*/ 341 w 821"/>
                <a:gd name="T17" fmla="*/ 129 h 1152"/>
                <a:gd name="T18" fmla="*/ 297 w 821"/>
                <a:gd name="T19" fmla="*/ 54 h 1152"/>
                <a:gd name="T20" fmla="*/ 265 w 821"/>
                <a:gd name="T21" fmla="*/ 77 h 1152"/>
                <a:gd name="T22" fmla="*/ 231 w 821"/>
                <a:gd name="T23" fmla="*/ 98 h 1152"/>
                <a:gd name="T24" fmla="*/ 201 w 821"/>
                <a:gd name="T25" fmla="*/ 123 h 1152"/>
                <a:gd name="T26" fmla="*/ 171 w 821"/>
                <a:gd name="T27" fmla="*/ 151 h 1152"/>
                <a:gd name="T28" fmla="*/ 135 w 821"/>
                <a:gd name="T29" fmla="*/ 192 h 1152"/>
                <a:gd name="T30" fmla="*/ 99 w 821"/>
                <a:gd name="T31" fmla="*/ 239 h 1152"/>
                <a:gd name="T32" fmla="*/ 69 w 821"/>
                <a:gd name="T33" fmla="*/ 285 h 1152"/>
                <a:gd name="T34" fmla="*/ 45 w 821"/>
                <a:gd name="T35" fmla="*/ 337 h 1152"/>
                <a:gd name="T36" fmla="*/ 25 w 821"/>
                <a:gd name="T37" fmla="*/ 392 h 1152"/>
                <a:gd name="T38" fmla="*/ 11 w 821"/>
                <a:gd name="T39" fmla="*/ 447 h 1152"/>
                <a:gd name="T40" fmla="*/ 4 w 821"/>
                <a:gd name="T41" fmla="*/ 505 h 1152"/>
                <a:gd name="T42" fmla="*/ 0 w 821"/>
                <a:gd name="T43" fmla="*/ 564 h 1152"/>
                <a:gd name="T44" fmla="*/ 4 w 821"/>
                <a:gd name="T45" fmla="*/ 625 h 1152"/>
                <a:gd name="T46" fmla="*/ 11 w 821"/>
                <a:gd name="T47" fmla="*/ 683 h 1152"/>
                <a:gd name="T48" fmla="*/ 25 w 821"/>
                <a:gd name="T49" fmla="*/ 740 h 1152"/>
                <a:gd name="T50" fmla="*/ 45 w 821"/>
                <a:gd name="T51" fmla="*/ 792 h 1152"/>
                <a:gd name="T52" fmla="*/ 69 w 821"/>
                <a:gd name="T53" fmla="*/ 845 h 1152"/>
                <a:gd name="T54" fmla="*/ 99 w 821"/>
                <a:gd name="T55" fmla="*/ 893 h 1152"/>
                <a:gd name="T56" fmla="*/ 135 w 821"/>
                <a:gd name="T57" fmla="*/ 938 h 1152"/>
                <a:gd name="T58" fmla="*/ 171 w 821"/>
                <a:gd name="T59" fmla="*/ 979 h 1152"/>
                <a:gd name="T60" fmla="*/ 212 w 821"/>
                <a:gd name="T61" fmla="*/ 1017 h 1152"/>
                <a:gd name="T62" fmla="*/ 259 w 821"/>
                <a:gd name="T63" fmla="*/ 1053 h 1152"/>
                <a:gd name="T64" fmla="*/ 308 w 821"/>
                <a:gd name="T65" fmla="*/ 1080 h 1152"/>
                <a:gd name="T66" fmla="*/ 358 w 821"/>
                <a:gd name="T67" fmla="*/ 1105 h 1152"/>
                <a:gd name="T68" fmla="*/ 412 w 821"/>
                <a:gd name="T69" fmla="*/ 1125 h 1152"/>
                <a:gd name="T70" fmla="*/ 468 w 821"/>
                <a:gd name="T71" fmla="*/ 1141 h 1152"/>
                <a:gd name="T72" fmla="*/ 528 w 821"/>
                <a:gd name="T73" fmla="*/ 1149 h 1152"/>
                <a:gd name="T74" fmla="*/ 589 w 821"/>
                <a:gd name="T75" fmla="*/ 1152 h 1152"/>
                <a:gd name="T76" fmla="*/ 704 w 821"/>
                <a:gd name="T77" fmla="*/ 1152 h 1152"/>
                <a:gd name="T78" fmla="*/ 720 w 821"/>
                <a:gd name="T79" fmla="*/ 1127 h 1152"/>
                <a:gd name="T80" fmla="*/ 734 w 821"/>
                <a:gd name="T81" fmla="*/ 1100 h 1152"/>
                <a:gd name="T82" fmla="*/ 762 w 821"/>
                <a:gd name="T83" fmla="*/ 1042 h 1152"/>
                <a:gd name="T84" fmla="*/ 781 w 821"/>
                <a:gd name="T85" fmla="*/ 981 h 1152"/>
                <a:gd name="T86" fmla="*/ 797 w 821"/>
                <a:gd name="T87" fmla="*/ 916 h 1152"/>
                <a:gd name="T88" fmla="*/ 808 w 821"/>
                <a:gd name="T89" fmla="*/ 850 h 1152"/>
                <a:gd name="T90" fmla="*/ 816 w 821"/>
                <a:gd name="T91" fmla="*/ 782 h 1152"/>
                <a:gd name="T92" fmla="*/ 821 w 821"/>
                <a:gd name="T93" fmla="*/ 713 h 1152"/>
                <a:gd name="T94" fmla="*/ 821 w 821"/>
                <a:gd name="T95" fmla="*/ 641 h 1152"/>
                <a:gd name="T96" fmla="*/ 821 w 821"/>
                <a:gd name="T97" fmla="*/ 564 h 1152"/>
                <a:gd name="T98" fmla="*/ 816 w 821"/>
                <a:gd name="T99" fmla="*/ 490 h 1152"/>
                <a:gd name="T100" fmla="*/ 811 w 821"/>
                <a:gd name="T101" fmla="*/ 413 h 1152"/>
                <a:gd name="T102" fmla="*/ 800 w 821"/>
                <a:gd name="T103" fmla="*/ 340 h 1152"/>
                <a:gd name="T104" fmla="*/ 792 w 821"/>
                <a:gd name="T105" fmla="*/ 268 h 1152"/>
                <a:gd name="T106" fmla="*/ 781 w 821"/>
                <a:gd name="T107" fmla="*/ 205 h 1152"/>
                <a:gd name="T108" fmla="*/ 758 w 821"/>
                <a:gd name="T109" fmla="*/ 93 h 1152"/>
                <a:gd name="T110" fmla="*/ 740 w 821"/>
                <a:gd name="T111" fmla="*/ 14 h 1152"/>
                <a:gd name="T112" fmla="*/ 734 w 821"/>
                <a:gd name="T113" fmla="*/ 0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21" h="1152">
                  <a:moveTo>
                    <a:pt x="734" y="0"/>
                  </a:moveTo>
                  <a:lnTo>
                    <a:pt x="722" y="559"/>
                  </a:lnTo>
                  <a:lnTo>
                    <a:pt x="659" y="505"/>
                  </a:lnTo>
                  <a:lnTo>
                    <a:pt x="600" y="449"/>
                  </a:lnTo>
                  <a:lnTo>
                    <a:pt x="542" y="389"/>
                  </a:lnTo>
                  <a:lnTo>
                    <a:pt x="490" y="329"/>
                  </a:lnTo>
                  <a:lnTo>
                    <a:pt x="437" y="262"/>
                  </a:lnTo>
                  <a:lnTo>
                    <a:pt x="387" y="197"/>
                  </a:lnTo>
                  <a:lnTo>
                    <a:pt x="341" y="129"/>
                  </a:lnTo>
                  <a:lnTo>
                    <a:pt x="297" y="54"/>
                  </a:lnTo>
                  <a:lnTo>
                    <a:pt x="265" y="77"/>
                  </a:lnTo>
                  <a:lnTo>
                    <a:pt x="231" y="98"/>
                  </a:lnTo>
                  <a:lnTo>
                    <a:pt x="201" y="123"/>
                  </a:lnTo>
                  <a:lnTo>
                    <a:pt x="171" y="151"/>
                  </a:lnTo>
                  <a:lnTo>
                    <a:pt x="135" y="192"/>
                  </a:lnTo>
                  <a:lnTo>
                    <a:pt x="99" y="239"/>
                  </a:lnTo>
                  <a:lnTo>
                    <a:pt x="69" y="285"/>
                  </a:lnTo>
                  <a:lnTo>
                    <a:pt x="45" y="337"/>
                  </a:lnTo>
                  <a:lnTo>
                    <a:pt x="25" y="392"/>
                  </a:lnTo>
                  <a:lnTo>
                    <a:pt x="11" y="447"/>
                  </a:lnTo>
                  <a:lnTo>
                    <a:pt x="4" y="505"/>
                  </a:lnTo>
                  <a:lnTo>
                    <a:pt x="0" y="564"/>
                  </a:lnTo>
                  <a:lnTo>
                    <a:pt x="4" y="625"/>
                  </a:lnTo>
                  <a:lnTo>
                    <a:pt x="11" y="683"/>
                  </a:lnTo>
                  <a:lnTo>
                    <a:pt x="25" y="740"/>
                  </a:lnTo>
                  <a:lnTo>
                    <a:pt x="45" y="792"/>
                  </a:lnTo>
                  <a:lnTo>
                    <a:pt x="69" y="845"/>
                  </a:lnTo>
                  <a:lnTo>
                    <a:pt x="99" y="893"/>
                  </a:lnTo>
                  <a:lnTo>
                    <a:pt x="135" y="938"/>
                  </a:lnTo>
                  <a:lnTo>
                    <a:pt x="171" y="979"/>
                  </a:lnTo>
                  <a:lnTo>
                    <a:pt x="212" y="1017"/>
                  </a:lnTo>
                  <a:lnTo>
                    <a:pt x="259" y="1053"/>
                  </a:lnTo>
                  <a:lnTo>
                    <a:pt x="308" y="1080"/>
                  </a:lnTo>
                  <a:lnTo>
                    <a:pt x="358" y="1105"/>
                  </a:lnTo>
                  <a:lnTo>
                    <a:pt x="412" y="1125"/>
                  </a:lnTo>
                  <a:lnTo>
                    <a:pt x="468" y="1141"/>
                  </a:lnTo>
                  <a:lnTo>
                    <a:pt x="528" y="1149"/>
                  </a:lnTo>
                  <a:lnTo>
                    <a:pt x="589" y="1152"/>
                  </a:lnTo>
                  <a:lnTo>
                    <a:pt x="704" y="1152"/>
                  </a:lnTo>
                  <a:lnTo>
                    <a:pt x="720" y="1127"/>
                  </a:lnTo>
                  <a:lnTo>
                    <a:pt x="734" y="1100"/>
                  </a:lnTo>
                  <a:lnTo>
                    <a:pt x="762" y="1042"/>
                  </a:lnTo>
                  <a:lnTo>
                    <a:pt x="781" y="981"/>
                  </a:lnTo>
                  <a:lnTo>
                    <a:pt x="797" y="916"/>
                  </a:lnTo>
                  <a:lnTo>
                    <a:pt x="808" y="850"/>
                  </a:lnTo>
                  <a:lnTo>
                    <a:pt x="816" y="782"/>
                  </a:lnTo>
                  <a:lnTo>
                    <a:pt x="821" y="713"/>
                  </a:lnTo>
                  <a:lnTo>
                    <a:pt x="821" y="641"/>
                  </a:lnTo>
                  <a:lnTo>
                    <a:pt x="821" y="564"/>
                  </a:lnTo>
                  <a:lnTo>
                    <a:pt x="816" y="490"/>
                  </a:lnTo>
                  <a:lnTo>
                    <a:pt x="811" y="413"/>
                  </a:lnTo>
                  <a:lnTo>
                    <a:pt x="800" y="340"/>
                  </a:lnTo>
                  <a:lnTo>
                    <a:pt x="792" y="268"/>
                  </a:lnTo>
                  <a:lnTo>
                    <a:pt x="781" y="205"/>
                  </a:lnTo>
                  <a:lnTo>
                    <a:pt x="758" y="93"/>
                  </a:lnTo>
                  <a:lnTo>
                    <a:pt x="740" y="14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200"/>
            <p:cNvSpPr>
              <a:spLocks/>
            </p:cNvSpPr>
            <p:nvPr/>
          </p:nvSpPr>
          <p:spPr bwMode="auto">
            <a:xfrm>
              <a:off x="4394201" y="3975100"/>
              <a:ext cx="160338" cy="252413"/>
            </a:xfrm>
            <a:custGeom>
              <a:avLst/>
              <a:gdLst>
                <a:gd name="T0" fmla="*/ 268 w 711"/>
                <a:gd name="T1" fmla="*/ 20 h 1112"/>
                <a:gd name="T2" fmla="*/ 205 w 711"/>
                <a:gd name="T3" fmla="*/ 67 h 1112"/>
                <a:gd name="T4" fmla="*/ 150 w 711"/>
                <a:gd name="T5" fmla="*/ 122 h 1112"/>
                <a:gd name="T6" fmla="*/ 104 w 711"/>
                <a:gd name="T7" fmla="*/ 182 h 1112"/>
                <a:gd name="T8" fmla="*/ 63 w 711"/>
                <a:gd name="T9" fmla="*/ 248 h 1112"/>
                <a:gd name="T10" fmla="*/ 32 w 711"/>
                <a:gd name="T11" fmla="*/ 319 h 1112"/>
                <a:gd name="T12" fmla="*/ 11 w 711"/>
                <a:gd name="T13" fmla="*/ 396 h 1112"/>
                <a:gd name="T14" fmla="*/ 0 w 711"/>
                <a:gd name="T15" fmla="*/ 475 h 1112"/>
                <a:gd name="T16" fmla="*/ 2 w 711"/>
                <a:gd name="T17" fmla="*/ 577 h 1112"/>
                <a:gd name="T18" fmla="*/ 24 w 711"/>
                <a:gd name="T19" fmla="*/ 694 h 1112"/>
                <a:gd name="T20" fmla="*/ 70 w 711"/>
                <a:gd name="T21" fmla="*/ 802 h 1112"/>
                <a:gd name="T22" fmla="*/ 133 w 711"/>
                <a:gd name="T23" fmla="*/ 895 h 1112"/>
                <a:gd name="T24" fmla="*/ 216 w 711"/>
                <a:gd name="T25" fmla="*/ 978 h 1112"/>
                <a:gd name="T26" fmla="*/ 310 w 711"/>
                <a:gd name="T27" fmla="*/ 1041 h 1112"/>
                <a:gd name="T28" fmla="*/ 417 w 711"/>
                <a:gd name="T29" fmla="*/ 1084 h 1112"/>
                <a:gd name="T30" fmla="*/ 533 w 711"/>
                <a:gd name="T31" fmla="*/ 1109 h 1112"/>
                <a:gd name="T32" fmla="*/ 708 w 711"/>
                <a:gd name="T33" fmla="*/ 1112 h 1112"/>
                <a:gd name="T34" fmla="*/ 711 w 711"/>
                <a:gd name="T35" fmla="*/ 1104 h 1112"/>
                <a:gd name="T36" fmla="*/ 535 w 711"/>
                <a:gd name="T37" fmla="*/ 1101 h 1112"/>
                <a:gd name="T38" fmla="*/ 419 w 711"/>
                <a:gd name="T39" fmla="*/ 1077 h 1112"/>
                <a:gd name="T40" fmla="*/ 315 w 711"/>
                <a:gd name="T41" fmla="*/ 1032 h 1112"/>
                <a:gd name="T42" fmla="*/ 219 w 711"/>
                <a:gd name="T43" fmla="*/ 969 h 1112"/>
                <a:gd name="T44" fmla="*/ 142 w 711"/>
                <a:gd name="T45" fmla="*/ 890 h 1112"/>
                <a:gd name="T46" fmla="*/ 76 w 711"/>
                <a:gd name="T47" fmla="*/ 797 h 1112"/>
                <a:gd name="T48" fmla="*/ 32 w 711"/>
                <a:gd name="T49" fmla="*/ 692 h 1112"/>
                <a:gd name="T50" fmla="*/ 11 w 711"/>
                <a:gd name="T51" fmla="*/ 577 h 1112"/>
                <a:gd name="T52" fmla="*/ 11 w 711"/>
                <a:gd name="T53" fmla="*/ 457 h 1112"/>
                <a:gd name="T54" fmla="*/ 32 w 711"/>
                <a:gd name="T55" fmla="*/ 344 h 1112"/>
                <a:gd name="T56" fmla="*/ 76 w 711"/>
                <a:gd name="T57" fmla="*/ 237 h 1112"/>
                <a:gd name="T58" fmla="*/ 142 w 711"/>
                <a:gd name="T59" fmla="*/ 144 h 1112"/>
                <a:gd name="T60" fmla="*/ 208 w 711"/>
                <a:gd name="T61" fmla="*/ 75 h 1112"/>
                <a:gd name="T62" fmla="*/ 272 w 711"/>
                <a:gd name="T63" fmla="*/ 29 h 1112"/>
                <a:gd name="T64" fmla="*/ 301 w 711"/>
                <a:gd name="T65" fmla="*/ 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1" h="1112">
                  <a:moveTo>
                    <a:pt x="301" y="0"/>
                  </a:moveTo>
                  <a:lnTo>
                    <a:pt x="268" y="20"/>
                  </a:lnTo>
                  <a:lnTo>
                    <a:pt x="236" y="42"/>
                  </a:lnTo>
                  <a:lnTo>
                    <a:pt x="205" y="67"/>
                  </a:lnTo>
                  <a:lnTo>
                    <a:pt x="178" y="92"/>
                  </a:lnTo>
                  <a:lnTo>
                    <a:pt x="150" y="122"/>
                  </a:lnTo>
                  <a:lnTo>
                    <a:pt x="126" y="149"/>
                  </a:lnTo>
                  <a:lnTo>
                    <a:pt x="104" y="182"/>
                  </a:lnTo>
                  <a:lnTo>
                    <a:pt x="81" y="214"/>
                  </a:lnTo>
                  <a:lnTo>
                    <a:pt x="63" y="248"/>
                  </a:lnTo>
                  <a:lnTo>
                    <a:pt x="45" y="284"/>
                  </a:lnTo>
                  <a:lnTo>
                    <a:pt x="32" y="319"/>
                  </a:lnTo>
                  <a:lnTo>
                    <a:pt x="21" y="358"/>
                  </a:lnTo>
                  <a:lnTo>
                    <a:pt x="11" y="396"/>
                  </a:lnTo>
                  <a:lnTo>
                    <a:pt x="5" y="434"/>
                  </a:lnTo>
                  <a:lnTo>
                    <a:pt x="0" y="475"/>
                  </a:lnTo>
                  <a:lnTo>
                    <a:pt x="0" y="516"/>
                  </a:lnTo>
                  <a:lnTo>
                    <a:pt x="2" y="577"/>
                  </a:lnTo>
                  <a:lnTo>
                    <a:pt x="11" y="637"/>
                  </a:lnTo>
                  <a:lnTo>
                    <a:pt x="24" y="694"/>
                  </a:lnTo>
                  <a:lnTo>
                    <a:pt x="45" y="750"/>
                  </a:lnTo>
                  <a:lnTo>
                    <a:pt x="70" y="802"/>
                  </a:lnTo>
                  <a:lnTo>
                    <a:pt x="101" y="849"/>
                  </a:lnTo>
                  <a:lnTo>
                    <a:pt x="133" y="895"/>
                  </a:lnTo>
                  <a:lnTo>
                    <a:pt x="173" y="939"/>
                  </a:lnTo>
                  <a:lnTo>
                    <a:pt x="216" y="978"/>
                  </a:lnTo>
                  <a:lnTo>
                    <a:pt x="261" y="1011"/>
                  </a:lnTo>
                  <a:lnTo>
                    <a:pt x="310" y="1041"/>
                  </a:lnTo>
                  <a:lnTo>
                    <a:pt x="362" y="1066"/>
                  </a:lnTo>
                  <a:lnTo>
                    <a:pt x="417" y="1084"/>
                  </a:lnTo>
                  <a:lnTo>
                    <a:pt x="475" y="1101"/>
                  </a:lnTo>
                  <a:lnTo>
                    <a:pt x="533" y="1109"/>
                  </a:lnTo>
                  <a:lnTo>
                    <a:pt x="596" y="1112"/>
                  </a:lnTo>
                  <a:lnTo>
                    <a:pt x="708" y="1112"/>
                  </a:lnTo>
                  <a:lnTo>
                    <a:pt x="708" y="1106"/>
                  </a:lnTo>
                  <a:lnTo>
                    <a:pt x="711" y="1104"/>
                  </a:lnTo>
                  <a:lnTo>
                    <a:pt x="596" y="1104"/>
                  </a:lnTo>
                  <a:lnTo>
                    <a:pt x="535" y="1101"/>
                  </a:lnTo>
                  <a:lnTo>
                    <a:pt x="475" y="1093"/>
                  </a:lnTo>
                  <a:lnTo>
                    <a:pt x="419" y="1077"/>
                  </a:lnTo>
                  <a:lnTo>
                    <a:pt x="365" y="1057"/>
                  </a:lnTo>
                  <a:lnTo>
                    <a:pt x="315" y="1032"/>
                  </a:lnTo>
                  <a:lnTo>
                    <a:pt x="266" y="1005"/>
                  </a:lnTo>
                  <a:lnTo>
                    <a:pt x="219" y="969"/>
                  </a:lnTo>
                  <a:lnTo>
                    <a:pt x="178" y="931"/>
                  </a:lnTo>
                  <a:lnTo>
                    <a:pt x="142" y="890"/>
                  </a:lnTo>
                  <a:lnTo>
                    <a:pt x="106" y="845"/>
                  </a:lnTo>
                  <a:lnTo>
                    <a:pt x="76" y="797"/>
                  </a:lnTo>
                  <a:lnTo>
                    <a:pt x="52" y="744"/>
                  </a:lnTo>
                  <a:lnTo>
                    <a:pt x="32" y="692"/>
                  </a:lnTo>
                  <a:lnTo>
                    <a:pt x="18" y="635"/>
                  </a:lnTo>
                  <a:lnTo>
                    <a:pt x="11" y="577"/>
                  </a:lnTo>
                  <a:lnTo>
                    <a:pt x="7" y="516"/>
                  </a:lnTo>
                  <a:lnTo>
                    <a:pt x="11" y="457"/>
                  </a:lnTo>
                  <a:lnTo>
                    <a:pt x="18" y="399"/>
                  </a:lnTo>
                  <a:lnTo>
                    <a:pt x="32" y="344"/>
                  </a:lnTo>
                  <a:lnTo>
                    <a:pt x="52" y="289"/>
                  </a:lnTo>
                  <a:lnTo>
                    <a:pt x="76" y="237"/>
                  </a:lnTo>
                  <a:lnTo>
                    <a:pt x="106" y="191"/>
                  </a:lnTo>
                  <a:lnTo>
                    <a:pt x="142" y="144"/>
                  </a:lnTo>
                  <a:lnTo>
                    <a:pt x="178" y="103"/>
                  </a:lnTo>
                  <a:lnTo>
                    <a:pt x="208" y="75"/>
                  </a:lnTo>
                  <a:lnTo>
                    <a:pt x="238" y="50"/>
                  </a:lnTo>
                  <a:lnTo>
                    <a:pt x="272" y="29"/>
                  </a:lnTo>
                  <a:lnTo>
                    <a:pt x="304" y="6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201"/>
            <p:cNvSpPr>
              <a:spLocks/>
            </p:cNvSpPr>
            <p:nvPr/>
          </p:nvSpPr>
          <p:spPr bwMode="auto">
            <a:xfrm>
              <a:off x="4694238" y="4176713"/>
              <a:ext cx="74613" cy="49213"/>
            </a:xfrm>
            <a:custGeom>
              <a:avLst/>
              <a:gdLst>
                <a:gd name="T0" fmla="*/ 57 w 329"/>
                <a:gd name="T1" fmla="*/ 0 h 214"/>
                <a:gd name="T2" fmla="*/ 41 w 329"/>
                <a:gd name="T3" fmla="*/ 74 h 214"/>
                <a:gd name="T4" fmla="*/ 23 w 329"/>
                <a:gd name="T5" fmla="*/ 135 h 214"/>
                <a:gd name="T6" fmla="*/ 0 w 329"/>
                <a:gd name="T7" fmla="*/ 214 h 214"/>
                <a:gd name="T8" fmla="*/ 46 w 329"/>
                <a:gd name="T9" fmla="*/ 209 h 214"/>
                <a:gd name="T10" fmla="*/ 90 w 329"/>
                <a:gd name="T11" fmla="*/ 200 h 214"/>
                <a:gd name="T12" fmla="*/ 133 w 329"/>
                <a:gd name="T13" fmla="*/ 189 h 214"/>
                <a:gd name="T14" fmla="*/ 175 w 329"/>
                <a:gd name="T15" fmla="*/ 176 h 214"/>
                <a:gd name="T16" fmla="*/ 216 w 329"/>
                <a:gd name="T17" fmla="*/ 159 h 214"/>
                <a:gd name="T18" fmla="*/ 255 w 329"/>
                <a:gd name="T19" fmla="*/ 140 h 214"/>
                <a:gd name="T20" fmla="*/ 293 w 329"/>
                <a:gd name="T21" fmla="*/ 115 h 214"/>
                <a:gd name="T22" fmla="*/ 329 w 329"/>
                <a:gd name="T23" fmla="*/ 90 h 214"/>
                <a:gd name="T24" fmla="*/ 261 w 329"/>
                <a:gd name="T25" fmla="*/ 68 h 214"/>
                <a:gd name="T26" fmla="*/ 191 w 329"/>
                <a:gd name="T27" fmla="*/ 47 h 214"/>
                <a:gd name="T28" fmla="*/ 122 w 329"/>
                <a:gd name="T29" fmla="*/ 25 h 214"/>
                <a:gd name="T30" fmla="*/ 57 w 329"/>
                <a:gd name="T31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9" h="214">
                  <a:moveTo>
                    <a:pt x="57" y="0"/>
                  </a:moveTo>
                  <a:lnTo>
                    <a:pt x="41" y="74"/>
                  </a:lnTo>
                  <a:lnTo>
                    <a:pt x="23" y="135"/>
                  </a:lnTo>
                  <a:lnTo>
                    <a:pt x="0" y="214"/>
                  </a:lnTo>
                  <a:lnTo>
                    <a:pt x="46" y="209"/>
                  </a:lnTo>
                  <a:lnTo>
                    <a:pt x="90" y="200"/>
                  </a:lnTo>
                  <a:lnTo>
                    <a:pt x="133" y="189"/>
                  </a:lnTo>
                  <a:lnTo>
                    <a:pt x="175" y="176"/>
                  </a:lnTo>
                  <a:lnTo>
                    <a:pt x="216" y="159"/>
                  </a:lnTo>
                  <a:lnTo>
                    <a:pt x="255" y="140"/>
                  </a:lnTo>
                  <a:lnTo>
                    <a:pt x="293" y="115"/>
                  </a:lnTo>
                  <a:lnTo>
                    <a:pt x="329" y="90"/>
                  </a:lnTo>
                  <a:lnTo>
                    <a:pt x="261" y="68"/>
                  </a:lnTo>
                  <a:lnTo>
                    <a:pt x="191" y="47"/>
                  </a:lnTo>
                  <a:lnTo>
                    <a:pt x="122" y="25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202"/>
            <p:cNvSpPr>
              <a:spLocks/>
            </p:cNvSpPr>
            <p:nvPr/>
          </p:nvSpPr>
          <p:spPr bwMode="auto">
            <a:xfrm>
              <a:off x="4694238" y="4197350"/>
              <a:ext cx="76200" cy="30163"/>
            </a:xfrm>
            <a:custGeom>
              <a:avLst/>
              <a:gdLst>
                <a:gd name="T0" fmla="*/ 333 w 341"/>
                <a:gd name="T1" fmla="*/ 0 h 132"/>
                <a:gd name="T2" fmla="*/ 297 w 341"/>
                <a:gd name="T3" fmla="*/ 25 h 132"/>
                <a:gd name="T4" fmla="*/ 259 w 341"/>
                <a:gd name="T5" fmla="*/ 50 h 132"/>
                <a:gd name="T6" fmla="*/ 220 w 341"/>
                <a:gd name="T7" fmla="*/ 69 h 132"/>
                <a:gd name="T8" fmla="*/ 179 w 341"/>
                <a:gd name="T9" fmla="*/ 86 h 132"/>
                <a:gd name="T10" fmla="*/ 137 w 341"/>
                <a:gd name="T11" fmla="*/ 99 h 132"/>
                <a:gd name="T12" fmla="*/ 94 w 341"/>
                <a:gd name="T13" fmla="*/ 110 h 132"/>
                <a:gd name="T14" fmla="*/ 50 w 341"/>
                <a:gd name="T15" fmla="*/ 119 h 132"/>
                <a:gd name="T16" fmla="*/ 4 w 341"/>
                <a:gd name="T17" fmla="*/ 124 h 132"/>
                <a:gd name="T18" fmla="*/ 0 w 341"/>
                <a:gd name="T19" fmla="*/ 132 h 132"/>
                <a:gd name="T20" fmla="*/ 47 w 341"/>
                <a:gd name="T21" fmla="*/ 126 h 132"/>
                <a:gd name="T22" fmla="*/ 94 w 341"/>
                <a:gd name="T23" fmla="*/ 119 h 132"/>
                <a:gd name="T24" fmla="*/ 141 w 341"/>
                <a:gd name="T25" fmla="*/ 108 h 132"/>
                <a:gd name="T26" fmla="*/ 184 w 341"/>
                <a:gd name="T27" fmla="*/ 94 h 132"/>
                <a:gd name="T28" fmla="*/ 225 w 341"/>
                <a:gd name="T29" fmla="*/ 74 h 132"/>
                <a:gd name="T30" fmla="*/ 267 w 341"/>
                <a:gd name="T31" fmla="*/ 56 h 132"/>
                <a:gd name="T32" fmla="*/ 306 w 341"/>
                <a:gd name="T33" fmla="*/ 31 h 132"/>
                <a:gd name="T34" fmla="*/ 341 w 341"/>
                <a:gd name="T35" fmla="*/ 3 h 132"/>
                <a:gd name="T36" fmla="*/ 333 w 341"/>
                <a:gd name="T3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1" h="132">
                  <a:moveTo>
                    <a:pt x="333" y="0"/>
                  </a:moveTo>
                  <a:lnTo>
                    <a:pt x="297" y="25"/>
                  </a:lnTo>
                  <a:lnTo>
                    <a:pt x="259" y="50"/>
                  </a:lnTo>
                  <a:lnTo>
                    <a:pt x="220" y="69"/>
                  </a:lnTo>
                  <a:lnTo>
                    <a:pt x="179" y="86"/>
                  </a:lnTo>
                  <a:lnTo>
                    <a:pt x="137" y="99"/>
                  </a:lnTo>
                  <a:lnTo>
                    <a:pt x="94" y="110"/>
                  </a:lnTo>
                  <a:lnTo>
                    <a:pt x="50" y="119"/>
                  </a:lnTo>
                  <a:lnTo>
                    <a:pt x="4" y="124"/>
                  </a:lnTo>
                  <a:lnTo>
                    <a:pt x="0" y="132"/>
                  </a:lnTo>
                  <a:lnTo>
                    <a:pt x="47" y="126"/>
                  </a:lnTo>
                  <a:lnTo>
                    <a:pt x="94" y="119"/>
                  </a:lnTo>
                  <a:lnTo>
                    <a:pt x="141" y="108"/>
                  </a:lnTo>
                  <a:lnTo>
                    <a:pt x="184" y="94"/>
                  </a:lnTo>
                  <a:lnTo>
                    <a:pt x="225" y="74"/>
                  </a:lnTo>
                  <a:lnTo>
                    <a:pt x="267" y="56"/>
                  </a:lnTo>
                  <a:lnTo>
                    <a:pt x="306" y="31"/>
                  </a:lnTo>
                  <a:lnTo>
                    <a:pt x="341" y="3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203"/>
            <p:cNvSpPr>
              <a:spLocks/>
            </p:cNvSpPr>
            <p:nvPr/>
          </p:nvSpPr>
          <p:spPr bwMode="auto">
            <a:xfrm>
              <a:off x="4556126" y="3957638"/>
              <a:ext cx="139700" cy="280988"/>
            </a:xfrm>
            <a:custGeom>
              <a:avLst/>
              <a:gdLst>
                <a:gd name="T0" fmla="*/ 31 w 621"/>
                <a:gd name="T1" fmla="*/ 0 h 1241"/>
                <a:gd name="T2" fmla="*/ 41 w 621"/>
                <a:gd name="T3" fmla="*/ 45 h 1241"/>
                <a:gd name="T4" fmla="*/ 66 w 621"/>
                <a:gd name="T5" fmla="*/ 157 h 1241"/>
                <a:gd name="T6" fmla="*/ 83 w 621"/>
                <a:gd name="T7" fmla="*/ 234 h 1241"/>
                <a:gd name="T8" fmla="*/ 97 w 621"/>
                <a:gd name="T9" fmla="*/ 322 h 1241"/>
                <a:gd name="T10" fmla="*/ 110 w 621"/>
                <a:gd name="T11" fmla="*/ 417 h 1241"/>
                <a:gd name="T12" fmla="*/ 119 w 621"/>
                <a:gd name="T13" fmla="*/ 521 h 1241"/>
                <a:gd name="T14" fmla="*/ 124 w 621"/>
                <a:gd name="T15" fmla="*/ 609 h 1241"/>
                <a:gd name="T16" fmla="*/ 124 w 621"/>
                <a:gd name="T17" fmla="*/ 700 h 1241"/>
                <a:gd name="T18" fmla="*/ 121 w 621"/>
                <a:gd name="T19" fmla="*/ 791 h 1241"/>
                <a:gd name="T20" fmla="*/ 110 w 621"/>
                <a:gd name="T21" fmla="*/ 878 h 1241"/>
                <a:gd name="T22" fmla="*/ 105 w 621"/>
                <a:gd name="T23" fmla="*/ 922 h 1241"/>
                <a:gd name="T24" fmla="*/ 97 w 621"/>
                <a:gd name="T25" fmla="*/ 966 h 1241"/>
                <a:gd name="T26" fmla="*/ 86 w 621"/>
                <a:gd name="T27" fmla="*/ 1007 h 1241"/>
                <a:gd name="T28" fmla="*/ 72 w 621"/>
                <a:gd name="T29" fmla="*/ 1046 h 1241"/>
                <a:gd name="T30" fmla="*/ 58 w 621"/>
                <a:gd name="T31" fmla="*/ 1084 h 1241"/>
                <a:gd name="T32" fmla="*/ 41 w 621"/>
                <a:gd name="T33" fmla="*/ 1122 h 1241"/>
                <a:gd name="T34" fmla="*/ 23 w 621"/>
                <a:gd name="T35" fmla="*/ 1158 h 1241"/>
                <a:gd name="T36" fmla="*/ 0 w 621"/>
                <a:gd name="T37" fmla="*/ 1191 h 1241"/>
                <a:gd name="T38" fmla="*/ 11 w 621"/>
                <a:gd name="T39" fmla="*/ 1197 h 1241"/>
                <a:gd name="T40" fmla="*/ 39 w 621"/>
                <a:gd name="T41" fmla="*/ 1208 h 1241"/>
                <a:gd name="T42" fmla="*/ 83 w 621"/>
                <a:gd name="T43" fmla="*/ 1221 h 1241"/>
                <a:gd name="T44" fmla="*/ 110 w 621"/>
                <a:gd name="T45" fmla="*/ 1226 h 1241"/>
                <a:gd name="T46" fmla="*/ 140 w 621"/>
                <a:gd name="T47" fmla="*/ 1232 h 1241"/>
                <a:gd name="T48" fmla="*/ 176 w 621"/>
                <a:gd name="T49" fmla="*/ 1237 h 1241"/>
                <a:gd name="T50" fmla="*/ 214 w 621"/>
                <a:gd name="T51" fmla="*/ 1241 h 1241"/>
                <a:gd name="T52" fmla="*/ 259 w 621"/>
                <a:gd name="T53" fmla="*/ 1241 h 1241"/>
                <a:gd name="T54" fmla="*/ 302 w 621"/>
                <a:gd name="T55" fmla="*/ 1237 h 1241"/>
                <a:gd name="T56" fmla="*/ 352 w 621"/>
                <a:gd name="T57" fmla="*/ 1232 h 1241"/>
                <a:gd name="T58" fmla="*/ 405 w 621"/>
                <a:gd name="T59" fmla="*/ 1224 h 1241"/>
                <a:gd name="T60" fmla="*/ 459 w 621"/>
                <a:gd name="T61" fmla="*/ 1210 h 1241"/>
                <a:gd name="T62" fmla="*/ 517 w 621"/>
                <a:gd name="T63" fmla="*/ 1191 h 1241"/>
                <a:gd name="T64" fmla="*/ 528 w 621"/>
                <a:gd name="T65" fmla="*/ 1161 h 1241"/>
                <a:gd name="T66" fmla="*/ 556 w 621"/>
                <a:gd name="T67" fmla="*/ 1075 h 1241"/>
                <a:gd name="T68" fmla="*/ 569 w 621"/>
                <a:gd name="T69" fmla="*/ 1016 h 1241"/>
                <a:gd name="T70" fmla="*/ 585 w 621"/>
                <a:gd name="T71" fmla="*/ 947 h 1241"/>
                <a:gd name="T72" fmla="*/ 599 w 621"/>
                <a:gd name="T73" fmla="*/ 867 h 1241"/>
                <a:gd name="T74" fmla="*/ 610 w 621"/>
                <a:gd name="T75" fmla="*/ 782 h 1241"/>
                <a:gd name="T76" fmla="*/ 619 w 621"/>
                <a:gd name="T77" fmla="*/ 692 h 1241"/>
                <a:gd name="T78" fmla="*/ 621 w 621"/>
                <a:gd name="T79" fmla="*/ 595 h 1241"/>
                <a:gd name="T80" fmla="*/ 619 w 621"/>
                <a:gd name="T81" fmla="*/ 546 h 1241"/>
                <a:gd name="T82" fmla="*/ 619 w 621"/>
                <a:gd name="T83" fmla="*/ 497 h 1241"/>
                <a:gd name="T84" fmla="*/ 614 w 621"/>
                <a:gd name="T85" fmla="*/ 448 h 1241"/>
                <a:gd name="T86" fmla="*/ 608 w 621"/>
                <a:gd name="T87" fmla="*/ 398 h 1241"/>
                <a:gd name="T88" fmla="*/ 599 w 621"/>
                <a:gd name="T89" fmla="*/ 346 h 1241"/>
                <a:gd name="T90" fmla="*/ 589 w 621"/>
                <a:gd name="T91" fmla="*/ 297 h 1241"/>
                <a:gd name="T92" fmla="*/ 574 w 621"/>
                <a:gd name="T93" fmla="*/ 245 h 1241"/>
                <a:gd name="T94" fmla="*/ 561 w 621"/>
                <a:gd name="T95" fmla="*/ 195 h 1241"/>
                <a:gd name="T96" fmla="*/ 542 w 621"/>
                <a:gd name="T97" fmla="*/ 146 h 1241"/>
                <a:gd name="T98" fmla="*/ 520 w 621"/>
                <a:gd name="T99" fmla="*/ 97 h 1241"/>
                <a:gd name="T100" fmla="*/ 495 w 621"/>
                <a:gd name="T101" fmla="*/ 50 h 1241"/>
                <a:gd name="T102" fmla="*/ 468 w 621"/>
                <a:gd name="T103" fmla="*/ 0 h 1241"/>
                <a:gd name="T104" fmla="*/ 31 w 621"/>
                <a:gd name="T105" fmla="*/ 0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21" h="1241">
                  <a:moveTo>
                    <a:pt x="31" y="0"/>
                  </a:moveTo>
                  <a:lnTo>
                    <a:pt x="41" y="45"/>
                  </a:lnTo>
                  <a:lnTo>
                    <a:pt x="66" y="157"/>
                  </a:lnTo>
                  <a:lnTo>
                    <a:pt x="83" y="234"/>
                  </a:lnTo>
                  <a:lnTo>
                    <a:pt x="97" y="322"/>
                  </a:lnTo>
                  <a:lnTo>
                    <a:pt x="110" y="417"/>
                  </a:lnTo>
                  <a:lnTo>
                    <a:pt x="119" y="521"/>
                  </a:lnTo>
                  <a:lnTo>
                    <a:pt x="124" y="609"/>
                  </a:lnTo>
                  <a:lnTo>
                    <a:pt x="124" y="700"/>
                  </a:lnTo>
                  <a:lnTo>
                    <a:pt x="121" y="791"/>
                  </a:lnTo>
                  <a:lnTo>
                    <a:pt x="110" y="878"/>
                  </a:lnTo>
                  <a:lnTo>
                    <a:pt x="105" y="922"/>
                  </a:lnTo>
                  <a:lnTo>
                    <a:pt x="97" y="966"/>
                  </a:lnTo>
                  <a:lnTo>
                    <a:pt x="86" y="1007"/>
                  </a:lnTo>
                  <a:lnTo>
                    <a:pt x="72" y="1046"/>
                  </a:lnTo>
                  <a:lnTo>
                    <a:pt x="58" y="1084"/>
                  </a:lnTo>
                  <a:lnTo>
                    <a:pt x="41" y="1122"/>
                  </a:lnTo>
                  <a:lnTo>
                    <a:pt x="23" y="1158"/>
                  </a:lnTo>
                  <a:lnTo>
                    <a:pt x="0" y="1191"/>
                  </a:lnTo>
                  <a:lnTo>
                    <a:pt x="11" y="1197"/>
                  </a:lnTo>
                  <a:lnTo>
                    <a:pt x="39" y="1208"/>
                  </a:lnTo>
                  <a:lnTo>
                    <a:pt x="83" y="1221"/>
                  </a:lnTo>
                  <a:lnTo>
                    <a:pt x="110" y="1226"/>
                  </a:lnTo>
                  <a:lnTo>
                    <a:pt x="140" y="1232"/>
                  </a:lnTo>
                  <a:lnTo>
                    <a:pt x="176" y="1237"/>
                  </a:lnTo>
                  <a:lnTo>
                    <a:pt x="214" y="1241"/>
                  </a:lnTo>
                  <a:lnTo>
                    <a:pt x="259" y="1241"/>
                  </a:lnTo>
                  <a:lnTo>
                    <a:pt x="302" y="1237"/>
                  </a:lnTo>
                  <a:lnTo>
                    <a:pt x="352" y="1232"/>
                  </a:lnTo>
                  <a:lnTo>
                    <a:pt x="405" y="1224"/>
                  </a:lnTo>
                  <a:lnTo>
                    <a:pt x="459" y="1210"/>
                  </a:lnTo>
                  <a:lnTo>
                    <a:pt x="517" y="1191"/>
                  </a:lnTo>
                  <a:lnTo>
                    <a:pt x="528" y="1161"/>
                  </a:lnTo>
                  <a:lnTo>
                    <a:pt x="556" y="1075"/>
                  </a:lnTo>
                  <a:lnTo>
                    <a:pt x="569" y="1016"/>
                  </a:lnTo>
                  <a:lnTo>
                    <a:pt x="585" y="947"/>
                  </a:lnTo>
                  <a:lnTo>
                    <a:pt x="599" y="867"/>
                  </a:lnTo>
                  <a:lnTo>
                    <a:pt x="610" y="782"/>
                  </a:lnTo>
                  <a:lnTo>
                    <a:pt x="619" y="692"/>
                  </a:lnTo>
                  <a:lnTo>
                    <a:pt x="621" y="595"/>
                  </a:lnTo>
                  <a:lnTo>
                    <a:pt x="619" y="546"/>
                  </a:lnTo>
                  <a:lnTo>
                    <a:pt x="619" y="497"/>
                  </a:lnTo>
                  <a:lnTo>
                    <a:pt x="614" y="448"/>
                  </a:lnTo>
                  <a:lnTo>
                    <a:pt x="608" y="398"/>
                  </a:lnTo>
                  <a:lnTo>
                    <a:pt x="599" y="346"/>
                  </a:lnTo>
                  <a:lnTo>
                    <a:pt x="589" y="297"/>
                  </a:lnTo>
                  <a:lnTo>
                    <a:pt x="574" y="245"/>
                  </a:lnTo>
                  <a:lnTo>
                    <a:pt x="561" y="195"/>
                  </a:lnTo>
                  <a:lnTo>
                    <a:pt x="542" y="146"/>
                  </a:lnTo>
                  <a:lnTo>
                    <a:pt x="520" y="97"/>
                  </a:lnTo>
                  <a:lnTo>
                    <a:pt x="495" y="50"/>
                  </a:lnTo>
                  <a:lnTo>
                    <a:pt x="468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3D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204"/>
            <p:cNvSpPr>
              <a:spLocks/>
            </p:cNvSpPr>
            <p:nvPr/>
          </p:nvSpPr>
          <p:spPr bwMode="auto">
            <a:xfrm>
              <a:off x="4554538" y="3956050"/>
              <a:ext cx="144463" cy="284163"/>
            </a:xfrm>
            <a:custGeom>
              <a:avLst/>
              <a:gdLst>
                <a:gd name="T0" fmla="*/ 28 w 635"/>
                <a:gd name="T1" fmla="*/ 10 h 1255"/>
                <a:gd name="T2" fmla="*/ 57 w 635"/>
                <a:gd name="T3" fmla="*/ 131 h 1255"/>
                <a:gd name="T4" fmla="*/ 91 w 635"/>
                <a:gd name="T5" fmla="*/ 306 h 1255"/>
                <a:gd name="T6" fmla="*/ 110 w 635"/>
                <a:gd name="T7" fmla="*/ 451 h 1255"/>
                <a:gd name="T8" fmla="*/ 120 w 635"/>
                <a:gd name="T9" fmla="*/ 602 h 1255"/>
                <a:gd name="T10" fmla="*/ 120 w 635"/>
                <a:gd name="T11" fmla="*/ 751 h 1255"/>
                <a:gd name="T12" fmla="*/ 107 w 635"/>
                <a:gd name="T13" fmla="*/ 891 h 1255"/>
                <a:gd name="T14" fmla="*/ 80 w 635"/>
                <a:gd name="T15" fmla="*/ 1023 h 1255"/>
                <a:gd name="T16" fmla="*/ 46 w 635"/>
                <a:gd name="T17" fmla="*/ 1113 h 1255"/>
                <a:gd name="T18" fmla="*/ 16 w 635"/>
                <a:gd name="T19" fmla="*/ 1168 h 1255"/>
                <a:gd name="T20" fmla="*/ 0 w 635"/>
                <a:gd name="T21" fmla="*/ 1201 h 1255"/>
                <a:gd name="T22" fmla="*/ 19 w 635"/>
                <a:gd name="T23" fmla="*/ 1215 h 1255"/>
                <a:gd name="T24" fmla="*/ 68 w 635"/>
                <a:gd name="T25" fmla="*/ 1231 h 1255"/>
                <a:gd name="T26" fmla="*/ 145 w 635"/>
                <a:gd name="T27" fmla="*/ 1248 h 1255"/>
                <a:gd name="T28" fmla="*/ 248 w 635"/>
                <a:gd name="T29" fmla="*/ 1255 h 1255"/>
                <a:gd name="T30" fmla="*/ 376 w 635"/>
                <a:gd name="T31" fmla="*/ 1244 h 1255"/>
                <a:gd name="T32" fmla="*/ 448 w 635"/>
                <a:gd name="T33" fmla="*/ 1231 h 1255"/>
                <a:gd name="T34" fmla="*/ 525 w 635"/>
                <a:gd name="T35" fmla="*/ 1206 h 1255"/>
                <a:gd name="T36" fmla="*/ 547 w 635"/>
                <a:gd name="T37" fmla="*/ 1154 h 1255"/>
                <a:gd name="T38" fmla="*/ 583 w 635"/>
                <a:gd name="T39" fmla="*/ 1023 h 1255"/>
                <a:gd name="T40" fmla="*/ 619 w 635"/>
                <a:gd name="T41" fmla="*/ 834 h 1255"/>
                <a:gd name="T42" fmla="*/ 629 w 635"/>
                <a:gd name="T43" fmla="*/ 721 h 1255"/>
                <a:gd name="T44" fmla="*/ 635 w 635"/>
                <a:gd name="T45" fmla="*/ 600 h 1255"/>
                <a:gd name="T46" fmla="*/ 626 w 635"/>
                <a:gd name="T47" fmla="*/ 451 h 1255"/>
                <a:gd name="T48" fmla="*/ 601 w 635"/>
                <a:gd name="T49" fmla="*/ 300 h 1255"/>
                <a:gd name="T50" fmla="*/ 555 w 635"/>
                <a:gd name="T51" fmla="*/ 149 h 1255"/>
                <a:gd name="T52" fmla="*/ 520 w 635"/>
                <a:gd name="T53" fmla="*/ 76 h 1255"/>
                <a:gd name="T54" fmla="*/ 480 w 635"/>
                <a:gd name="T55" fmla="*/ 5 h 1255"/>
                <a:gd name="T56" fmla="*/ 36 w 635"/>
                <a:gd name="T57" fmla="*/ 0 h 1255"/>
                <a:gd name="T58" fmla="*/ 28 w 635"/>
                <a:gd name="T59" fmla="*/ 10 h 1255"/>
                <a:gd name="T60" fmla="*/ 36 w 635"/>
                <a:gd name="T61" fmla="*/ 16 h 1255"/>
                <a:gd name="T62" fmla="*/ 473 w 635"/>
                <a:gd name="T63" fmla="*/ 7 h 1255"/>
                <a:gd name="T64" fmla="*/ 486 w 635"/>
                <a:gd name="T65" fmla="*/ 48 h 1255"/>
                <a:gd name="T66" fmla="*/ 522 w 635"/>
                <a:gd name="T67" fmla="*/ 120 h 1255"/>
                <a:gd name="T68" fmla="*/ 563 w 635"/>
                <a:gd name="T69" fmla="*/ 230 h 1255"/>
                <a:gd name="T70" fmla="*/ 599 w 635"/>
                <a:gd name="T71" fmla="*/ 378 h 1255"/>
                <a:gd name="T72" fmla="*/ 615 w 635"/>
                <a:gd name="T73" fmla="*/ 528 h 1255"/>
                <a:gd name="T74" fmla="*/ 615 w 635"/>
                <a:gd name="T75" fmla="*/ 660 h 1255"/>
                <a:gd name="T76" fmla="*/ 608 w 635"/>
                <a:gd name="T77" fmla="*/ 775 h 1255"/>
                <a:gd name="T78" fmla="*/ 585 w 635"/>
                <a:gd name="T79" fmla="*/ 931 h 1255"/>
                <a:gd name="T80" fmla="*/ 547 w 635"/>
                <a:gd name="T81" fmla="*/ 1093 h 1255"/>
                <a:gd name="T82" fmla="*/ 520 w 635"/>
                <a:gd name="T83" fmla="*/ 1185 h 1255"/>
                <a:gd name="T84" fmla="*/ 522 w 635"/>
                <a:gd name="T85" fmla="*/ 1198 h 1255"/>
                <a:gd name="T86" fmla="*/ 480 w 635"/>
                <a:gd name="T87" fmla="*/ 1204 h 1255"/>
                <a:gd name="T88" fmla="*/ 374 w 635"/>
                <a:gd name="T89" fmla="*/ 1228 h 1255"/>
                <a:gd name="T90" fmla="*/ 248 w 635"/>
                <a:gd name="T91" fmla="*/ 1239 h 1255"/>
                <a:gd name="T92" fmla="*/ 149 w 635"/>
                <a:gd name="T93" fmla="*/ 1231 h 1255"/>
                <a:gd name="T94" fmla="*/ 71 w 635"/>
                <a:gd name="T95" fmla="*/ 1215 h 1255"/>
                <a:gd name="T96" fmla="*/ 28 w 635"/>
                <a:gd name="T97" fmla="*/ 1198 h 1255"/>
                <a:gd name="T98" fmla="*/ 11 w 635"/>
                <a:gd name="T99" fmla="*/ 1190 h 1255"/>
                <a:gd name="T100" fmla="*/ 14 w 635"/>
                <a:gd name="T101" fmla="*/ 1204 h 1255"/>
                <a:gd name="T102" fmla="*/ 46 w 635"/>
                <a:gd name="T103" fmla="*/ 1149 h 1255"/>
                <a:gd name="T104" fmla="*/ 74 w 635"/>
                <a:gd name="T105" fmla="*/ 1088 h 1255"/>
                <a:gd name="T106" fmla="*/ 113 w 635"/>
                <a:gd name="T107" fmla="*/ 962 h 1255"/>
                <a:gd name="T108" fmla="*/ 132 w 635"/>
                <a:gd name="T109" fmla="*/ 822 h 1255"/>
                <a:gd name="T110" fmla="*/ 138 w 635"/>
                <a:gd name="T111" fmla="*/ 679 h 1255"/>
                <a:gd name="T112" fmla="*/ 132 w 635"/>
                <a:gd name="T113" fmla="*/ 528 h 1255"/>
                <a:gd name="T114" fmla="*/ 110 w 635"/>
                <a:gd name="T115" fmla="*/ 329 h 1255"/>
                <a:gd name="T116" fmla="*/ 80 w 635"/>
                <a:gd name="T117" fmla="*/ 161 h 1255"/>
                <a:gd name="T118" fmla="*/ 41 w 635"/>
                <a:gd name="T119" fmla="*/ 7 h 1255"/>
                <a:gd name="T120" fmla="*/ 36 w 635"/>
                <a:gd name="T121" fmla="*/ 16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35" h="1255">
                  <a:moveTo>
                    <a:pt x="36" y="7"/>
                  </a:moveTo>
                  <a:lnTo>
                    <a:pt x="28" y="10"/>
                  </a:lnTo>
                  <a:lnTo>
                    <a:pt x="39" y="52"/>
                  </a:lnTo>
                  <a:lnTo>
                    <a:pt x="57" y="131"/>
                  </a:lnTo>
                  <a:lnTo>
                    <a:pt x="80" y="243"/>
                  </a:lnTo>
                  <a:lnTo>
                    <a:pt x="91" y="306"/>
                  </a:lnTo>
                  <a:lnTo>
                    <a:pt x="99" y="378"/>
                  </a:lnTo>
                  <a:lnTo>
                    <a:pt x="110" y="451"/>
                  </a:lnTo>
                  <a:lnTo>
                    <a:pt x="115" y="528"/>
                  </a:lnTo>
                  <a:lnTo>
                    <a:pt x="120" y="602"/>
                  </a:lnTo>
                  <a:lnTo>
                    <a:pt x="120" y="679"/>
                  </a:lnTo>
                  <a:lnTo>
                    <a:pt x="120" y="751"/>
                  </a:lnTo>
                  <a:lnTo>
                    <a:pt x="115" y="822"/>
                  </a:lnTo>
                  <a:lnTo>
                    <a:pt x="107" y="891"/>
                  </a:lnTo>
                  <a:lnTo>
                    <a:pt x="96" y="956"/>
                  </a:lnTo>
                  <a:lnTo>
                    <a:pt x="80" y="1023"/>
                  </a:lnTo>
                  <a:lnTo>
                    <a:pt x="57" y="1082"/>
                  </a:lnTo>
                  <a:lnTo>
                    <a:pt x="46" y="1113"/>
                  </a:lnTo>
                  <a:lnTo>
                    <a:pt x="33" y="1140"/>
                  </a:lnTo>
                  <a:lnTo>
                    <a:pt x="16" y="1168"/>
                  </a:lnTo>
                  <a:lnTo>
                    <a:pt x="0" y="1192"/>
                  </a:lnTo>
                  <a:lnTo>
                    <a:pt x="0" y="1201"/>
                  </a:lnTo>
                  <a:lnTo>
                    <a:pt x="3" y="1206"/>
                  </a:lnTo>
                  <a:lnTo>
                    <a:pt x="19" y="1215"/>
                  </a:lnTo>
                  <a:lnTo>
                    <a:pt x="41" y="1223"/>
                  </a:lnTo>
                  <a:lnTo>
                    <a:pt x="68" y="1231"/>
                  </a:lnTo>
                  <a:lnTo>
                    <a:pt x="102" y="1239"/>
                  </a:lnTo>
                  <a:lnTo>
                    <a:pt x="145" y="1248"/>
                  </a:lnTo>
                  <a:lnTo>
                    <a:pt x="192" y="1255"/>
                  </a:lnTo>
                  <a:lnTo>
                    <a:pt x="248" y="1255"/>
                  </a:lnTo>
                  <a:lnTo>
                    <a:pt x="311" y="1253"/>
                  </a:lnTo>
                  <a:lnTo>
                    <a:pt x="376" y="1244"/>
                  </a:lnTo>
                  <a:lnTo>
                    <a:pt x="412" y="1239"/>
                  </a:lnTo>
                  <a:lnTo>
                    <a:pt x="448" y="1231"/>
                  </a:lnTo>
                  <a:lnTo>
                    <a:pt x="486" y="1220"/>
                  </a:lnTo>
                  <a:lnTo>
                    <a:pt x="525" y="1206"/>
                  </a:lnTo>
                  <a:lnTo>
                    <a:pt x="530" y="1201"/>
                  </a:lnTo>
                  <a:lnTo>
                    <a:pt x="547" y="1154"/>
                  </a:lnTo>
                  <a:lnTo>
                    <a:pt x="563" y="1097"/>
                  </a:lnTo>
                  <a:lnTo>
                    <a:pt x="583" y="1023"/>
                  </a:lnTo>
                  <a:lnTo>
                    <a:pt x="601" y="935"/>
                  </a:lnTo>
                  <a:lnTo>
                    <a:pt x="619" y="834"/>
                  </a:lnTo>
                  <a:lnTo>
                    <a:pt x="624" y="778"/>
                  </a:lnTo>
                  <a:lnTo>
                    <a:pt x="629" y="721"/>
                  </a:lnTo>
                  <a:lnTo>
                    <a:pt x="632" y="663"/>
                  </a:lnTo>
                  <a:lnTo>
                    <a:pt x="635" y="600"/>
                  </a:lnTo>
                  <a:lnTo>
                    <a:pt x="632" y="528"/>
                  </a:lnTo>
                  <a:lnTo>
                    <a:pt x="626" y="451"/>
                  </a:lnTo>
                  <a:lnTo>
                    <a:pt x="615" y="375"/>
                  </a:lnTo>
                  <a:lnTo>
                    <a:pt x="601" y="300"/>
                  </a:lnTo>
                  <a:lnTo>
                    <a:pt x="579" y="224"/>
                  </a:lnTo>
                  <a:lnTo>
                    <a:pt x="555" y="149"/>
                  </a:lnTo>
                  <a:lnTo>
                    <a:pt x="538" y="111"/>
                  </a:lnTo>
                  <a:lnTo>
                    <a:pt x="520" y="76"/>
                  </a:lnTo>
                  <a:lnTo>
                    <a:pt x="500" y="40"/>
                  </a:lnTo>
                  <a:lnTo>
                    <a:pt x="480" y="5"/>
                  </a:lnTo>
                  <a:lnTo>
                    <a:pt x="473" y="0"/>
                  </a:lnTo>
                  <a:lnTo>
                    <a:pt x="36" y="0"/>
                  </a:lnTo>
                  <a:lnTo>
                    <a:pt x="28" y="5"/>
                  </a:lnTo>
                  <a:lnTo>
                    <a:pt x="28" y="10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473" y="16"/>
                  </a:lnTo>
                  <a:lnTo>
                    <a:pt x="473" y="7"/>
                  </a:lnTo>
                  <a:lnTo>
                    <a:pt x="467" y="13"/>
                  </a:lnTo>
                  <a:lnTo>
                    <a:pt x="486" y="48"/>
                  </a:lnTo>
                  <a:lnTo>
                    <a:pt x="505" y="84"/>
                  </a:lnTo>
                  <a:lnTo>
                    <a:pt x="522" y="120"/>
                  </a:lnTo>
                  <a:lnTo>
                    <a:pt x="538" y="155"/>
                  </a:lnTo>
                  <a:lnTo>
                    <a:pt x="563" y="230"/>
                  </a:lnTo>
                  <a:lnTo>
                    <a:pt x="585" y="304"/>
                  </a:lnTo>
                  <a:lnTo>
                    <a:pt x="599" y="378"/>
                  </a:lnTo>
                  <a:lnTo>
                    <a:pt x="610" y="455"/>
                  </a:lnTo>
                  <a:lnTo>
                    <a:pt x="615" y="528"/>
                  </a:lnTo>
                  <a:lnTo>
                    <a:pt x="619" y="600"/>
                  </a:lnTo>
                  <a:lnTo>
                    <a:pt x="615" y="660"/>
                  </a:lnTo>
                  <a:lnTo>
                    <a:pt x="613" y="721"/>
                  </a:lnTo>
                  <a:lnTo>
                    <a:pt x="608" y="775"/>
                  </a:lnTo>
                  <a:lnTo>
                    <a:pt x="601" y="830"/>
                  </a:lnTo>
                  <a:lnTo>
                    <a:pt x="585" y="931"/>
                  </a:lnTo>
                  <a:lnTo>
                    <a:pt x="566" y="1019"/>
                  </a:lnTo>
                  <a:lnTo>
                    <a:pt x="547" y="1093"/>
                  </a:lnTo>
                  <a:lnTo>
                    <a:pt x="530" y="1149"/>
                  </a:lnTo>
                  <a:lnTo>
                    <a:pt x="520" y="1185"/>
                  </a:lnTo>
                  <a:lnTo>
                    <a:pt x="516" y="1195"/>
                  </a:lnTo>
                  <a:lnTo>
                    <a:pt x="522" y="1198"/>
                  </a:lnTo>
                  <a:lnTo>
                    <a:pt x="520" y="1190"/>
                  </a:lnTo>
                  <a:lnTo>
                    <a:pt x="480" y="1204"/>
                  </a:lnTo>
                  <a:lnTo>
                    <a:pt x="446" y="1215"/>
                  </a:lnTo>
                  <a:lnTo>
                    <a:pt x="374" y="1228"/>
                  </a:lnTo>
                  <a:lnTo>
                    <a:pt x="307" y="1237"/>
                  </a:lnTo>
                  <a:lnTo>
                    <a:pt x="248" y="1239"/>
                  </a:lnTo>
                  <a:lnTo>
                    <a:pt x="195" y="1239"/>
                  </a:lnTo>
                  <a:lnTo>
                    <a:pt x="149" y="1231"/>
                  </a:lnTo>
                  <a:lnTo>
                    <a:pt x="107" y="1226"/>
                  </a:lnTo>
                  <a:lnTo>
                    <a:pt x="71" y="1215"/>
                  </a:lnTo>
                  <a:lnTo>
                    <a:pt x="46" y="1206"/>
                  </a:lnTo>
                  <a:lnTo>
                    <a:pt x="28" y="1198"/>
                  </a:lnTo>
                  <a:lnTo>
                    <a:pt x="14" y="1192"/>
                  </a:lnTo>
                  <a:lnTo>
                    <a:pt x="11" y="1190"/>
                  </a:lnTo>
                  <a:lnTo>
                    <a:pt x="5" y="1198"/>
                  </a:lnTo>
                  <a:lnTo>
                    <a:pt x="14" y="1204"/>
                  </a:lnTo>
                  <a:lnTo>
                    <a:pt x="30" y="1176"/>
                  </a:lnTo>
                  <a:lnTo>
                    <a:pt x="46" y="1149"/>
                  </a:lnTo>
                  <a:lnTo>
                    <a:pt x="61" y="1118"/>
                  </a:lnTo>
                  <a:lnTo>
                    <a:pt x="74" y="1088"/>
                  </a:lnTo>
                  <a:lnTo>
                    <a:pt x="96" y="1028"/>
                  </a:lnTo>
                  <a:lnTo>
                    <a:pt x="113" y="962"/>
                  </a:lnTo>
                  <a:lnTo>
                    <a:pt x="124" y="893"/>
                  </a:lnTo>
                  <a:lnTo>
                    <a:pt x="132" y="822"/>
                  </a:lnTo>
                  <a:lnTo>
                    <a:pt x="138" y="751"/>
                  </a:lnTo>
                  <a:lnTo>
                    <a:pt x="138" y="679"/>
                  </a:lnTo>
                  <a:lnTo>
                    <a:pt x="138" y="602"/>
                  </a:lnTo>
                  <a:lnTo>
                    <a:pt x="132" y="528"/>
                  </a:lnTo>
                  <a:lnTo>
                    <a:pt x="124" y="424"/>
                  </a:lnTo>
                  <a:lnTo>
                    <a:pt x="110" y="329"/>
                  </a:lnTo>
                  <a:lnTo>
                    <a:pt x="96" y="241"/>
                  </a:lnTo>
                  <a:lnTo>
                    <a:pt x="80" y="161"/>
                  </a:lnTo>
                  <a:lnTo>
                    <a:pt x="52" y="48"/>
                  </a:lnTo>
                  <a:lnTo>
                    <a:pt x="41" y="7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36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205"/>
            <p:cNvSpPr>
              <a:spLocks/>
            </p:cNvSpPr>
            <p:nvPr/>
          </p:nvSpPr>
          <p:spPr bwMode="auto">
            <a:xfrm>
              <a:off x="4572001" y="3957638"/>
              <a:ext cx="142875" cy="282575"/>
            </a:xfrm>
            <a:custGeom>
              <a:avLst/>
              <a:gdLst>
                <a:gd name="T0" fmla="*/ 41 w 632"/>
                <a:gd name="T1" fmla="*/ 0 h 1248"/>
                <a:gd name="T2" fmla="*/ 49 w 632"/>
                <a:gd name="T3" fmla="*/ 38 h 1248"/>
                <a:gd name="T4" fmla="*/ 72 w 632"/>
                <a:gd name="T5" fmla="*/ 137 h 1248"/>
                <a:gd name="T6" fmla="*/ 85 w 632"/>
                <a:gd name="T7" fmla="*/ 207 h 1248"/>
                <a:gd name="T8" fmla="*/ 96 w 632"/>
                <a:gd name="T9" fmla="*/ 286 h 1248"/>
                <a:gd name="T10" fmla="*/ 110 w 632"/>
                <a:gd name="T11" fmla="*/ 374 h 1248"/>
                <a:gd name="T12" fmla="*/ 118 w 632"/>
                <a:gd name="T13" fmla="*/ 467 h 1248"/>
                <a:gd name="T14" fmla="*/ 126 w 632"/>
                <a:gd name="T15" fmla="*/ 565 h 1248"/>
                <a:gd name="T16" fmla="*/ 129 w 632"/>
                <a:gd name="T17" fmla="*/ 667 h 1248"/>
                <a:gd name="T18" fmla="*/ 126 w 632"/>
                <a:gd name="T19" fmla="*/ 768 h 1248"/>
                <a:gd name="T20" fmla="*/ 121 w 632"/>
                <a:gd name="T21" fmla="*/ 818 h 1248"/>
                <a:gd name="T22" fmla="*/ 118 w 632"/>
                <a:gd name="T23" fmla="*/ 867 h 1248"/>
                <a:gd name="T24" fmla="*/ 110 w 632"/>
                <a:gd name="T25" fmla="*/ 917 h 1248"/>
                <a:gd name="T26" fmla="*/ 101 w 632"/>
                <a:gd name="T27" fmla="*/ 964 h 1248"/>
                <a:gd name="T28" fmla="*/ 90 w 632"/>
                <a:gd name="T29" fmla="*/ 1012 h 1248"/>
                <a:gd name="T30" fmla="*/ 77 w 632"/>
                <a:gd name="T31" fmla="*/ 1057 h 1248"/>
                <a:gd name="T32" fmla="*/ 61 w 632"/>
                <a:gd name="T33" fmla="*/ 1100 h 1248"/>
                <a:gd name="T34" fmla="*/ 43 w 632"/>
                <a:gd name="T35" fmla="*/ 1142 h 1248"/>
                <a:gd name="T36" fmla="*/ 25 w 632"/>
                <a:gd name="T37" fmla="*/ 1180 h 1248"/>
                <a:gd name="T38" fmla="*/ 0 w 632"/>
                <a:gd name="T39" fmla="*/ 1219 h 1248"/>
                <a:gd name="T40" fmla="*/ 11 w 632"/>
                <a:gd name="T41" fmla="*/ 1221 h 1248"/>
                <a:gd name="T42" fmla="*/ 38 w 632"/>
                <a:gd name="T43" fmla="*/ 1230 h 1248"/>
                <a:gd name="T44" fmla="*/ 85 w 632"/>
                <a:gd name="T45" fmla="*/ 1241 h 1248"/>
                <a:gd name="T46" fmla="*/ 146 w 632"/>
                <a:gd name="T47" fmla="*/ 1246 h 1248"/>
                <a:gd name="T48" fmla="*/ 184 w 632"/>
                <a:gd name="T49" fmla="*/ 1248 h 1248"/>
                <a:gd name="T50" fmla="*/ 223 w 632"/>
                <a:gd name="T51" fmla="*/ 1248 h 1248"/>
                <a:gd name="T52" fmla="*/ 266 w 632"/>
                <a:gd name="T53" fmla="*/ 1248 h 1248"/>
                <a:gd name="T54" fmla="*/ 313 w 632"/>
                <a:gd name="T55" fmla="*/ 1243 h 1248"/>
                <a:gd name="T56" fmla="*/ 362 w 632"/>
                <a:gd name="T57" fmla="*/ 1235 h 1248"/>
                <a:gd name="T58" fmla="*/ 414 w 632"/>
                <a:gd name="T59" fmla="*/ 1224 h 1248"/>
                <a:gd name="T60" fmla="*/ 472 w 632"/>
                <a:gd name="T61" fmla="*/ 1210 h 1248"/>
                <a:gd name="T62" fmla="*/ 531 w 632"/>
                <a:gd name="T63" fmla="*/ 1191 h 1248"/>
                <a:gd name="T64" fmla="*/ 542 w 632"/>
                <a:gd name="T65" fmla="*/ 1161 h 1248"/>
                <a:gd name="T66" fmla="*/ 565 w 632"/>
                <a:gd name="T67" fmla="*/ 1075 h 1248"/>
                <a:gd name="T68" fmla="*/ 580 w 632"/>
                <a:gd name="T69" fmla="*/ 1016 h 1248"/>
                <a:gd name="T70" fmla="*/ 596 w 632"/>
                <a:gd name="T71" fmla="*/ 947 h 1248"/>
                <a:gd name="T72" fmla="*/ 610 w 632"/>
                <a:gd name="T73" fmla="*/ 867 h 1248"/>
                <a:gd name="T74" fmla="*/ 621 w 632"/>
                <a:gd name="T75" fmla="*/ 782 h 1248"/>
                <a:gd name="T76" fmla="*/ 629 w 632"/>
                <a:gd name="T77" fmla="*/ 692 h 1248"/>
                <a:gd name="T78" fmla="*/ 632 w 632"/>
                <a:gd name="T79" fmla="*/ 595 h 1248"/>
                <a:gd name="T80" fmla="*/ 632 w 632"/>
                <a:gd name="T81" fmla="*/ 546 h 1248"/>
                <a:gd name="T82" fmla="*/ 629 w 632"/>
                <a:gd name="T83" fmla="*/ 497 h 1248"/>
                <a:gd name="T84" fmla="*/ 623 w 632"/>
                <a:gd name="T85" fmla="*/ 448 h 1248"/>
                <a:gd name="T86" fmla="*/ 618 w 632"/>
                <a:gd name="T87" fmla="*/ 398 h 1248"/>
                <a:gd name="T88" fmla="*/ 610 w 632"/>
                <a:gd name="T89" fmla="*/ 346 h 1248"/>
                <a:gd name="T90" fmla="*/ 599 w 632"/>
                <a:gd name="T91" fmla="*/ 297 h 1248"/>
                <a:gd name="T92" fmla="*/ 588 w 632"/>
                <a:gd name="T93" fmla="*/ 245 h 1248"/>
                <a:gd name="T94" fmla="*/ 571 w 632"/>
                <a:gd name="T95" fmla="*/ 195 h 1248"/>
                <a:gd name="T96" fmla="*/ 552 w 632"/>
                <a:gd name="T97" fmla="*/ 146 h 1248"/>
                <a:gd name="T98" fmla="*/ 531 w 632"/>
                <a:gd name="T99" fmla="*/ 97 h 1248"/>
                <a:gd name="T100" fmla="*/ 508 w 632"/>
                <a:gd name="T101" fmla="*/ 50 h 1248"/>
                <a:gd name="T102" fmla="*/ 481 w 632"/>
                <a:gd name="T103" fmla="*/ 0 h 1248"/>
                <a:gd name="T104" fmla="*/ 41 w 632"/>
                <a:gd name="T105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248">
                  <a:moveTo>
                    <a:pt x="41" y="0"/>
                  </a:moveTo>
                  <a:lnTo>
                    <a:pt x="49" y="38"/>
                  </a:lnTo>
                  <a:lnTo>
                    <a:pt x="72" y="137"/>
                  </a:lnTo>
                  <a:lnTo>
                    <a:pt x="85" y="207"/>
                  </a:lnTo>
                  <a:lnTo>
                    <a:pt x="96" y="286"/>
                  </a:lnTo>
                  <a:lnTo>
                    <a:pt x="110" y="374"/>
                  </a:lnTo>
                  <a:lnTo>
                    <a:pt x="118" y="467"/>
                  </a:lnTo>
                  <a:lnTo>
                    <a:pt x="126" y="565"/>
                  </a:lnTo>
                  <a:lnTo>
                    <a:pt x="129" y="667"/>
                  </a:lnTo>
                  <a:lnTo>
                    <a:pt x="126" y="768"/>
                  </a:lnTo>
                  <a:lnTo>
                    <a:pt x="121" y="818"/>
                  </a:lnTo>
                  <a:lnTo>
                    <a:pt x="118" y="867"/>
                  </a:lnTo>
                  <a:lnTo>
                    <a:pt x="110" y="917"/>
                  </a:lnTo>
                  <a:lnTo>
                    <a:pt x="101" y="964"/>
                  </a:lnTo>
                  <a:lnTo>
                    <a:pt x="90" y="1012"/>
                  </a:lnTo>
                  <a:lnTo>
                    <a:pt x="77" y="1057"/>
                  </a:lnTo>
                  <a:lnTo>
                    <a:pt x="61" y="1100"/>
                  </a:lnTo>
                  <a:lnTo>
                    <a:pt x="43" y="1142"/>
                  </a:lnTo>
                  <a:lnTo>
                    <a:pt x="25" y="1180"/>
                  </a:lnTo>
                  <a:lnTo>
                    <a:pt x="0" y="1219"/>
                  </a:lnTo>
                  <a:lnTo>
                    <a:pt x="11" y="1221"/>
                  </a:lnTo>
                  <a:lnTo>
                    <a:pt x="38" y="1230"/>
                  </a:lnTo>
                  <a:lnTo>
                    <a:pt x="85" y="1241"/>
                  </a:lnTo>
                  <a:lnTo>
                    <a:pt x="146" y="1246"/>
                  </a:lnTo>
                  <a:lnTo>
                    <a:pt x="184" y="1248"/>
                  </a:lnTo>
                  <a:lnTo>
                    <a:pt x="223" y="1248"/>
                  </a:lnTo>
                  <a:lnTo>
                    <a:pt x="266" y="1248"/>
                  </a:lnTo>
                  <a:lnTo>
                    <a:pt x="313" y="1243"/>
                  </a:lnTo>
                  <a:lnTo>
                    <a:pt x="362" y="1235"/>
                  </a:lnTo>
                  <a:lnTo>
                    <a:pt x="414" y="1224"/>
                  </a:lnTo>
                  <a:lnTo>
                    <a:pt x="472" y="1210"/>
                  </a:lnTo>
                  <a:lnTo>
                    <a:pt x="531" y="1191"/>
                  </a:lnTo>
                  <a:lnTo>
                    <a:pt x="542" y="1161"/>
                  </a:lnTo>
                  <a:lnTo>
                    <a:pt x="565" y="1075"/>
                  </a:lnTo>
                  <a:lnTo>
                    <a:pt x="580" y="1016"/>
                  </a:lnTo>
                  <a:lnTo>
                    <a:pt x="596" y="947"/>
                  </a:lnTo>
                  <a:lnTo>
                    <a:pt x="610" y="867"/>
                  </a:lnTo>
                  <a:lnTo>
                    <a:pt x="621" y="782"/>
                  </a:lnTo>
                  <a:lnTo>
                    <a:pt x="629" y="692"/>
                  </a:lnTo>
                  <a:lnTo>
                    <a:pt x="632" y="595"/>
                  </a:lnTo>
                  <a:lnTo>
                    <a:pt x="632" y="546"/>
                  </a:lnTo>
                  <a:lnTo>
                    <a:pt x="629" y="497"/>
                  </a:lnTo>
                  <a:lnTo>
                    <a:pt x="623" y="448"/>
                  </a:lnTo>
                  <a:lnTo>
                    <a:pt x="618" y="398"/>
                  </a:lnTo>
                  <a:lnTo>
                    <a:pt x="610" y="346"/>
                  </a:lnTo>
                  <a:lnTo>
                    <a:pt x="599" y="297"/>
                  </a:lnTo>
                  <a:lnTo>
                    <a:pt x="588" y="245"/>
                  </a:lnTo>
                  <a:lnTo>
                    <a:pt x="571" y="195"/>
                  </a:lnTo>
                  <a:lnTo>
                    <a:pt x="552" y="146"/>
                  </a:lnTo>
                  <a:lnTo>
                    <a:pt x="531" y="97"/>
                  </a:lnTo>
                  <a:lnTo>
                    <a:pt x="508" y="50"/>
                  </a:lnTo>
                  <a:lnTo>
                    <a:pt x="481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8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206"/>
            <p:cNvSpPr>
              <a:spLocks/>
            </p:cNvSpPr>
            <p:nvPr/>
          </p:nvSpPr>
          <p:spPr bwMode="auto">
            <a:xfrm>
              <a:off x="4570413" y="3956050"/>
              <a:ext cx="146050" cy="285750"/>
            </a:xfrm>
            <a:custGeom>
              <a:avLst/>
              <a:gdLst>
                <a:gd name="T0" fmla="*/ 42 w 650"/>
                <a:gd name="T1" fmla="*/ 10 h 1264"/>
                <a:gd name="T2" fmla="*/ 77 w 650"/>
                <a:gd name="T3" fmla="*/ 172 h 1264"/>
                <a:gd name="T4" fmla="*/ 102 w 650"/>
                <a:gd name="T5" fmla="*/ 318 h 1264"/>
                <a:gd name="T6" fmla="*/ 122 w 650"/>
                <a:gd name="T7" fmla="*/ 490 h 1264"/>
                <a:gd name="T8" fmla="*/ 130 w 650"/>
                <a:gd name="T9" fmla="*/ 679 h 1264"/>
                <a:gd name="T10" fmla="*/ 122 w 650"/>
                <a:gd name="T11" fmla="*/ 827 h 1264"/>
                <a:gd name="T12" fmla="*/ 102 w 650"/>
                <a:gd name="T13" fmla="*/ 973 h 1264"/>
                <a:gd name="T14" fmla="*/ 64 w 650"/>
                <a:gd name="T15" fmla="*/ 1105 h 1264"/>
                <a:gd name="T16" fmla="*/ 36 w 650"/>
                <a:gd name="T17" fmla="*/ 1165 h 1264"/>
                <a:gd name="T18" fmla="*/ 3 w 650"/>
                <a:gd name="T19" fmla="*/ 1220 h 1264"/>
                <a:gd name="T20" fmla="*/ 6 w 650"/>
                <a:gd name="T21" fmla="*/ 1233 h 1264"/>
                <a:gd name="T22" fmla="*/ 64 w 650"/>
                <a:gd name="T23" fmla="*/ 1250 h 1264"/>
                <a:gd name="T24" fmla="*/ 130 w 650"/>
                <a:gd name="T25" fmla="*/ 1258 h 1264"/>
                <a:gd name="T26" fmla="*/ 218 w 650"/>
                <a:gd name="T27" fmla="*/ 1264 h 1264"/>
                <a:gd name="T28" fmla="*/ 324 w 650"/>
                <a:gd name="T29" fmla="*/ 1258 h 1264"/>
                <a:gd name="T30" fmla="*/ 407 w 650"/>
                <a:gd name="T31" fmla="*/ 1244 h 1264"/>
                <a:gd name="T32" fmla="*/ 495 w 650"/>
                <a:gd name="T33" fmla="*/ 1220 h 1264"/>
                <a:gd name="T34" fmla="*/ 547 w 650"/>
                <a:gd name="T35" fmla="*/ 1201 h 1264"/>
                <a:gd name="T36" fmla="*/ 578 w 650"/>
                <a:gd name="T37" fmla="*/ 1097 h 1264"/>
                <a:gd name="T38" fmla="*/ 616 w 650"/>
                <a:gd name="T39" fmla="*/ 935 h 1264"/>
                <a:gd name="T40" fmla="*/ 641 w 650"/>
                <a:gd name="T41" fmla="*/ 778 h 1264"/>
                <a:gd name="T42" fmla="*/ 650 w 650"/>
                <a:gd name="T43" fmla="*/ 663 h 1264"/>
                <a:gd name="T44" fmla="*/ 646 w 650"/>
                <a:gd name="T45" fmla="*/ 528 h 1264"/>
                <a:gd name="T46" fmla="*/ 632 w 650"/>
                <a:gd name="T47" fmla="*/ 375 h 1264"/>
                <a:gd name="T48" fmla="*/ 597 w 650"/>
                <a:gd name="T49" fmla="*/ 224 h 1264"/>
                <a:gd name="T50" fmla="*/ 553 w 650"/>
                <a:gd name="T51" fmla="*/ 111 h 1264"/>
                <a:gd name="T52" fmla="*/ 517 w 650"/>
                <a:gd name="T53" fmla="*/ 40 h 1264"/>
                <a:gd name="T54" fmla="*/ 490 w 650"/>
                <a:gd name="T55" fmla="*/ 0 h 1264"/>
                <a:gd name="T56" fmla="*/ 42 w 650"/>
                <a:gd name="T57" fmla="*/ 5 h 1264"/>
                <a:gd name="T58" fmla="*/ 50 w 650"/>
                <a:gd name="T59" fmla="*/ 7 h 1264"/>
                <a:gd name="T60" fmla="*/ 490 w 650"/>
                <a:gd name="T61" fmla="*/ 16 h 1264"/>
                <a:gd name="T62" fmla="*/ 481 w 650"/>
                <a:gd name="T63" fmla="*/ 13 h 1264"/>
                <a:gd name="T64" fmla="*/ 520 w 650"/>
                <a:gd name="T65" fmla="*/ 84 h 1264"/>
                <a:gd name="T66" fmla="*/ 553 w 650"/>
                <a:gd name="T67" fmla="*/ 155 h 1264"/>
                <a:gd name="T68" fmla="*/ 599 w 650"/>
                <a:gd name="T69" fmla="*/ 304 h 1264"/>
                <a:gd name="T70" fmla="*/ 624 w 650"/>
                <a:gd name="T71" fmla="*/ 455 h 1264"/>
                <a:gd name="T72" fmla="*/ 632 w 650"/>
                <a:gd name="T73" fmla="*/ 600 h 1264"/>
                <a:gd name="T74" fmla="*/ 627 w 650"/>
                <a:gd name="T75" fmla="*/ 721 h 1264"/>
                <a:gd name="T76" fmla="*/ 616 w 650"/>
                <a:gd name="T77" fmla="*/ 830 h 1264"/>
                <a:gd name="T78" fmla="*/ 583 w 650"/>
                <a:gd name="T79" fmla="*/ 1019 h 1264"/>
                <a:gd name="T80" fmla="*/ 547 w 650"/>
                <a:gd name="T81" fmla="*/ 1149 h 1264"/>
                <a:gd name="T82" fmla="*/ 531 w 650"/>
                <a:gd name="T83" fmla="*/ 1195 h 1264"/>
                <a:gd name="T84" fmla="*/ 536 w 650"/>
                <a:gd name="T85" fmla="*/ 1190 h 1264"/>
                <a:gd name="T86" fmla="*/ 446 w 650"/>
                <a:gd name="T87" fmla="*/ 1217 h 1264"/>
                <a:gd name="T88" fmla="*/ 360 w 650"/>
                <a:gd name="T89" fmla="*/ 1237 h 1264"/>
                <a:gd name="T90" fmla="*/ 286 w 650"/>
                <a:gd name="T91" fmla="*/ 1244 h 1264"/>
                <a:gd name="T92" fmla="*/ 171 w 650"/>
                <a:gd name="T93" fmla="*/ 1248 h 1264"/>
                <a:gd name="T94" fmla="*/ 97 w 650"/>
                <a:gd name="T95" fmla="*/ 1239 h 1264"/>
                <a:gd name="T96" fmla="*/ 25 w 650"/>
                <a:gd name="T97" fmla="*/ 1223 h 1264"/>
                <a:gd name="T98" fmla="*/ 12 w 650"/>
                <a:gd name="T99" fmla="*/ 1217 h 1264"/>
                <a:gd name="T100" fmla="*/ 18 w 650"/>
                <a:gd name="T101" fmla="*/ 1231 h 1264"/>
                <a:gd name="T102" fmla="*/ 50 w 650"/>
                <a:gd name="T103" fmla="*/ 1174 h 1264"/>
                <a:gd name="T104" fmla="*/ 77 w 650"/>
                <a:gd name="T105" fmla="*/ 1111 h 1264"/>
                <a:gd name="T106" fmla="*/ 119 w 650"/>
                <a:gd name="T107" fmla="*/ 976 h 1264"/>
                <a:gd name="T108" fmla="*/ 138 w 650"/>
                <a:gd name="T109" fmla="*/ 830 h 1264"/>
                <a:gd name="T110" fmla="*/ 146 w 650"/>
                <a:gd name="T111" fmla="*/ 679 h 1264"/>
                <a:gd name="T112" fmla="*/ 140 w 650"/>
                <a:gd name="T113" fmla="*/ 550 h 1264"/>
                <a:gd name="T114" fmla="*/ 119 w 650"/>
                <a:gd name="T115" fmla="*/ 315 h 1264"/>
                <a:gd name="T116" fmla="*/ 86 w 650"/>
                <a:gd name="T117" fmla="*/ 128 h 1264"/>
                <a:gd name="T118" fmla="*/ 58 w 650"/>
                <a:gd name="T119" fmla="*/ 7 h 1264"/>
                <a:gd name="T120" fmla="*/ 50 w 650"/>
                <a:gd name="T121" fmla="*/ 16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50" h="1264">
                  <a:moveTo>
                    <a:pt x="50" y="7"/>
                  </a:moveTo>
                  <a:lnTo>
                    <a:pt x="42" y="10"/>
                  </a:lnTo>
                  <a:lnTo>
                    <a:pt x="56" y="68"/>
                  </a:lnTo>
                  <a:lnTo>
                    <a:pt x="77" y="172"/>
                  </a:lnTo>
                  <a:lnTo>
                    <a:pt x="88" y="241"/>
                  </a:lnTo>
                  <a:lnTo>
                    <a:pt x="102" y="318"/>
                  </a:lnTo>
                  <a:lnTo>
                    <a:pt x="110" y="402"/>
                  </a:lnTo>
                  <a:lnTo>
                    <a:pt x="122" y="490"/>
                  </a:lnTo>
                  <a:lnTo>
                    <a:pt x="127" y="584"/>
                  </a:lnTo>
                  <a:lnTo>
                    <a:pt x="130" y="679"/>
                  </a:lnTo>
                  <a:lnTo>
                    <a:pt x="127" y="753"/>
                  </a:lnTo>
                  <a:lnTo>
                    <a:pt x="122" y="827"/>
                  </a:lnTo>
                  <a:lnTo>
                    <a:pt x="113" y="902"/>
                  </a:lnTo>
                  <a:lnTo>
                    <a:pt x="102" y="973"/>
                  </a:lnTo>
                  <a:lnTo>
                    <a:pt x="83" y="1041"/>
                  </a:lnTo>
                  <a:lnTo>
                    <a:pt x="64" y="1105"/>
                  </a:lnTo>
                  <a:lnTo>
                    <a:pt x="50" y="1135"/>
                  </a:lnTo>
                  <a:lnTo>
                    <a:pt x="36" y="1165"/>
                  </a:lnTo>
                  <a:lnTo>
                    <a:pt x="20" y="1192"/>
                  </a:lnTo>
                  <a:lnTo>
                    <a:pt x="3" y="1220"/>
                  </a:lnTo>
                  <a:lnTo>
                    <a:pt x="0" y="1228"/>
                  </a:lnTo>
                  <a:lnTo>
                    <a:pt x="6" y="1233"/>
                  </a:lnTo>
                  <a:lnTo>
                    <a:pt x="20" y="1239"/>
                  </a:lnTo>
                  <a:lnTo>
                    <a:pt x="64" y="1250"/>
                  </a:lnTo>
                  <a:lnTo>
                    <a:pt x="94" y="1255"/>
                  </a:lnTo>
                  <a:lnTo>
                    <a:pt x="130" y="1258"/>
                  </a:lnTo>
                  <a:lnTo>
                    <a:pt x="171" y="1264"/>
                  </a:lnTo>
                  <a:lnTo>
                    <a:pt x="218" y="1264"/>
                  </a:lnTo>
                  <a:lnTo>
                    <a:pt x="286" y="1262"/>
                  </a:lnTo>
                  <a:lnTo>
                    <a:pt x="324" y="1258"/>
                  </a:lnTo>
                  <a:lnTo>
                    <a:pt x="363" y="1253"/>
                  </a:lnTo>
                  <a:lnTo>
                    <a:pt x="407" y="1244"/>
                  </a:lnTo>
                  <a:lnTo>
                    <a:pt x="448" y="1233"/>
                  </a:lnTo>
                  <a:lnTo>
                    <a:pt x="495" y="1220"/>
                  </a:lnTo>
                  <a:lnTo>
                    <a:pt x="542" y="1206"/>
                  </a:lnTo>
                  <a:lnTo>
                    <a:pt x="547" y="1201"/>
                  </a:lnTo>
                  <a:lnTo>
                    <a:pt x="561" y="1154"/>
                  </a:lnTo>
                  <a:lnTo>
                    <a:pt x="578" y="1097"/>
                  </a:lnTo>
                  <a:lnTo>
                    <a:pt x="597" y="1023"/>
                  </a:lnTo>
                  <a:lnTo>
                    <a:pt x="616" y="935"/>
                  </a:lnTo>
                  <a:lnTo>
                    <a:pt x="632" y="834"/>
                  </a:lnTo>
                  <a:lnTo>
                    <a:pt x="641" y="778"/>
                  </a:lnTo>
                  <a:lnTo>
                    <a:pt x="644" y="721"/>
                  </a:lnTo>
                  <a:lnTo>
                    <a:pt x="650" y="663"/>
                  </a:lnTo>
                  <a:lnTo>
                    <a:pt x="650" y="600"/>
                  </a:lnTo>
                  <a:lnTo>
                    <a:pt x="646" y="528"/>
                  </a:lnTo>
                  <a:lnTo>
                    <a:pt x="641" y="451"/>
                  </a:lnTo>
                  <a:lnTo>
                    <a:pt x="632" y="375"/>
                  </a:lnTo>
                  <a:lnTo>
                    <a:pt x="616" y="300"/>
                  </a:lnTo>
                  <a:lnTo>
                    <a:pt x="597" y="224"/>
                  </a:lnTo>
                  <a:lnTo>
                    <a:pt x="569" y="149"/>
                  </a:lnTo>
                  <a:lnTo>
                    <a:pt x="553" y="111"/>
                  </a:lnTo>
                  <a:lnTo>
                    <a:pt x="536" y="76"/>
                  </a:lnTo>
                  <a:lnTo>
                    <a:pt x="517" y="40"/>
                  </a:lnTo>
                  <a:lnTo>
                    <a:pt x="495" y="5"/>
                  </a:lnTo>
                  <a:lnTo>
                    <a:pt x="490" y="0"/>
                  </a:lnTo>
                  <a:lnTo>
                    <a:pt x="50" y="0"/>
                  </a:lnTo>
                  <a:lnTo>
                    <a:pt x="42" y="5"/>
                  </a:lnTo>
                  <a:lnTo>
                    <a:pt x="42" y="10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490" y="16"/>
                  </a:lnTo>
                  <a:lnTo>
                    <a:pt x="490" y="7"/>
                  </a:lnTo>
                  <a:lnTo>
                    <a:pt x="481" y="13"/>
                  </a:lnTo>
                  <a:lnTo>
                    <a:pt x="504" y="48"/>
                  </a:lnTo>
                  <a:lnTo>
                    <a:pt x="520" y="84"/>
                  </a:lnTo>
                  <a:lnTo>
                    <a:pt x="540" y="120"/>
                  </a:lnTo>
                  <a:lnTo>
                    <a:pt x="553" y="155"/>
                  </a:lnTo>
                  <a:lnTo>
                    <a:pt x="580" y="230"/>
                  </a:lnTo>
                  <a:lnTo>
                    <a:pt x="599" y="304"/>
                  </a:lnTo>
                  <a:lnTo>
                    <a:pt x="616" y="378"/>
                  </a:lnTo>
                  <a:lnTo>
                    <a:pt x="624" y="455"/>
                  </a:lnTo>
                  <a:lnTo>
                    <a:pt x="630" y="528"/>
                  </a:lnTo>
                  <a:lnTo>
                    <a:pt x="632" y="600"/>
                  </a:lnTo>
                  <a:lnTo>
                    <a:pt x="632" y="660"/>
                  </a:lnTo>
                  <a:lnTo>
                    <a:pt x="627" y="721"/>
                  </a:lnTo>
                  <a:lnTo>
                    <a:pt x="624" y="775"/>
                  </a:lnTo>
                  <a:lnTo>
                    <a:pt x="616" y="830"/>
                  </a:lnTo>
                  <a:lnTo>
                    <a:pt x="599" y="931"/>
                  </a:lnTo>
                  <a:lnTo>
                    <a:pt x="583" y="1019"/>
                  </a:lnTo>
                  <a:lnTo>
                    <a:pt x="564" y="1093"/>
                  </a:lnTo>
                  <a:lnTo>
                    <a:pt x="547" y="1149"/>
                  </a:lnTo>
                  <a:lnTo>
                    <a:pt x="536" y="1185"/>
                  </a:lnTo>
                  <a:lnTo>
                    <a:pt x="531" y="1195"/>
                  </a:lnTo>
                  <a:lnTo>
                    <a:pt x="540" y="1198"/>
                  </a:lnTo>
                  <a:lnTo>
                    <a:pt x="536" y="1190"/>
                  </a:lnTo>
                  <a:lnTo>
                    <a:pt x="490" y="1206"/>
                  </a:lnTo>
                  <a:lnTo>
                    <a:pt x="446" y="1217"/>
                  </a:lnTo>
                  <a:lnTo>
                    <a:pt x="402" y="1228"/>
                  </a:lnTo>
                  <a:lnTo>
                    <a:pt x="360" y="1237"/>
                  </a:lnTo>
                  <a:lnTo>
                    <a:pt x="322" y="1242"/>
                  </a:lnTo>
                  <a:lnTo>
                    <a:pt x="286" y="1244"/>
                  </a:lnTo>
                  <a:lnTo>
                    <a:pt x="218" y="1248"/>
                  </a:lnTo>
                  <a:lnTo>
                    <a:pt x="171" y="1248"/>
                  </a:lnTo>
                  <a:lnTo>
                    <a:pt x="130" y="1244"/>
                  </a:lnTo>
                  <a:lnTo>
                    <a:pt x="97" y="1239"/>
                  </a:lnTo>
                  <a:lnTo>
                    <a:pt x="67" y="1233"/>
                  </a:lnTo>
                  <a:lnTo>
                    <a:pt x="25" y="1223"/>
                  </a:lnTo>
                  <a:lnTo>
                    <a:pt x="18" y="1220"/>
                  </a:lnTo>
                  <a:lnTo>
                    <a:pt x="12" y="1217"/>
                  </a:lnTo>
                  <a:lnTo>
                    <a:pt x="9" y="1226"/>
                  </a:lnTo>
                  <a:lnTo>
                    <a:pt x="18" y="1231"/>
                  </a:lnTo>
                  <a:lnTo>
                    <a:pt x="34" y="1201"/>
                  </a:lnTo>
                  <a:lnTo>
                    <a:pt x="50" y="1174"/>
                  </a:lnTo>
                  <a:lnTo>
                    <a:pt x="64" y="1143"/>
                  </a:lnTo>
                  <a:lnTo>
                    <a:pt x="77" y="1111"/>
                  </a:lnTo>
                  <a:lnTo>
                    <a:pt x="99" y="1044"/>
                  </a:lnTo>
                  <a:lnTo>
                    <a:pt x="119" y="976"/>
                  </a:lnTo>
                  <a:lnTo>
                    <a:pt x="130" y="904"/>
                  </a:lnTo>
                  <a:lnTo>
                    <a:pt x="138" y="830"/>
                  </a:lnTo>
                  <a:lnTo>
                    <a:pt x="144" y="753"/>
                  </a:lnTo>
                  <a:lnTo>
                    <a:pt x="146" y="679"/>
                  </a:lnTo>
                  <a:lnTo>
                    <a:pt x="144" y="613"/>
                  </a:lnTo>
                  <a:lnTo>
                    <a:pt x="140" y="550"/>
                  </a:lnTo>
                  <a:lnTo>
                    <a:pt x="133" y="430"/>
                  </a:lnTo>
                  <a:lnTo>
                    <a:pt x="119" y="315"/>
                  </a:lnTo>
                  <a:lnTo>
                    <a:pt x="102" y="216"/>
                  </a:lnTo>
                  <a:lnTo>
                    <a:pt x="86" y="128"/>
                  </a:lnTo>
                  <a:lnTo>
                    <a:pt x="72" y="63"/>
                  </a:lnTo>
                  <a:lnTo>
                    <a:pt x="58" y="7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50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207"/>
            <p:cNvSpPr>
              <a:spLocks/>
            </p:cNvSpPr>
            <p:nvPr/>
          </p:nvSpPr>
          <p:spPr bwMode="auto">
            <a:xfrm>
              <a:off x="4575176" y="4108450"/>
              <a:ext cx="138113" cy="130175"/>
            </a:xfrm>
            <a:custGeom>
              <a:avLst/>
              <a:gdLst>
                <a:gd name="T0" fmla="*/ 609 w 609"/>
                <a:gd name="T1" fmla="*/ 0 h 577"/>
                <a:gd name="T2" fmla="*/ 580 w 609"/>
                <a:gd name="T3" fmla="*/ 30 h 577"/>
                <a:gd name="T4" fmla="*/ 549 w 609"/>
                <a:gd name="T5" fmla="*/ 57 h 577"/>
                <a:gd name="T6" fmla="*/ 517 w 609"/>
                <a:gd name="T7" fmla="*/ 82 h 577"/>
                <a:gd name="T8" fmla="*/ 483 w 609"/>
                <a:gd name="T9" fmla="*/ 104 h 577"/>
                <a:gd name="T10" fmla="*/ 450 w 609"/>
                <a:gd name="T11" fmla="*/ 121 h 577"/>
                <a:gd name="T12" fmla="*/ 412 w 609"/>
                <a:gd name="T13" fmla="*/ 134 h 577"/>
                <a:gd name="T14" fmla="*/ 373 w 609"/>
                <a:gd name="T15" fmla="*/ 140 h 577"/>
                <a:gd name="T16" fmla="*/ 335 w 609"/>
                <a:gd name="T17" fmla="*/ 143 h 577"/>
                <a:gd name="T18" fmla="*/ 310 w 609"/>
                <a:gd name="T19" fmla="*/ 143 h 577"/>
                <a:gd name="T20" fmla="*/ 283 w 609"/>
                <a:gd name="T21" fmla="*/ 140 h 577"/>
                <a:gd name="T22" fmla="*/ 256 w 609"/>
                <a:gd name="T23" fmla="*/ 134 h 577"/>
                <a:gd name="T24" fmla="*/ 227 w 609"/>
                <a:gd name="T25" fmla="*/ 127 h 577"/>
                <a:gd name="T26" fmla="*/ 200 w 609"/>
                <a:gd name="T27" fmla="*/ 109 h 577"/>
                <a:gd name="T28" fmla="*/ 173 w 609"/>
                <a:gd name="T29" fmla="*/ 93 h 577"/>
                <a:gd name="T30" fmla="*/ 148 w 609"/>
                <a:gd name="T31" fmla="*/ 75 h 577"/>
                <a:gd name="T32" fmla="*/ 121 w 609"/>
                <a:gd name="T33" fmla="*/ 52 h 577"/>
                <a:gd name="T34" fmla="*/ 117 w 609"/>
                <a:gd name="T35" fmla="*/ 121 h 577"/>
                <a:gd name="T36" fmla="*/ 112 w 609"/>
                <a:gd name="T37" fmla="*/ 187 h 577"/>
                <a:gd name="T38" fmla="*/ 104 w 609"/>
                <a:gd name="T39" fmla="*/ 255 h 577"/>
                <a:gd name="T40" fmla="*/ 90 w 609"/>
                <a:gd name="T41" fmla="*/ 318 h 577"/>
                <a:gd name="T42" fmla="*/ 74 w 609"/>
                <a:gd name="T43" fmla="*/ 382 h 577"/>
                <a:gd name="T44" fmla="*/ 54 w 609"/>
                <a:gd name="T45" fmla="*/ 442 h 577"/>
                <a:gd name="T46" fmla="*/ 29 w 609"/>
                <a:gd name="T47" fmla="*/ 497 h 577"/>
                <a:gd name="T48" fmla="*/ 13 w 609"/>
                <a:gd name="T49" fmla="*/ 524 h 577"/>
                <a:gd name="T50" fmla="*/ 0 w 609"/>
                <a:gd name="T51" fmla="*/ 549 h 577"/>
                <a:gd name="T52" fmla="*/ 2 w 609"/>
                <a:gd name="T53" fmla="*/ 552 h 577"/>
                <a:gd name="T54" fmla="*/ 44 w 609"/>
                <a:gd name="T55" fmla="*/ 562 h 577"/>
                <a:gd name="T56" fmla="*/ 74 w 609"/>
                <a:gd name="T57" fmla="*/ 568 h 577"/>
                <a:gd name="T58" fmla="*/ 107 w 609"/>
                <a:gd name="T59" fmla="*/ 573 h 577"/>
                <a:gd name="T60" fmla="*/ 148 w 609"/>
                <a:gd name="T61" fmla="*/ 577 h 577"/>
                <a:gd name="T62" fmla="*/ 195 w 609"/>
                <a:gd name="T63" fmla="*/ 577 h 577"/>
                <a:gd name="T64" fmla="*/ 261 w 609"/>
                <a:gd name="T65" fmla="*/ 573 h 577"/>
                <a:gd name="T66" fmla="*/ 299 w 609"/>
                <a:gd name="T67" fmla="*/ 571 h 577"/>
                <a:gd name="T68" fmla="*/ 337 w 609"/>
                <a:gd name="T69" fmla="*/ 566 h 577"/>
                <a:gd name="T70" fmla="*/ 379 w 609"/>
                <a:gd name="T71" fmla="*/ 557 h 577"/>
                <a:gd name="T72" fmla="*/ 420 w 609"/>
                <a:gd name="T73" fmla="*/ 549 h 577"/>
                <a:gd name="T74" fmla="*/ 464 w 609"/>
                <a:gd name="T75" fmla="*/ 535 h 577"/>
                <a:gd name="T76" fmla="*/ 508 w 609"/>
                <a:gd name="T77" fmla="*/ 521 h 577"/>
                <a:gd name="T78" fmla="*/ 513 w 609"/>
                <a:gd name="T79" fmla="*/ 514 h 577"/>
                <a:gd name="T80" fmla="*/ 524 w 609"/>
                <a:gd name="T81" fmla="*/ 478 h 577"/>
                <a:gd name="T82" fmla="*/ 541 w 609"/>
                <a:gd name="T83" fmla="*/ 422 h 577"/>
                <a:gd name="T84" fmla="*/ 560 w 609"/>
                <a:gd name="T85" fmla="*/ 348 h 577"/>
                <a:gd name="T86" fmla="*/ 574 w 609"/>
                <a:gd name="T87" fmla="*/ 275 h 577"/>
                <a:gd name="T88" fmla="*/ 591 w 609"/>
                <a:gd name="T89" fmla="*/ 190 h 577"/>
                <a:gd name="T90" fmla="*/ 601 w 609"/>
                <a:gd name="T91" fmla="*/ 96 h 577"/>
                <a:gd name="T92" fmla="*/ 609 w 609"/>
                <a:gd name="T93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09" h="577">
                  <a:moveTo>
                    <a:pt x="609" y="0"/>
                  </a:moveTo>
                  <a:lnTo>
                    <a:pt x="580" y="30"/>
                  </a:lnTo>
                  <a:lnTo>
                    <a:pt x="549" y="57"/>
                  </a:lnTo>
                  <a:lnTo>
                    <a:pt x="517" y="82"/>
                  </a:lnTo>
                  <a:lnTo>
                    <a:pt x="483" y="104"/>
                  </a:lnTo>
                  <a:lnTo>
                    <a:pt x="450" y="121"/>
                  </a:lnTo>
                  <a:lnTo>
                    <a:pt x="412" y="134"/>
                  </a:lnTo>
                  <a:lnTo>
                    <a:pt x="373" y="140"/>
                  </a:lnTo>
                  <a:lnTo>
                    <a:pt x="335" y="143"/>
                  </a:lnTo>
                  <a:lnTo>
                    <a:pt x="310" y="143"/>
                  </a:lnTo>
                  <a:lnTo>
                    <a:pt x="283" y="140"/>
                  </a:lnTo>
                  <a:lnTo>
                    <a:pt x="256" y="134"/>
                  </a:lnTo>
                  <a:lnTo>
                    <a:pt x="227" y="127"/>
                  </a:lnTo>
                  <a:lnTo>
                    <a:pt x="200" y="109"/>
                  </a:lnTo>
                  <a:lnTo>
                    <a:pt x="173" y="93"/>
                  </a:lnTo>
                  <a:lnTo>
                    <a:pt x="148" y="75"/>
                  </a:lnTo>
                  <a:lnTo>
                    <a:pt x="121" y="52"/>
                  </a:lnTo>
                  <a:lnTo>
                    <a:pt x="117" y="121"/>
                  </a:lnTo>
                  <a:lnTo>
                    <a:pt x="112" y="187"/>
                  </a:lnTo>
                  <a:lnTo>
                    <a:pt x="104" y="255"/>
                  </a:lnTo>
                  <a:lnTo>
                    <a:pt x="90" y="318"/>
                  </a:lnTo>
                  <a:lnTo>
                    <a:pt x="74" y="382"/>
                  </a:lnTo>
                  <a:lnTo>
                    <a:pt x="54" y="442"/>
                  </a:lnTo>
                  <a:lnTo>
                    <a:pt x="29" y="497"/>
                  </a:lnTo>
                  <a:lnTo>
                    <a:pt x="13" y="524"/>
                  </a:lnTo>
                  <a:lnTo>
                    <a:pt x="0" y="549"/>
                  </a:lnTo>
                  <a:lnTo>
                    <a:pt x="2" y="552"/>
                  </a:lnTo>
                  <a:lnTo>
                    <a:pt x="44" y="562"/>
                  </a:lnTo>
                  <a:lnTo>
                    <a:pt x="74" y="568"/>
                  </a:lnTo>
                  <a:lnTo>
                    <a:pt x="107" y="573"/>
                  </a:lnTo>
                  <a:lnTo>
                    <a:pt x="148" y="577"/>
                  </a:lnTo>
                  <a:lnTo>
                    <a:pt x="195" y="577"/>
                  </a:lnTo>
                  <a:lnTo>
                    <a:pt x="261" y="573"/>
                  </a:lnTo>
                  <a:lnTo>
                    <a:pt x="299" y="571"/>
                  </a:lnTo>
                  <a:lnTo>
                    <a:pt x="337" y="566"/>
                  </a:lnTo>
                  <a:lnTo>
                    <a:pt x="379" y="557"/>
                  </a:lnTo>
                  <a:lnTo>
                    <a:pt x="420" y="549"/>
                  </a:lnTo>
                  <a:lnTo>
                    <a:pt x="464" y="535"/>
                  </a:lnTo>
                  <a:lnTo>
                    <a:pt x="508" y="521"/>
                  </a:lnTo>
                  <a:lnTo>
                    <a:pt x="513" y="514"/>
                  </a:lnTo>
                  <a:lnTo>
                    <a:pt x="524" y="478"/>
                  </a:lnTo>
                  <a:lnTo>
                    <a:pt x="541" y="422"/>
                  </a:lnTo>
                  <a:lnTo>
                    <a:pt x="560" y="348"/>
                  </a:lnTo>
                  <a:lnTo>
                    <a:pt x="574" y="275"/>
                  </a:lnTo>
                  <a:lnTo>
                    <a:pt x="591" y="190"/>
                  </a:lnTo>
                  <a:lnTo>
                    <a:pt x="601" y="96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2E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208"/>
            <p:cNvSpPr>
              <a:spLocks/>
            </p:cNvSpPr>
            <p:nvPr/>
          </p:nvSpPr>
          <p:spPr bwMode="auto">
            <a:xfrm>
              <a:off x="4572001" y="4105275"/>
              <a:ext cx="142875" cy="134938"/>
            </a:xfrm>
            <a:custGeom>
              <a:avLst/>
              <a:gdLst>
                <a:gd name="T0" fmla="*/ 629 w 629"/>
                <a:gd name="T1" fmla="*/ 0 h 595"/>
                <a:gd name="T2" fmla="*/ 623 w 629"/>
                <a:gd name="T3" fmla="*/ 11 h 595"/>
                <a:gd name="T4" fmla="*/ 615 w 629"/>
                <a:gd name="T5" fmla="*/ 107 h 595"/>
                <a:gd name="T6" fmla="*/ 605 w 629"/>
                <a:gd name="T7" fmla="*/ 201 h 595"/>
                <a:gd name="T8" fmla="*/ 588 w 629"/>
                <a:gd name="T9" fmla="*/ 286 h 595"/>
                <a:gd name="T10" fmla="*/ 574 w 629"/>
                <a:gd name="T11" fmla="*/ 359 h 595"/>
                <a:gd name="T12" fmla="*/ 555 w 629"/>
                <a:gd name="T13" fmla="*/ 433 h 595"/>
                <a:gd name="T14" fmla="*/ 538 w 629"/>
                <a:gd name="T15" fmla="*/ 489 h 595"/>
                <a:gd name="T16" fmla="*/ 527 w 629"/>
                <a:gd name="T17" fmla="*/ 525 h 595"/>
                <a:gd name="T18" fmla="*/ 522 w 629"/>
                <a:gd name="T19" fmla="*/ 532 h 595"/>
                <a:gd name="T20" fmla="*/ 478 w 629"/>
                <a:gd name="T21" fmla="*/ 546 h 595"/>
                <a:gd name="T22" fmla="*/ 434 w 629"/>
                <a:gd name="T23" fmla="*/ 560 h 595"/>
                <a:gd name="T24" fmla="*/ 393 w 629"/>
                <a:gd name="T25" fmla="*/ 568 h 595"/>
                <a:gd name="T26" fmla="*/ 351 w 629"/>
                <a:gd name="T27" fmla="*/ 577 h 595"/>
                <a:gd name="T28" fmla="*/ 313 w 629"/>
                <a:gd name="T29" fmla="*/ 582 h 595"/>
                <a:gd name="T30" fmla="*/ 275 w 629"/>
                <a:gd name="T31" fmla="*/ 584 h 595"/>
                <a:gd name="T32" fmla="*/ 209 w 629"/>
                <a:gd name="T33" fmla="*/ 588 h 595"/>
                <a:gd name="T34" fmla="*/ 162 w 629"/>
                <a:gd name="T35" fmla="*/ 588 h 595"/>
                <a:gd name="T36" fmla="*/ 121 w 629"/>
                <a:gd name="T37" fmla="*/ 584 h 595"/>
                <a:gd name="T38" fmla="*/ 88 w 629"/>
                <a:gd name="T39" fmla="*/ 579 h 595"/>
                <a:gd name="T40" fmla="*/ 58 w 629"/>
                <a:gd name="T41" fmla="*/ 573 h 595"/>
                <a:gd name="T42" fmla="*/ 16 w 629"/>
                <a:gd name="T43" fmla="*/ 563 h 595"/>
                <a:gd name="T44" fmla="*/ 14 w 629"/>
                <a:gd name="T45" fmla="*/ 560 h 595"/>
                <a:gd name="T46" fmla="*/ 27 w 629"/>
                <a:gd name="T47" fmla="*/ 535 h 595"/>
                <a:gd name="T48" fmla="*/ 43 w 629"/>
                <a:gd name="T49" fmla="*/ 508 h 595"/>
                <a:gd name="T50" fmla="*/ 68 w 629"/>
                <a:gd name="T51" fmla="*/ 453 h 595"/>
                <a:gd name="T52" fmla="*/ 88 w 629"/>
                <a:gd name="T53" fmla="*/ 393 h 595"/>
                <a:gd name="T54" fmla="*/ 104 w 629"/>
                <a:gd name="T55" fmla="*/ 329 h 595"/>
                <a:gd name="T56" fmla="*/ 118 w 629"/>
                <a:gd name="T57" fmla="*/ 266 h 595"/>
                <a:gd name="T58" fmla="*/ 126 w 629"/>
                <a:gd name="T59" fmla="*/ 198 h 595"/>
                <a:gd name="T60" fmla="*/ 131 w 629"/>
                <a:gd name="T61" fmla="*/ 132 h 595"/>
                <a:gd name="T62" fmla="*/ 135 w 629"/>
                <a:gd name="T63" fmla="*/ 63 h 595"/>
                <a:gd name="T64" fmla="*/ 126 w 629"/>
                <a:gd name="T65" fmla="*/ 55 h 595"/>
                <a:gd name="T66" fmla="*/ 124 w 629"/>
                <a:gd name="T67" fmla="*/ 127 h 595"/>
                <a:gd name="T68" fmla="*/ 118 w 629"/>
                <a:gd name="T69" fmla="*/ 195 h 595"/>
                <a:gd name="T70" fmla="*/ 110 w 629"/>
                <a:gd name="T71" fmla="*/ 264 h 595"/>
                <a:gd name="T72" fmla="*/ 96 w 629"/>
                <a:gd name="T73" fmla="*/ 332 h 595"/>
                <a:gd name="T74" fmla="*/ 79 w 629"/>
                <a:gd name="T75" fmla="*/ 395 h 595"/>
                <a:gd name="T76" fmla="*/ 58 w 629"/>
                <a:gd name="T77" fmla="*/ 456 h 595"/>
                <a:gd name="T78" fmla="*/ 33 w 629"/>
                <a:gd name="T79" fmla="*/ 514 h 595"/>
                <a:gd name="T80" fmla="*/ 16 w 629"/>
                <a:gd name="T81" fmla="*/ 541 h 595"/>
                <a:gd name="T82" fmla="*/ 0 w 629"/>
                <a:gd name="T83" fmla="*/ 566 h 595"/>
                <a:gd name="T84" fmla="*/ 14 w 629"/>
                <a:gd name="T85" fmla="*/ 571 h 595"/>
                <a:gd name="T86" fmla="*/ 55 w 629"/>
                <a:gd name="T87" fmla="*/ 582 h 595"/>
                <a:gd name="T88" fmla="*/ 85 w 629"/>
                <a:gd name="T89" fmla="*/ 588 h 595"/>
                <a:gd name="T90" fmla="*/ 121 w 629"/>
                <a:gd name="T91" fmla="*/ 593 h 595"/>
                <a:gd name="T92" fmla="*/ 162 w 629"/>
                <a:gd name="T93" fmla="*/ 595 h 595"/>
                <a:gd name="T94" fmla="*/ 209 w 629"/>
                <a:gd name="T95" fmla="*/ 595 h 595"/>
                <a:gd name="T96" fmla="*/ 277 w 629"/>
                <a:gd name="T97" fmla="*/ 593 h 595"/>
                <a:gd name="T98" fmla="*/ 315 w 629"/>
                <a:gd name="T99" fmla="*/ 590 h 595"/>
                <a:gd name="T100" fmla="*/ 354 w 629"/>
                <a:gd name="T101" fmla="*/ 584 h 595"/>
                <a:gd name="T102" fmla="*/ 396 w 629"/>
                <a:gd name="T103" fmla="*/ 577 h 595"/>
                <a:gd name="T104" fmla="*/ 439 w 629"/>
                <a:gd name="T105" fmla="*/ 566 h 595"/>
                <a:gd name="T106" fmla="*/ 484 w 629"/>
                <a:gd name="T107" fmla="*/ 555 h 595"/>
                <a:gd name="T108" fmla="*/ 531 w 629"/>
                <a:gd name="T109" fmla="*/ 538 h 595"/>
                <a:gd name="T110" fmla="*/ 544 w 629"/>
                <a:gd name="T111" fmla="*/ 497 h 595"/>
                <a:gd name="T112" fmla="*/ 558 w 629"/>
                <a:gd name="T113" fmla="*/ 447 h 595"/>
                <a:gd name="T114" fmla="*/ 576 w 629"/>
                <a:gd name="T115" fmla="*/ 381 h 595"/>
                <a:gd name="T116" fmla="*/ 594 w 629"/>
                <a:gd name="T117" fmla="*/ 302 h 595"/>
                <a:gd name="T118" fmla="*/ 610 w 629"/>
                <a:gd name="T119" fmla="*/ 212 h 595"/>
                <a:gd name="T120" fmla="*/ 623 w 629"/>
                <a:gd name="T121" fmla="*/ 110 h 595"/>
                <a:gd name="T122" fmla="*/ 626 w 629"/>
                <a:gd name="T123" fmla="*/ 55 h 595"/>
                <a:gd name="T124" fmla="*/ 629 w 629"/>
                <a:gd name="T125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29" h="595">
                  <a:moveTo>
                    <a:pt x="629" y="0"/>
                  </a:moveTo>
                  <a:lnTo>
                    <a:pt x="623" y="11"/>
                  </a:lnTo>
                  <a:lnTo>
                    <a:pt x="615" y="107"/>
                  </a:lnTo>
                  <a:lnTo>
                    <a:pt x="605" y="201"/>
                  </a:lnTo>
                  <a:lnTo>
                    <a:pt x="588" y="286"/>
                  </a:lnTo>
                  <a:lnTo>
                    <a:pt x="574" y="359"/>
                  </a:lnTo>
                  <a:lnTo>
                    <a:pt x="555" y="433"/>
                  </a:lnTo>
                  <a:lnTo>
                    <a:pt x="538" y="489"/>
                  </a:lnTo>
                  <a:lnTo>
                    <a:pt x="527" y="525"/>
                  </a:lnTo>
                  <a:lnTo>
                    <a:pt x="522" y="532"/>
                  </a:lnTo>
                  <a:lnTo>
                    <a:pt x="478" y="546"/>
                  </a:lnTo>
                  <a:lnTo>
                    <a:pt x="434" y="560"/>
                  </a:lnTo>
                  <a:lnTo>
                    <a:pt x="393" y="568"/>
                  </a:lnTo>
                  <a:lnTo>
                    <a:pt x="351" y="577"/>
                  </a:lnTo>
                  <a:lnTo>
                    <a:pt x="313" y="582"/>
                  </a:lnTo>
                  <a:lnTo>
                    <a:pt x="275" y="584"/>
                  </a:lnTo>
                  <a:lnTo>
                    <a:pt x="209" y="588"/>
                  </a:lnTo>
                  <a:lnTo>
                    <a:pt x="162" y="588"/>
                  </a:lnTo>
                  <a:lnTo>
                    <a:pt x="121" y="584"/>
                  </a:lnTo>
                  <a:lnTo>
                    <a:pt x="88" y="579"/>
                  </a:lnTo>
                  <a:lnTo>
                    <a:pt x="58" y="573"/>
                  </a:lnTo>
                  <a:lnTo>
                    <a:pt x="16" y="563"/>
                  </a:lnTo>
                  <a:lnTo>
                    <a:pt x="14" y="560"/>
                  </a:lnTo>
                  <a:lnTo>
                    <a:pt x="27" y="535"/>
                  </a:lnTo>
                  <a:lnTo>
                    <a:pt x="43" y="508"/>
                  </a:lnTo>
                  <a:lnTo>
                    <a:pt x="68" y="453"/>
                  </a:lnTo>
                  <a:lnTo>
                    <a:pt x="88" y="393"/>
                  </a:lnTo>
                  <a:lnTo>
                    <a:pt x="104" y="329"/>
                  </a:lnTo>
                  <a:lnTo>
                    <a:pt x="118" y="266"/>
                  </a:lnTo>
                  <a:lnTo>
                    <a:pt x="126" y="198"/>
                  </a:lnTo>
                  <a:lnTo>
                    <a:pt x="131" y="132"/>
                  </a:lnTo>
                  <a:lnTo>
                    <a:pt x="135" y="63"/>
                  </a:lnTo>
                  <a:lnTo>
                    <a:pt x="126" y="55"/>
                  </a:lnTo>
                  <a:lnTo>
                    <a:pt x="124" y="127"/>
                  </a:lnTo>
                  <a:lnTo>
                    <a:pt x="118" y="195"/>
                  </a:lnTo>
                  <a:lnTo>
                    <a:pt x="110" y="264"/>
                  </a:lnTo>
                  <a:lnTo>
                    <a:pt x="96" y="332"/>
                  </a:lnTo>
                  <a:lnTo>
                    <a:pt x="79" y="395"/>
                  </a:lnTo>
                  <a:lnTo>
                    <a:pt x="58" y="456"/>
                  </a:lnTo>
                  <a:lnTo>
                    <a:pt x="33" y="514"/>
                  </a:lnTo>
                  <a:lnTo>
                    <a:pt x="16" y="541"/>
                  </a:lnTo>
                  <a:lnTo>
                    <a:pt x="0" y="566"/>
                  </a:lnTo>
                  <a:lnTo>
                    <a:pt x="14" y="571"/>
                  </a:lnTo>
                  <a:lnTo>
                    <a:pt x="55" y="582"/>
                  </a:lnTo>
                  <a:lnTo>
                    <a:pt x="85" y="588"/>
                  </a:lnTo>
                  <a:lnTo>
                    <a:pt x="121" y="593"/>
                  </a:lnTo>
                  <a:lnTo>
                    <a:pt x="162" y="595"/>
                  </a:lnTo>
                  <a:lnTo>
                    <a:pt x="209" y="595"/>
                  </a:lnTo>
                  <a:lnTo>
                    <a:pt x="277" y="593"/>
                  </a:lnTo>
                  <a:lnTo>
                    <a:pt x="315" y="590"/>
                  </a:lnTo>
                  <a:lnTo>
                    <a:pt x="354" y="584"/>
                  </a:lnTo>
                  <a:lnTo>
                    <a:pt x="396" y="577"/>
                  </a:lnTo>
                  <a:lnTo>
                    <a:pt x="439" y="566"/>
                  </a:lnTo>
                  <a:lnTo>
                    <a:pt x="484" y="555"/>
                  </a:lnTo>
                  <a:lnTo>
                    <a:pt x="531" y="538"/>
                  </a:lnTo>
                  <a:lnTo>
                    <a:pt x="544" y="497"/>
                  </a:lnTo>
                  <a:lnTo>
                    <a:pt x="558" y="447"/>
                  </a:lnTo>
                  <a:lnTo>
                    <a:pt x="576" y="381"/>
                  </a:lnTo>
                  <a:lnTo>
                    <a:pt x="594" y="302"/>
                  </a:lnTo>
                  <a:lnTo>
                    <a:pt x="610" y="212"/>
                  </a:lnTo>
                  <a:lnTo>
                    <a:pt x="623" y="110"/>
                  </a:lnTo>
                  <a:lnTo>
                    <a:pt x="626" y="55"/>
                  </a:lnTo>
                  <a:lnTo>
                    <a:pt x="629" y="0"/>
                  </a:lnTo>
                  <a:close/>
                </a:path>
              </a:pathLst>
            </a:custGeom>
            <a:solidFill>
              <a:srgbClr val="753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39" name="Picture 3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381387" y="6182601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837881" y="6249526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84"/>
    </mc:Choice>
    <mc:Fallback xmlns="">
      <p:transition spd="slow" advTm="2048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48083" y="611578"/>
            <a:ext cx="2425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Chapter 1</a:t>
            </a:r>
            <a:endParaRPr lang="ko-KR" altLang="en-US" sz="36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512953">
            <a:off x="2545154" y="1277436"/>
            <a:ext cx="533250" cy="440842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그림 23" descr="veve.pn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3028515" y="372254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그림 24" descr="veve.pn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2782406" y="602797"/>
            <a:ext cx="337060" cy="493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그룹 19"/>
          <p:cNvGrpSpPr/>
          <p:nvPr/>
        </p:nvGrpSpPr>
        <p:grpSpPr>
          <a:xfrm>
            <a:off x="6742371" y="6153520"/>
            <a:ext cx="1052193" cy="503120"/>
            <a:chOff x="4330701" y="3897313"/>
            <a:chExt cx="493713" cy="344487"/>
          </a:xfrm>
        </p:grpSpPr>
        <p:sp>
          <p:nvSpPr>
            <p:cNvPr id="21" name="Freeform 187"/>
            <p:cNvSpPr>
              <a:spLocks/>
            </p:cNvSpPr>
            <p:nvPr/>
          </p:nvSpPr>
          <p:spPr bwMode="auto">
            <a:xfrm>
              <a:off x="4332288" y="3898900"/>
              <a:ext cx="458788" cy="296863"/>
            </a:xfrm>
            <a:custGeom>
              <a:avLst/>
              <a:gdLst>
                <a:gd name="T0" fmla="*/ 2025 w 2028"/>
                <a:gd name="T1" fmla="*/ 688 h 1311"/>
                <a:gd name="T2" fmla="*/ 2014 w 2028"/>
                <a:gd name="T3" fmla="*/ 787 h 1311"/>
                <a:gd name="T4" fmla="*/ 1978 w 2028"/>
                <a:gd name="T5" fmla="*/ 910 h 1311"/>
                <a:gd name="T6" fmla="*/ 1918 w 2028"/>
                <a:gd name="T7" fmla="*/ 1023 h 1311"/>
                <a:gd name="T8" fmla="*/ 1841 w 2028"/>
                <a:gd name="T9" fmla="*/ 1118 h 1311"/>
                <a:gd name="T10" fmla="*/ 1745 w 2028"/>
                <a:gd name="T11" fmla="*/ 1201 h 1311"/>
                <a:gd name="T12" fmla="*/ 1638 w 2028"/>
                <a:gd name="T13" fmla="*/ 1262 h 1311"/>
                <a:gd name="T14" fmla="*/ 1517 w 2028"/>
                <a:gd name="T15" fmla="*/ 1300 h 1311"/>
                <a:gd name="T16" fmla="*/ 1454 w 2028"/>
                <a:gd name="T17" fmla="*/ 1309 h 1311"/>
                <a:gd name="T18" fmla="*/ 1387 w 2028"/>
                <a:gd name="T19" fmla="*/ 1311 h 1311"/>
                <a:gd name="T20" fmla="*/ 604 w 2028"/>
                <a:gd name="T21" fmla="*/ 1311 h 1311"/>
                <a:gd name="T22" fmla="*/ 541 w 2028"/>
                <a:gd name="T23" fmla="*/ 1305 h 1311"/>
                <a:gd name="T24" fmla="*/ 448 w 2028"/>
                <a:gd name="T25" fmla="*/ 1284 h 1311"/>
                <a:gd name="T26" fmla="*/ 332 w 2028"/>
                <a:gd name="T27" fmla="*/ 1231 h 1311"/>
                <a:gd name="T28" fmla="*/ 231 w 2028"/>
                <a:gd name="T29" fmla="*/ 1163 h 1311"/>
                <a:gd name="T30" fmla="*/ 145 w 2028"/>
                <a:gd name="T31" fmla="*/ 1072 h 1311"/>
                <a:gd name="T32" fmla="*/ 77 w 2028"/>
                <a:gd name="T33" fmla="*/ 967 h 1311"/>
                <a:gd name="T34" fmla="*/ 28 w 2028"/>
                <a:gd name="T35" fmla="*/ 850 h 1311"/>
                <a:gd name="T36" fmla="*/ 3 w 2028"/>
                <a:gd name="T37" fmla="*/ 724 h 1311"/>
                <a:gd name="T38" fmla="*/ 0 w 2028"/>
                <a:gd name="T39" fmla="*/ 655 h 1311"/>
                <a:gd name="T40" fmla="*/ 3 w 2028"/>
                <a:gd name="T41" fmla="*/ 590 h 1311"/>
                <a:gd name="T42" fmla="*/ 28 w 2028"/>
                <a:gd name="T43" fmla="*/ 460 h 1311"/>
                <a:gd name="T44" fmla="*/ 77 w 2028"/>
                <a:gd name="T45" fmla="*/ 342 h 1311"/>
                <a:gd name="T46" fmla="*/ 145 w 2028"/>
                <a:gd name="T47" fmla="*/ 238 h 1311"/>
                <a:gd name="T48" fmla="*/ 231 w 2028"/>
                <a:gd name="T49" fmla="*/ 147 h 1311"/>
                <a:gd name="T50" fmla="*/ 332 w 2028"/>
                <a:gd name="T51" fmla="*/ 79 h 1311"/>
                <a:gd name="T52" fmla="*/ 448 w 2028"/>
                <a:gd name="T53" fmla="*/ 29 h 1311"/>
                <a:gd name="T54" fmla="*/ 541 w 2028"/>
                <a:gd name="T55" fmla="*/ 7 h 1311"/>
                <a:gd name="T56" fmla="*/ 604 w 2028"/>
                <a:gd name="T57" fmla="*/ 0 h 1311"/>
                <a:gd name="T58" fmla="*/ 1387 w 2028"/>
                <a:gd name="T59" fmla="*/ 0 h 1311"/>
                <a:gd name="T60" fmla="*/ 1454 w 2028"/>
                <a:gd name="T61" fmla="*/ 2 h 1311"/>
                <a:gd name="T62" fmla="*/ 1517 w 2028"/>
                <a:gd name="T63" fmla="*/ 13 h 1311"/>
                <a:gd name="T64" fmla="*/ 1638 w 2028"/>
                <a:gd name="T65" fmla="*/ 52 h 1311"/>
                <a:gd name="T66" fmla="*/ 1745 w 2028"/>
                <a:gd name="T67" fmla="*/ 112 h 1311"/>
                <a:gd name="T68" fmla="*/ 1841 w 2028"/>
                <a:gd name="T69" fmla="*/ 191 h 1311"/>
                <a:gd name="T70" fmla="*/ 1918 w 2028"/>
                <a:gd name="T71" fmla="*/ 288 h 1311"/>
                <a:gd name="T72" fmla="*/ 1978 w 2028"/>
                <a:gd name="T73" fmla="*/ 399 h 1311"/>
                <a:gd name="T74" fmla="*/ 2014 w 2028"/>
                <a:gd name="T75" fmla="*/ 523 h 1311"/>
                <a:gd name="T76" fmla="*/ 2025 w 2028"/>
                <a:gd name="T77" fmla="*/ 622 h 1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1">
                  <a:moveTo>
                    <a:pt x="2028" y="655"/>
                  </a:moveTo>
                  <a:lnTo>
                    <a:pt x="2025" y="688"/>
                  </a:lnTo>
                  <a:lnTo>
                    <a:pt x="2025" y="724"/>
                  </a:lnTo>
                  <a:lnTo>
                    <a:pt x="2014" y="787"/>
                  </a:lnTo>
                  <a:lnTo>
                    <a:pt x="1998" y="850"/>
                  </a:lnTo>
                  <a:lnTo>
                    <a:pt x="1978" y="910"/>
                  </a:lnTo>
                  <a:lnTo>
                    <a:pt x="1951" y="967"/>
                  </a:lnTo>
                  <a:lnTo>
                    <a:pt x="1918" y="1023"/>
                  </a:lnTo>
                  <a:lnTo>
                    <a:pt x="1882" y="1072"/>
                  </a:lnTo>
                  <a:lnTo>
                    <a:pt x="1841" y="1118"/>
                  </a:lnTo>
                  <a:lnTo>
                    <a:pt x="1794" y="1163"/>
                  </a:lnTo>
                  <a:lnTo>
                    <a:pt x="1745" y="1201"/>
                  </a:lnTo>
                  <a:lnTo>
                    <a:pt x="1693" y="1231"/>
                  </a:lnTo>
                  <a:lnTo>
                    <a:pt x="1638" y="1262"/>
                  </a:lnTo>
                  <a:lnTo>
                    <a:pt x="1577" y="1284"/>
                  </a:lnTo>
                  <a:lnTo>
                    <a:pt x="1517" y="1300"/>
                  </a:lnTo>
                  <a:lnTo>
                    <a:pt x="1486" y="1305"/>
                  </a:lnTo>
                  <a:lnTo>
                    <a:pt x="1454" y="1309"/>
                  </a:lnTo>
                  <a:lnTo>
                    <a:pt x="1420" y="1311"/>
                  </a:lnTo>
                  <a:lnTo>
                    <a:pt x="1387" y="1311"/>
                  </a:lnTo>
                  <a:lnTo>
                    <a:pt x="638" y="1311"/>
                  </a:lnTo>
                  <a:lnTo>
                    <a:pt x="604" y="1311"/>
                  </a:lnTo>
                  <a:lnTo>
                    <a:pt x="572" y="1309"/>
                  </a:lnTo>
                  <a:lnTo>
                    <a:pt x="541" y="1305"/>
                  </a:lnTo>
                  <a:lnTo>
                    <a:pt x="509" y="1300"/>
                  </a:lnTo>
                  <a:lnTo>
                    <a:pt x="448" y="1284"/>
                  </a:lnTo>
                  <a:lnTo>
                    <a:pt x="388" y="1262"/>
                  </a:lnTo>
                  <a:lnTo>
                    <a:pt x="332" y="1231"/>
                  </a:lnTo>
                  <a:lnTo>
                    <a:pt x="280" y="1201"/>
                  </a:lnTo>
                  <a:lnTo>
                    <a:pt x="231" y="1163"/>
                  </a:lnTo>
                  <a:lnTo>
                    <a:pt x="187" y="1118"/>
                  </a:lnTo>
                  <a:lnTo>
                    <a:pt x="145" y="1072"/>
                  </a:lnTo>
                  <a:lnTo>
                    <a:pt x="107" y="1023"/>
                  </a:lnTo>
                  <a:lnTo>
                    <a:pt x="77" y="967"/>
                  </a:lnTo>
                  <a:lnTo>
                    <a:pt x="50" y="910"/>
                  </a:lnTo>
                  <a:lnTo>
                    <a:pt x="28" y="850"/>
                  </a:lnTo>
                  <a:lnTo>
                    <a:pt x="12" y="787"/>
                  </a:lnTo>
                  <a:lnTo>
                    <a:pt x="3" y="724"/>
                  </a:lnTo>
                  <a:lnTo>
                    <a:pt x="0" y="688"/>
                  </a:lnTo>
                  <a:lnTo>
                    <a:pt x="0" y="655"/>
                  </a:lnTo>
                  <a:lnTo>
                    <a:pt x="0" y="622"/>
                  </a:lnTo>
                  <a:lnTo>
                    <a:pt x="3" y="590"/>
                  </a:lnTo>
                  <a:lnTo>
                    <a:pt x="12" y="523"/>
                  </a:lnTo>
                  <a:lnTo>
                    <a:pt x="28" y="460"/>
                  </a:lnTo>
                  <a:lnTo>
                    <a:pt x="50" y="399"/>
                  </a:lnTo>
                  <a:lnTo>
                    <a:pt x="77" y="342"/>
                  </a:lnTo>
                  <a:lnTo>
                    <a:pt x="107" y="288"/>
                  </a:lnTo>
                  <a:lnTo>
                    <a:pt x="145" y="238"/>
                  </a:lnTo>
                  <a:lnTo>
                    <a:pt x="187" y="191"/>
                  </a:lnTo>
                  <a:lnTo>
                    <a:pt x="231" y="147"/>
                  </a:lnTo>
                  <a:lnTo>
                    <a:pt x="280" y="112"/>
                  </a:lnTo>
                  <a:lnTo>
                    <a:pt x="332" y="79"/>
                  </a:lnTo>
                  <a:lnTo>
                    <a:pt x="388" y="52"/>
                  </a:lnTo>
                  <a:lnTo>
                    <a:pt x="448" y="29"/>
                  </a:lnTo>
                  <a:lnTo>
                    <a:pt x="509" y="13"/>
                  </a:lnTo>
                  <a:lnTo>
                    <a:pt x="541" y="7"/>
                  </a:lnTo>
                  <a:lnTo>
                    <a:pt x="572" y="2"/>
                  </a:lnTo>
                  <a:lnTo>
                    <a:pt x="604" y="0"/>
                  </a:lnTo>
                  <a:lnTo>
                    <a:pt x="638" y="0"/>
                  </a:lnTo>
                  <a:lnTo>
                    <a:pt x="1387" y="0"/>
                  </a:lnTo>
                  <a:lnTo>
                    <a:pt x="1420" y="0"/>
                  </a:lnTo>
                  <a:lnTo>
                    <a:pt x="1454" y="2"/>
                  </a:lnTo>
                  <a:lnTo>
                    <a:pt x="1486" y="7"/>
                  </a:lnTo>
                  <a:lnTo>
                    <a:pt x="1517" y="13"/>
                  </a:lnTo>
                  <a:lnTo>
                    <a:pt x="1577" y="29"/>
                  </a:lnTo>
                  <a:lnTo>
                    <a:pt x="1638" y="52"/>
                  </a:lnTo>
                  <a:lnTo>
                    <a:pt x="1693" y="79"/>
                  </a:lnTo>
                  <a:lnTo>
                    <a:pt x="1745" y="112"/>
                  </a:lnTo>
                  <a:lnTo>
                    <a:pt x="1794" y="147"/>
                  </a:lnTo>
                  <a:lnTo>
                    <a:pt x="1841" y="191"/>
                  </a:lnTo>
                  <a:lnTo>
                    <a:pt x="1882" y="238"/>
                  </a:lnTo>
                  <a:lnTo>
                    <a:pt x="1918" y="288"/>
                  </a:lnTo>
                  <a:lnTo>
                    <a:pt x="1951" y="342"/>
                  </a:lnTo>
                  <a:lnTo>
                    <a:pt x="1978" y="399"/>
                  </a:lnTo>
                  <a:lnTo>
                    <a:pt x="1998" y="460"/>
                  </a:lnTo>
                  <a:lnTo>
                    <a:pt x="2014" y="523"/>
                  </a:lnTo>
                  <a:lnTo>
                    <a:pt x="2025" y="590"/>
                  </a:lnTo>
                  <a:lnTo>
                    <a:pt x="2025" y="622"/>
                  </a:lnTo>
                  <a:lnTo>
                    <a:pt x="2028" y="655"/>
                  </a:lnTo>
                  <a:close/>
                </a:path>
              </a:pathLst>
            </a:custGeom>
            <a:solidFill>
              <a:srgbClr val="F3F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88"/>
            <p:cNvSpPr>
              <a:spLocks/>
            </p:cNvSpPr>
            <p:nvPr/>
          </p:nvSpPr>
          <p:spPr bwMode="auto">
            <a:xfrm>
              <a:off x="4330701" y="3897313"/>
              <a:ext cx="463550" cy="301625"/>
            </a:xfrm>
            <a:custGeom>
              <a:avLst/>
              <a:gdLst>
                <a:gd name="T0" fmla="*/ 2025 w 2044"/>
                <a:gd name="T1" fmla="*/ 730 h 1328"/>
                <a:gd name="T2" fmla="*/ 1978 w 2044"/>
                <a:gd name="T3" fmla="*/ 917 h 1328"/>
                <a:gd name="T4" fmla="*/ 1882 w 2044"/>
                <a:gd name="T5" fmla="*/ 1075 h 1328"/>
                <a:gd name="T6" fmla="*/ 1750 w 2044"/>
                <a:gd name="T7" fmla="*/ 1202 h 1328"/>
                <a:gd name="T8" fmla="*/ 1585 w 2044"/>
                <a:gd name="T9" fmla="*/ 1284 h 1328"/>
                <a:gd name="T10" fmla="*/ 1462 w 2044"/>
                <a:gd name="T11" fmla="*/ 1309 h 1328"/>
                <a:gd name="T12" fmla="*/ 646 w 2044"/>
                <a:gd name="T13" fmla="*/ 1312 h 1328"/>
                <a:gd name="T14" fmla="*/ 549 w 2044"/>
                <a:gd name="T15" fmla="*/ 1307 h 1328"/>
                <a:gd name="T16" fmla="*/ 401 w 2044"/>
                <a:gd name="T17" fmla="*/ 1262 h 1328"/>
                <a:gd name="T18" fmla="*/ 245 w 2044"/>
                <a:gd name="T19" fmla="*/ 1163 h 1328"/>
                <a:gd name="T20" fmla="*/ 124 w 2044"/>
                <a:gd name="T21" fmla="*/ 1026 h 1328"/>
                <a:gd name="T22" fmla="*/ 44 w 2044"/>
                <a:gd name="T23" fmla="*/ 856 h 1328"/>
                <a:gd name="T24" fmla="*/ 16 w 2044"/>
                <a:gd name="T25" fmla="*/ 664 h 1328"/>
                <a:gd name="T26" fmla="*/ 44 w 2044"/>
                <a:gd name="T27" fmla="*/ 473 h 1328"/>
                <a:gd name="T28" fmla="*/ 124 w 2044"/>
                <a:gd name="T29" fmla="*/ 302 h 1328"/>
                <a:gd name="T30" fmla="*/ 245 w 2044"/>
                <a:gd name="T31" fmla="*/ 165 h 1328"/>
                <a:gd name="T32" fmla="*/ 401 w 2044"/>
                <a:gd name="T33" fmla="*/ 66 h 1328"/>
                <a:gd name="T34" fmla="*/ 580 w 2044"/>
                <a:gd name="T35" fmla="*/ 20 h 1328"/>
                <a:gd name="T36" fmla="*/ 1395 w 2044"/>
                <a:gd name="T37" fmla="*/ 16 h 1328"/>
                <a:gd name="T38" fmla="*/ 1525 w 2044"/>
                <a:gd name="T39" fmla="*/ 30 h 1328"/>
                <a:gd name="T40" fmla="*/ 1698 w 2044"/>
                <a:gd name="T41" fmla="*/ 93 h 1328"/>
                <a:gd name="T42" fmla="*/ 1844 w 2044"/>
                <a:gd name="T43" fmla="*/ 206 h 1328"/>
                <a:gd name="T44" fmla="*/ 1950 w 2044"/>
                <a:gd name="T45" fmla="*/ 354 h 1328"/>
                <a:gd name="T46" fmla="*/ 2013 w 2044"/>
                <a:gd name="T47" fmla="*/ 532 h 1328"/>
                <a:gd name="T48" fmla="*/ 2036 w 2044"/>
                <a:gd name="T49" fmla="*/ 664 h 1328"/>
                <a:gd name="T50" fmla="*/ 2041 w 2044"/>
                <a:gd name="T51" fmla="*/ 595 h 1328"/>
                <a:gd name="T52" fmla="*/ 1991 w 2044"/>
                <a:gd name="T53" fmla="*/ 406 h 1328"/>
                <a:gd name="T54" fmla="*/ 1896 w 2044"/>
                <a:gd name="T55" fmla="*/ 241 h 1328"/>
                <a:gd name="T56" fmla="*/ 1759 w 2044"/>
                <a:gd name="T57" fmla="*/ 113 h 1328"/>
                <a:gd name="T58" fmla="*/ 1588 w 2044"/>
                <a:gd name="T59" fmla="*/ 30 h 1328"/>
                <a:gd name="T60" fmla="*/ 1494 w 2044"/>
                <a:gd name="T61" fmla="*/ 9 h 1328"/>
                <a:gd name="T62" fmla="*/ 1395 w 2044"/>
                <a:gd name="T63" fmla="*/ 0 h 1328"/>
                <a:gd name="T64" fmla="*/ 580 w 2044"/>
                <a:gd name="T65" fmla="*/ 3 h 1328"/>
                <a:gd name="T66" fmla="*/ 483 w 2044"/>
                <a:gd name="T67" fmla="*/ 20 h 1328"/>
                <a:gd name="T68" fmla="*/ 338 w 2044"/>
                <a:gd name="T69" fmla="*/ 79 h 1328"/>
                <a:gd name="T70" fmla="*/ 187 w 2044"/>
                <a:gd name="T71" fmla="*/ 194 h 1328"/>
                <a:gd name="T72" fmla="*/ 77 w 2044"/>
                <a:gd name="T73" fmla="*/ 349 h 1328"/>
                <a:gd name="T74" fmla="*/ 11 w 2044"/>
                <a:gd name="T75" fmla="*/ 530 h 1328"/>
                <a:gd name="T76" fmla="*/ 0 w 2044"/>
                <a:gd name="T77" fmla="*/ 664 h 1328"/>
                <a:gd name="T78" fmla="*/ 11 w 2044"/>
                <a:gd name="T79" fmla="*/ 798 h 1328"/>
                <a:gd name="T80" fmla="*/ 77 w 2044"/>
                <a:gd name="T81" fmla="*/ 982 h 1328"/>
                <a:gd name="T82" fmla="*/ 187 w 2044"/>
                <a:gd name="T83" fmla="*/ 1133 h 1328"/>
                <a:gd name="T84" fmla="*/ 338 w 2044"/>
                <a:gd name="T85" fmla="*/ 1248 h 1328"/>
                <a:gd name="T86" fmla="*/ 483 w 2044"/>
                <a:gd name="T87" fmla="*/ 1309 h 1328"/>
                <a:gd name="T88" fmla="*/ 580 w 2044"/>
                <a:gd name="T89" fmla="*/ 1325 h 1328"/>
                <a:gd name="T90" fmla="*/ 1395 w 2044"/>
                <a:gd name="T91" fmla="*/ 1328 h 1328"/>
                <a:gd name="T92" fmla="*/ 1494 w 2044"/>
                <a:gd name="T93" fmla="*/ 1323 h 1328"/>
                <a:gd name="T94" fmla="*/ 1588 w 2044"/>
                <a:gd name="T95" fmla="*/ 1298 h 1328"/>
                <a:gd name="T96" fmla="*/ 1759 w 2044"/>
                <a:gd name="T97" fmla="*/ 1215 h 1328"/>
                <a:gd name="T98" fmla="*/ 1896 w 2044"/>
                <a:gd name="T99" fmla="*/ 1086 h 1328"/>
                <a:gd name="T100" fmla="*/ 1991 w 2044"/>
                <a:gd name="T101" fmla="*/ 922 h 1328"/>
                <a:gd name="T102" fmla="*/ 2041 w 2044"/>
                <a:gd name="T103" fmla="*/ 733 h 1328"/>
                <a:gd name="T104" fmla="*/ 2036 w 2044"/>
                <a:gd name="T105" fmla="*/ 664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28">
                  <a:moveTo>
                    <a:pt x="2036" y="664"/>
                  </a:moveTo>
                  <a:lnTo>
                    <a:pt x="2027" y="664"/>
                  </a:lnTo>
                  <a:lnTo>
                    <a:pt x="2025" y="730"/>
                  </a:lnTo>
                  <a:lnTo>
                    <a:pt x="2013" y="796"/>
                  </a:lnTo>
                  <a:lnTo>
                    <a:pt x="1997" y="856"/>
                  </a:lnTo>
                  <a:lnTo>
                    <a:pt x="1978" y="917"/>
                  </a:lnTo>
                  <a:lnTo>
                    <a:pt x="1950" y="974"/>
                  </a:lnTo>
                  <a:lnTo>
                    <a:pt x="1921" y="1026"/>
                  </a:lnTo>
                  <a:lnTo>
                    <a:pt x="1882" y="1075"/>
                  </a:lnTo>
                  <a:lnTo>
                    <a:pt x="1844" y="1122"/>
                  </a:lnTo>
                  <a:lnTo>
                    <a:pt x="1797" y="1163"/>
                  </a:lnTo>
                  <a:lnTo>
                    <a:pt x="1750" y="1202"/>
                  </a:lnTo>
                  <a:lnTo>
                    <a:pt x="1698" y="1235"/>
                  </a:lnTo>
                  <a:lnTo>
                    <a:pt x="1642" y="1262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92" y="1307"/>
                  </a:lnTo>
                  <a:lnTo>
                    <a:pt x="1462" y="1309"/>
                  </a:lnTo>
                  <a:lnTo>
                    <a:pt x="1428" y="1312"/>
                  </a:lnTo>
                  <a:lnTo>
                    <a:pt x="1395" y="1312"/>
                  </a:lnTo>
                  <a:lnTo>
                    <a:pt x="646" y="1312"/>
                  </a:lnTo>
                  <a:lnTo>
                    <a:pt x="612" y="1312"/>
                  </a:lnTo>
                  <a:lnTo>
                    <a:pt x="580" y="1309"/>
                  </a:lnTo>
                  <a:lnTo>
                    <a:pt x="549" y="1307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1" y="1262"/>
                  </a:lnTo>
                  <a:lnTo>
                    <a:pt x="346" y="1235"/>
                  </a:lnTo>
                  <a:lnTo>
                    <a:pt x="294" y="1202"/>
                  </a:lnTo>
                  <a:lnTo>
                    <a:pt x="245" y="1163"/>
                  </a:lnTo>
                  <a:lnTo>
                    <a:pt x="200" y="1122"/>
                  </a:lnTo>
                  <a:lnTo>
                    <a:pt x="159" y="1075"/>
                  </a:lnTo>
                  <a:lnTo>
                    <a:pt x="124" y="1026"/>
                  </a:lnTo>
                  <a:lnTo>
                    <a:pt x="90" y="974"/>
                  </a:lnTo>
                  <a:lnTo>
                    <a:pt x="66" y="917"/>
                  </a:lnTo>
                  <a:lnTo>
                    <a:pt x="44" y="856"/>
                  </a:lnTo>
                  <a:lnTo>
                    <a:pt x="27" y="796"/>
                  </a:lnTo>
                  <a:lnTo>
                    <a:pt x="20" y="730"/>
                  </a:lnTo>
                  <a:lnTo>
                    <a:pt x="16" y="664"/>
                  </a:lnTo>
                  <a:lnTo>
                    <a:pt x="20" y="599"/>
                  </a:lnTo>
                  <a:lnTo>
                    <a:pt x="27" y="532"/>
                  </a:lnTo>
                  <a:lnTo>
                    <a:pt x="44" y="473"/>
                  </a:lnTo>
                  <a:lnTo>
                    <a:pt x="66" y="412"/>
                  </a:lnTo>
                  <a:lnTo>
                    <a:pt x="90" y="354"/>
                  </a:lnTo>
                  <a:lnTo>
                    <a:pt x="124" y="302"/>
                  </a:lnTo>
                  <a:lnTo>
                    <a:pt x="159" y="252"/>
                  </a:lnTo>
                  <a:lnTo>
                    <a:pt x="200" y="206"/>
                  </a:lnTo>
                  <a:lnTo>
                    <a:pt x="245" y="165"/>
                  </a:lnTo>
                  <a:lnTo>
                    <a:pt x="294" y="126"/>
                  </a:lnTo>
                  <a:lnTo>
                    <a:pt x="346" y="93"/>
                  </a:lnTo>
                  <a:lnTo>
                    <a:pt x="401" y="66"/>
                  </a:lnTo>
                  <a:lnTo>
                    <a:pt x="459" y="43"/>
                  </a:lnTo>
                  <a:lnTo>
                    <a:pt x="519" y="30"/>
                  </a:lnTo>
                  <a:lnTo>
                    <a:pt x="580" y="20"/>
                  </a:lnTo>
                  <a:lnTo>
                    <a:pt x="612" y="16"/>
                  </a:lnTo>
                  <a:lnTo>
                    <a:pt x="646" y="16"/>
                  </a:lnTo>
                  <a:lnTo>
                    <a:pt x="1395" y="16"/>
                  </a:lnTo>
                  <a:lnTo>
                    <a:pt x="1428" y="16"/>
                  </a:lnTo>
                  <a:lnTo>
                    <a:pt x="1462" y="20"/>
                  </a:lnTo>
                  <a:lnTo>
                    <a:pt x="1525" y="30"/>
                  </a:lnTo>
                  <a:lnTo>
                    <a:pt x="1585" y="43"/>
                  </a:lnTo>
                  <a:lnTo>
                    <a:pt x="1642" y="66"/>
                  </a:lnTo>
                  <a:lnTo>
                    <a:pt x="1698" y="93"/>
                  </a:lnTo>
                  <a:lnTo>
                    <a:pt x="1750" y="126"/>
                  </a:lnTo>
                  <a:lnTo>
                    <a:pt x="1797" y="165"/>
                  </a:lnTo>
                  <a:lnTo>
                    <a:pt x="1844" y="206"/>
                  </a:lnTo>
                  <a:lnTo>
                    <a:pt x="1882" y="252"/>
                  </a:lnTo>
                  <a:lnTo>
                    <a:pt x="1921" y="302"/>
                  </a:lnTo>
                  <a:lnTo>
                    <a:pt x="1950" y="354"/>
                  </a:lnTo>
                  <a:lnTo>
                    <a:pt x="1978" y="412"/>
                  </a:lnTo>
                  <a:lnTo>
                    <a:pt x="1997" y="473"/>
                  </a:lnTo>
                  <a:lnTo>
                    <a:pt x="2013" y="532"/>
                  </a:lnTo>
                  <a:lnTo>
                    <a:pt x="2025" y="599"/>
                  </a:lnTo>
                  <a:lnTo>
                    <a:pt x="2027" y="664"/>
                  </a:lnTo>
                  <a:lnTo>
                    <a:pt x="2036" y="664"/>
                  </a:lnTo>
                  <a:lnTo>
                    <a:pt x="2044" y="664"/>
                  </a:lnTo>
                  <a:lnTo>
                    <a:pt x="2044" y="631"/>
                  </a:lnTo>
                  <a:lnTo>
                    <a:pt x="2041" y="595"/>
                  </a:lnTo>
                  <a:lnTo>
                    <a:pt x="2031" y="530"/>
                  </a:lnTo>
                  <a:lnTo>
                    <a:pt x="2013" y="467"/>
                  </a:lnTo>
                  <a:lnTo>
                    <a:pt x="1991" y="406"/>
                  </a:lnTo>
                  <a:lnTo>
                    <a:pt x="1964" y="349"/>
                  </a:lnTo>
                  <a:lnTo>
                    <a:pt x="1934" y="293"/>
                  </a:lnTo>
                  <a:lnTo>
                    <a:pt x="1896" y="241"/>
                  </a:lnTo>
                  <a:lnTo>
                    <a:pt x="1854" y="194"/>
                  </a:lnTo>
                  <a:lnTo>
                    <a:pt x="1808" y="151"/>
                  </a:lnTo>
                  <a:lnTo>
                    <a:pt x="1759" y="113"/>
                  </a:lnTo>
                  <a:lnTo>
                    <a:pt x="1707" y="79"/>
                  </a:lnTo>
                  <a:lnTo>
                    <a:pt x="1649" y="52"/>
                  </a:lnTo>
                  <a:lnTo>
                    <a:pt x="1588" y="30"/>
                  </a:lnTo>
                  <a:lnTo>
                    <a:pt x="1557" y="20"/>
                  </a:lnTo>
                  <a:lnTo>
                    <a:pt x="1527" y="14"/>
                  </a:lnTo>
                  <a:lnTo>
                    <a:pt x="1494" y="9"/>
                  </a:lnTo>
                  <a:lnTo>
                    <a:pt x="1462" y="3"/>
                  </a:lnTo>
                  <a:lnTo>
                    <a:pt x="1428" y="0"/>
                  </a:lnTo>
                  <a:lnTo>
                    <a:pt x="1395" y="0"/>
                  </a:lnTo>
                  <a:lnTo>
                    <a:pt x="646" y="0"/>
                  </a:lnTo>
                  <a:lnTo>
                    <a:pt x="612" y="0"/>
                  </a:lnTo>
                  <a:lnTo>
                    <a:pt x="580" y="3"/>
                  </a:lnTo>
                  <a:lnTo>
                    <a:pt x="547" y="9"/>
                  </a:lnTo>
                  <a:lnTo>
                    <a:pt x="513" y="14"/>
                  </a:lnTo>
                  <a:lnTo>
                    <a:pt x="483" y="20"/>
                  </a:lnTo>
                  <a:lnTo>
                    <a:pt x="454" y="30"/>
                  </a:lnTo>
                  <a:lnTo>
                    <a:pt x="393" y="52"/>
                  </a:lnTo>
                  <a:lnTo>
                    <a:pt x="338" y="79"/>
                  </a:lnTo>
                  <a:lnTo>
                    <a:pt x="283" y="113"/>
                  </a:lnTo>
                  <a:lnTo>
                    <a:pt x="234" y="151"/>
                  </a:lnTo>
                  <a:lnTo>
                    <a:pt x="187" y="194"/>
                  </a:lnTo>
                  <a:lnTo>
                    <a:pt x="146" y="241"/>
                  </a:lnTo>
                  <a:lnTo>
                    <a:pt x="110" y="293"/>
                  </a:lnTo>
                  <a:lnTo>
                    <a:pt x="77" y="349"/>
                  </a:lnTo>
                  <a:lnTo>
                    <a:pt x="49" y="406"/>
                  </a:lnTo>
                  <a:lnTo>
                    <a:pt x="27" y="467"/>
                  </a:lnTo>
                  <a:lnTo>
                    <a:pt x="11" y="530"/>
                  </a:lnTo>
                  <a:lnTo>
                    <a:pt x="2" y="595"/>
                  </a:lnTo>
                  <a:lnTo>
                    <a:pt x="0" y="631"/>
                  </a:lnTo>
                  <a:lnTo>
                    <a:pt x="0" y="664"/>
                  </a:lnTo>
                  <a:lnTo>
                    <a:pt x="0" y="700"/>
                  </a:lnTo>
                  <a:lnTo>
                    <a:pt x="2" y="733"/>
                  </a:lnTo>
                  <a:lnTo>
                    <a:pt x="11" y="798"/>
                  </a:lnTo>
                  <a:lnTo>
                    <a:pt x="27" y="861"/>
                  </a:lnTo>
                  <a:lnTo>
                    <a:pt x="49" y="922"/>
                  </a:lnTo>
                  <a:lnTo>
                    <a:pt x="77" y="982"/>
                  </a:lnTo>
                  <a:lnTo>
                    <a:pt x="110" y="1037"/>
                  </a:lnTo>
                  <a:lnTo>
                    <a:pt x="146" y="1086"/>
                  </a:lnTo>
                  <a:lnTo>
                    <a:pt x="187" y="1133"/>
                  </a:lnTo>
                  <a:lnTo>
                    <a:pt x="234" y="1177"/>
                  </a:lnTo>
                  <a:lnTo>
                    <a:pt x="283" y="1215"/>
                  </a:lnTo>
                  <a:lnTo>
                    <a:pt x="338" y="1248"/>
                  </a:lnTo>
                  <a:lnTo>
                    <a:pt x="393" y="1276"/>
                  </a:lnTo>
                  <a:lnTo>
                    <a:pt x="454" y="1298"/>
                  </a:lnTo>
                  <a:lnTo>
                    <a:pt x="483" y="1309"/>
                  </a:lnTo>
                  <a:lnTo>
                    <a:pt x="513" y="1314"/>
                  </a:lnTo>
                  <a:lnTo>
                    <a:pt x="547" y="1323"/>
                  </a:lnTo>
                  <a:lnTo>
                    <a:pt x="580" y="1325"/>
                  </a:lnTo>
                  <a:lnTo>
                    <a:pt x="612" y="1328"/>
                  </a:lnTo>
                  <a:lnTo>
                    <a:pt x="646" y="1328"/>
                  </a:lnTo>
                  <a:lnTo>
                    <a:pt x="1395" y="1328"/>
                  </a:lnTo>
                  <a:lnTo>
                    <a:pt x="1428" y="1328"/>
                  </a:lnTo>
                  <a:lnTo>
                    <a:pt x="1462" y="1325"/>
                  </a:lnTo>
                  <a:lnTo>
                    <a:pt x="1494" y="1323"/>
                  </a:lnTo>
                  <a:lnTo>
                    <a:pt x="1527" y="1314"/>
                  </a:lnTo>
                  <a:lnTo>
                    <a:pt x="1557" y="1309"/>
                  </a:lnTo>
                  <a:lnTo>
                    <a:pt x="1588" y="1298"/>
                  </a:lnTo>
                  <a:lnTo>
                    <a:pt x="1649" y="1276"/>
                  </a:lnTo>
                  <a:lnTo>
                    <a:pt x="1707" y="1248"/>
                  </a:lnTo>
                  <a:lnTo>
                    <a:pt x="1759" y="1215"/>
                  </a:lnTo>
                  <a:lnTo>
                    <a:pt x="1808" y="1177"/>
                  </a:lnTo>
                  <a:lnTo>
                    <a:pt x="1854" y="1133"/>
                  </a:lnTo>
                  <a:lnTo>
                    <a:pt x="1896" y="1086"/>
                  </a:lnTo>
                  <a:lnTo>
                    <a:pt x="1934" y="1037"/>
                  </a:lnTo>
                  <a:lnTo>
                    <a:pt x="1964" y="982"/>
                  </a:lnTo>
                  <a:lnTo>
                    <a:pt x="1991" y="922"/>
                  </a:lnTo>
                  <a:lnTo>
                    <a:pt x="2013" y="861"/>
                  </a:lnTo>
                  <a:lnTo>
                    <a:pt x="2031" y="798"/>
                  </a:lnTo>
                  <a:lnTo>
                    <a:pt x="2041" y="733"/>
                  </a:lnTo>
                  <a:lnTo>
                    <a:pt x="2044" y="700"/>
                  </a:lnTo>
                  <a:lnTo>
                    <a:pt x="2044" y="664"/>
                  </a:lnTo>
                  <a:lnTo>
                    <a:pt x="2036" y="664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89"/>
            <p:cNvSpPr>
              <a:spLocks/>
            </p:cNvSpPr>
            <p:nvPr/>
          </p:nvSpPr>
          <p:spPr bwMode="auto">
            <a:xfrm>
              <a:off x="4333876" y="3917950"/>
              <a:ext cx="379413" cy="241300"/>
            </a:xfrm>
            <a:custGeom>
              <a:avLst/>
              <a:gdLst>
                <a:gd name="T0" fmla="*/ 682 w 1676"/>
                <a:gd name="T1" fmla="*/ 0 h 1065"/>
                <a:gd name="T2" fmla="*/ 585 w 1676"/>
                <a:gd name="T3" fmla="*/ 6 h 1065"/>
                <a:gd name="T4" fmla="*/ 497 w 1676"/>
                <a:gd name="T5" fmla="*/ 25 h 1065"/>
                <a:gd name="T6" fmla="*/ 415 w 1676"/>
                <a:gd name="T7" fmla="*/ 58 h 1065"/>
                <a:gd name="T8" fmla="*/ 339 w 1676"/>
                <a:gd name="T9" fmla="*/ 107 h 1065"/>
                <a:gd name="T10" fmla="*/ 305 w 1676"/>
                <a:gd name="T11" fmla="*/ 119 h 1065"/>
                <a:gd name="T12" fmla="*/ 286 w 1676"/>
                <a:gd name="T13" fmla="*/ 110 h 1065"/>
                <a:gd name="T14" fmla="*/ 276 w 1676"/>
                <a:gd name="T15" fmla="*/ 91 h 1065"/>
                <a:gd name="T16" fmla="*/ 286 w 1676"/>
                <a:gd name="T17" fmla="*/ 55 h 1065"/>
                <a:gd name="T18" fmla="*/ 319 w 1676"/>
                <a:gd name="T19" fmla="*/ 6 h 1065"/>
                <a:gd name="T20" fmla="*/ 247 w 1676"/>
                <a:gd name="T21" fmla="*/ 55 h 1065"/>
                <a:gd name="T22" fmla="*/ 184 w 1676"/>
                <a:gd name="T23" fmla="*/ 113 h 1065"/>
                <a:gd name="T24" fmla="*/ 108 w 1676"/>
                <a:gd name="T25" fmla="*/ 209 h 1065"/>
                <a:gd name="T26" fmla="*/ 50 w 1676"/>
                <a:gd name="T27" fmla="*/ 319 h 1065"/>
                <a:gd name="T28" fmla="*/ 11 w 1676"/>
                <a:gd name="T29" fmla="*/ 439 h 1065"/>
                <a:gd name="T30" fmla="*/ 0 w 1676"/>
                <a:gd name="T31" fmla="*/ 571 h 1065"/>
                <a:gd name="T32" fmla="*/ 11 w 1676"/>
                <a:gd name="T33" fmla="*/ 703 h 1065"/>
                <a:gd name="T34" fmla="*/ 50 w 1676"/>
                <a:gd name="T35" fmla="*/ 824 h 1065"/>
                <a:gd name="T36" fmla="*/ 108 w 1676"/>
                <a:gd name="T37" fmla="*/ 933 h 1065"/>
                <a:gd name="T38" fmla="*/ 184 w 1676"/>
                <a:gd name="T39" fmla="*/ 1029 h 1065"/>
                <a:gd name="T40" fmla="*/ 198 w 1676"/>
                <a:gd name="T41" fmla="*/ 1024 h 1065"/>
                <a:gd name="T42" fmla="*/ 160 w 1676"/>
                <a:gd name="T43" fmla="*/ 941 h 1065"/>
                <a:gd name="T44" fmla="*/ 135 w 1676"/>
                <a:gd name="T45" fmla="*/ 851 h 1065"/>
                <a:gd name="T46" fmla="*/ 121 w 1676"/>
                <a:gd name="T47" fmla="*/ 757 h 1065"/>
                <a:gd name="T48" fmla="*/ 121 w 1676"/>
                <a:gd name="T49" fmla="*/ 673 h 1065"/>
                <a:gd name="T50" fmla="*/ 132 w 1676"/>
                <a:gd name="T51" fmla="*/ 574 h 1065"/>
                <a:gd name="T52" fmla="*/ 171 w 1676"/>
                <a:gd name="T53" fmla="*/ 448 h 1065"/>
                <a:gd name="T54" fmla="*/ 229 w 1676"/>
                <a:gd name="T55" fmla="*/ 335 h 1065"/>
                <a:gd name="T56" fmla="*/ 308 w 1676"/>
                <a:gd name="T57" fmla="*/ 236 h 1065"/>
                <a:gd name="T58" fmla="*/ 404 w 1676"/>
                <a:gd name="T59" fmla="*/ 157 h 1065"/>
                <a:gd name="T60" fmla="*/ 514 w 1676"/>
                <a:gd name="T61" fmla="*/ 96 h 1065"/>
                <a:gd name="T62" fmla="*/ 605 w 1676"/>
                <a:gd name="T63" fmla="*/ 63 h 1065"/>
                <a:gd name="T64" fmla="*/ 668 w 1676"/>
                <a:gd name="T65" fmla="*/ 49 h 1065"/>
                <a:gd name="T66" fmla="*/ 731 w 1676"/>
                <a:gd name="T67" fmla="*/ 44 h 1065"/>
                <a:gd name="T68" fmla="*/ 1516 w 1676"/>
                <a:gd name="T69" fmla="*/ 42 h 1065"/>
                <a:gd name="T70" fmla="*/ 1597 w 1676"/>
                <a:gd name="T71" fmla="*/ 47 h 1065"/>
                <a:gd name="T72" fmla="*/ 1676 w 1676"/>
                <a:gd name="T73" fmla="*/ 63 h 1065"/>
                <a:gd name="T74" fmla="*/ 1613 w 1676"/>
                <a:gd name="T75" fmla="*/ 36 h 1065"/>
                <a:gd name="T76" fmla="*/ 1547 w 1676"/>
                <a:gd name="T77" fmla="*/ 17 h 1065"/>
                <a:gd name="T78" fmla="*/ 1476 w 1676"/>
                <a:gd name="T79" fmla="*/ 3 h 1065"/>
                <a:gd name="T80" fmla="*/ 1404 w 1676"/>
                <a:gd name="T81" fmla="*/ 0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76" h="1065">
                  <a:moveTo>
                    <a:pt x="1404" y="0"/>
                  </a:moveTo>
                  <a:lnTo>
                    <a:pt x="682" y="0"/>
                  </a:lnTo>
                  <a:lnTo>
                    <a:pt x="632" y="0"/>
                  </a:lnTo>
                  <a:lnTo>
                    <a:pt x="585" y="6"/>
                  </a:lnTo>
                  <a:lnTo>
                    <a:pt x="542" y="15"/>
                  </a:lnTo>
                  <a:lnTo>
                    <a:pt x="497" y="25"/>
                  </a:lnTo>
                  <a:lnTo>
                    <a:pt x="456" y="42"/>
                  </a:lnTo>
                  <a:lnTo>
                    <a:pt x="415" y="58"/>
                  </a:lnTo>
                  <a:lnTo>
                    <a:pt x="377" y="83"/>
                  </a:lnTo>
                  <a:lnTo>
                    <a:pt x="339" y="107"/>
                  </a:lnTo>
                  <a:lnTo>
                    <a:pt x="322" y="116"/>
                  </a:lnTo>
                  <a:lnTo>
                    <a:pt x="305" y="119"/>
                  </a:lnTo>
                  <a:lnTo>
                    <a:pt x="294" y="116"/>
                  </a:lnTo>
                  <a:lnTo>
                    <a:pt x="286" y="110"/>
                  </a:lnTo>
                  <a:lnTo>
                    <a:pt x="278" y="101"/>
                  </a:lnTo>
                  <a:lnTo>
                    <a:pt x="276" y="91"/>
                  </a:lnTo>
                  <a:lnTo>
                    <a:pt x="278" y="74"/>
                  </a:lnTo>
                  <a:lnTo>
                    <a:pt x="286" y="55"/>
                  </a:lnTo>
                  <a:lnTo>
                    <a:pt x="299" y="33"/>
                  </a:lnTo>
                  <a:lnTo>
                    <a:pt x="319" y="6"/>
                  </a:lnTo>
                  <a:lnTo>
                    <a:pt x="283" y="31"/>
                  </a:lnTo>
                  <a:lnTo>
                    <a:pt x="247" y="55"/>
                  </a:lnTo>
                  <a:lnTo>
                    <a:pt x="215" y="83"/>
                  </a:lnTo>
                  <a:lnTo>
                    <a:pt x="184" y="113"/>
                  </a:lnTo>
                  <a:lnTo>
                    <a:pt x="143" y="159"/>
                  </a:lnTo>
                  <a:lnTo>
                    <a:pt x="108" y="209"/>
                  </a:lnTo>
                  <a:lnTo>
                    <a:pt x="74" y="261"/>
                  </a:lnTo>
                  <a:lnTo>
                    <a:pt x="50" y="319"/>
                  </a:lnTo>
                  <a:lnTo>
                    <a:pt x="28" y="380"/>
                  </a:lnTo>
                  <a:lnTo>
                    <a:pt x="11" y="439"/>
                  </a:lnTo>
                  <a:lnTo>
                    <a:pt x="4" y="506"/>
                  </a:lnTo>
                  <a:lnTo>
                    <a:pt x="0" y="571"/>
                  </a:lnTo>
                  <a:lnTo>
                    <a:pt x="4" y="637"/>
                  </a:lnTo>
                  <a:lnTo>
                    <a:pt x="11" y="703"/>
                  </a:lnTo>
                  <a:lnTo>
                    <a:pt x="28" y="763"/>
                  </a:lnTo>
                  <a:lnTo>
                    <a:pt x="50" y="824"/>
                  </a:lnTo>
                  <a:lnTo>
                    <a:pt x="74" y="881"/>
                  </a:lnTo>
                  <a:lnTo>
                    <a:pt x="108" y="933"/>
                  </a:lnTo>
                  <a:lnTo>
                    <a:pt x="143" y="982"/>
                  </a:lnTo>
                  <a:lnTo>
                    <a:pt x="184" y="1029"/>
                  </a:lnTo>
                  <a:lnTo>
                    <a:pt x="220" y="1065"/>
                  </a:lnTo>
                  <a:lnTo>
                    <a:pt x="198" y="1024"/>
                  </a:lnTo>
                  <a:lnTo>
                    <a:pt x="177" y="982"/>
                  </a:lnTo>
                  <a:lnTo>
                    <a:pt x="160" y="941"/>
                  </a:lnTo>
                  <a:lnTo>
                    <a:pt x="146" y="898"/>
                  </a:lnTo>
                  <a:lnTo>
                    <a:pt x="135" y="851"/>
                  </a:lnTo>
                  <a:lnTo>
                    <a:pt x="126" y="804"/>
                  </a:lnTo>
                  <a:lnTo>
                    <a:pt x="121" y="757"/>
                  </a:lnTo>
                  <a:lnTo>
                    <a:pt x="119" y="709"/>
                  </a:lnTo>
                  <a:lnTo>
                    <a:pt x="121" y="673"/>
                  </a:lnTo>
                  <a:lnTo>
                    <a:pt x="121" y="640"/>
                  </a:lnTo>
                  <a:lnTo>
                    <a:pt x="132" y="574"/>
                  </a:lnTo>
                  <a:lnTo>
                    <a:pt x="148" y="511"/>
                  </a:lnTo>
                  <a:lnTo>
                    <a:pt x="171" y="448"/>
                  </a:lnTo>
                  <a:lnTo>
                    <a:pt x="198" y="390"/>
                  </a:lnTo>
                  <a:lnTo>
                    <a:pt x="229" y="335"/>
                  </a:lnTo>
                  <a:lnTo>
                    <a:pt x="267" y="286"/>
                  </a:lnTo>
                  <a:lnTo>
                    <a:pt x="308" y="236"/>
                  </a:lnTo>
                  <a:lnTo>
                    <a:pt x="355" y="195"/>
                  </a:lnTo>
                  <a:lnTo>
                    <a:pt x="404" y="157"/>
                  </a:lnTo>
                  <a:lnTo>
                    <a:pt x="456" y="124"/>
                  </a:lnTo>
                  <a:lnTo>
                    <a:pt x="514" y="96"/>
                  </a:lnTo>
                  <a:lnTo>
                    <a:pt x="575" y="72"/>
                  </a:lnTo>
                  <a:lnTo>
                    <a:pt x="605" y="63"/>
                  </a:lnTo>
                  <a:lnTo>
                    <a:pt x="636" y="55"/>
                  </a:lnTo>
                  <a:lnTo>
                    <a:pt x="668" y="49"/>
                  </a:lnTo>
                  <a:lnTo>
                    <a:pt x="701" y="47"/>
                  </a:lnTo>
                  <a:lnTo>
                    <a:pt x="731" y="44"/>
                  </a:lnTo>
                  <a:lnTo>
                    <a:pt x="767" y="42"/>
                  </a:lnTo>
                  <a:lnTo>
                    <a:pt x="1516" y="42"/>
                  </a:lnTo>
                  <a:lnTo>
                    <a:pt x="1558" y="44"/>
                  </a:lnTo>
                  <a:lnTo>
                    <a:pt x="1597" y="47"/>
                  </a:lnTo>
                  <a:lnTo>
                    <a:pt x="1638" y="55"/>
                  </a:lnTo>
                  <a:lnTo>
                    <a:pt x="1676" y="63"/>
                  </a:lnTo>
                  <a:lnTo>
                    <a:pt x="1644" y="49"/>
                  </a:lnTo>
                  <a:lnTo>
                    <a:pt x="1613" y="36"/>
                  </a:lnTo>
                  <a:lnTo>
                    <a:pt x="1581" y="25"/>
                  </a:lnTo>
                  <a:lnTo>
                    <a:pt x="1547" y="17"/>
                  </a:lnTo>
                  <a:lnTo>
                    <a:pt x="1511" y="9"/>
                  </a:lnTo>
                  <a:lnTo>
                    <a:pt x="1476" y="3"/>
                  </a:lnTo>
                  <a:lnTo>
                    <a:pt x="1440" y="0"/>
                  </a:lnTo>
                  <a:lnTo>
                    <a:pt x="1404" y="0"/>
                  </a:lnTo>
                  <a:close/>
                </a:path>
              </a:pathLst>
            </a:custGeom>
            <a:solidFill>
              <a:srgbClr val="C9CA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90"/>
            <p:cNvSpPr>
              <a:spLocks/>
            </p:cNvSpPr>
            <p:nvPr/>
          </p:nvSpPr>
          <p:spPr bwMode="auto">
            <a:xfrm>
              <a:off x="4332288" y="3914775"/>
              <a:ext cx="77788" cy="249238"/>
            </a:xfrm>
            <a:custGeom>
              <a:avLst/>
              <a:gdLst>
                <a:gd name="T0" fmla="*/ 347 w 347"/>
                <a:gd name="T1" fmla="*/ 0 h 1101"/>
                <a:gd name="T2" fmla="*/ 307 w 347"/>
                <a:gd name="T3" fmla="*/ 23 h 1101"/>
                <a:gd name="T4" fmla="*/ 273 w 347"/>
                <a:gd name="T5" fmla="*/ 47 h 1101"/>
                <a:gd name="T6" fmla="*/ 237 w 347"/>
                <a:gd name="T7" fmla="*/ 75 h 1101"/>
                <a:gd name="T8" fmla="*/ 203 w 347"/>
                <a:gd name="T9" fmla="*/ 102 h 1101"/>
                <a:gd name="T10" fmla="*/ 174 w 347"/>
                <a:gd name="T11" fmla="*/ 135 h 1101"/>
                <a:gd name="T12" fmla="*/ 145 w 347"/>
                <a:gd name="T13" fmla="*/ 168 h 1101"/>
                <a:gd name="T14" fmla="*/ 118 w 347"/>
                <a:gd name="T15" fmla="*/ 203 h 1101"/>
                <a:gd name="T16" fmla="*/ 96 w 347"/>
                <a:gd name="T17" fmla="*/ 239 h 1101"/>
                <a:gd name="T18" fmla="*/ 75 w 347"/>
                <a:gd name="T19" fmla="*/ 277 h 1101"/>
                <a:gd name="T20" fmla="*/ 55 w 347"/>
                <a:gd name="T21" fmla="*/ 319 h 1101"/>
                <a:gd name="T22" fmla="*/ 39 w 347"/>
                <a:gd name="T23" fmla="*/ 360 h 1101"/>
                <a:gd name="T24" fmla="*/ 25 w 347"/>
                <a:gd name="T25" fmla="*/ 401 h 1101"/>
                <a:gd name="T26" fmla="*/ 14 w 347"/>
                <a:gd name="T27" fmla="*/ 448 h 1101"/>
                <a:gd name="T28" fmla="*/ 6 w 347"/>
                <a:gd name="T29" fmla="*/ 492 h 1101"/>
                <a:gd name="T30" fmla="*/ 0 w 347"/>
                <a:gd name="T31" fmla="*/ 538 h 1101"/>
                <a:gd name="T32" fmla="*/ 0 w 347"/>
                <a:gd name="T33" fmla="*/ 585 h 1101"/>
                <a:gd name="T34" fmla="*/ 0 w 347"/>
                <a:gd name="T35" fmla="*/ 624 h 1101"/>
                <a:gd name="T36" fmla="*/ 3 w 347"/>
                <a:gd name="T37" fmla="*/ 662 h 1101"/>
                <a:gd name="T38" fmla="*/ 8 w 347"/>
                <a:gd name="T39" fmla="*/ 700 h 1101"/>
                <a:gd name="T40" fmla="*/ 17 w 347"/>
                <a:gd name="T41" fmla="*/ 739 h 1101"/>
                <a:gd name="T42" fmla="*/ 25 w 347"/>
                <a:gd name="T43" fmla="*/ 775 h 1101"/>
                <a:gd name="T44" fmla="*/ 36 w 347"/>
                <a:gd name="T45" fmla="*/ 811 h 1101"/>
                <a:gd name="T46" fmla="*/ 50 w 347"/>
                <a:gd name="T47" fmla="*/ 843 h 1101"/>
                <a:gd name="T48" fmla="*/ 66 w 347"/>
                <a:gd name="T49" fmla="*/ 879 h 1101"/>
                <a:gd name="T50" fmla="*/ 82 w 347"/>
                <a:gd name="T51" fmla="*/ 908 h 1101"/>
                <a:gd name="T52" fmla="*/ 102 w 347"/>
                <a:gd name="T53" fmla="*/ 942 h 1101"/>
                <a:gd name="T54" fmla="*/ 121 w 347"/>
                <a:gd name="T55" fmla="*/ 972 h 1101"/>
                <a:gd name="T56" fmla="*/ 143 w 347"/>
                <a:gd name="T57" fmla="*/ 1000 h 1101"/>
                <a:gd name="T58" fmla="*/ 165 w 347"/>
                <a:gd name="T59" fmla="*/ 1027 h 1101"/>
                <a:gd name="T60" fmla="*/ 190 w 347"/>
                <a:gd name="T61" fmla="*/ 1054 h 1101"/>
                <a:gd name="T62" fmla="*/ 217 w 347"/>
                <a:gd name="T63" fmla="*/ 1079 h 1101"/>
                <a:gd name="T64" fmla="*/ 244 w 347"/>
                <a:gd name="T65" fmla="*/ 1101 h 1101"/>
                <a:gd name="T66" fmla="*/ 228 w 347"/>
                <a:gd name="T67" fmla="*/ 1079 h 1101"/>
                <a:gd name="T68" fmla="*/ 192 w 347"/>
                <a:gd name="T69" fmla="*/ 1043 h 1101"/>
                <a:gd name="T70" fmla="*/ 151 w 347"/>
                <a:gd name="T71" fmla="*/ 996 h 1101"/>
                <a:gd name="T72" fmla="*/ 116 w 347"/>
                <a:gd name="T73" fmla="*/ 947 h 1101"/>
                <a:gd name="T74" fmla="*/ 82 w 347"/>
                <a:gd name="T75" fmla="*/ 895 h 1101"/>
                <a:gd name="T76" fmla="*/ 58 w 347"/>
                <a:gd name="T77" fmla="*/ 838 h 1101"/>
                <a:gd name="T78" fmla="*/ 36 w 347"/>
                <a:gd name="T79" fmla="*/ 777 h 1101"/>
                <a:gd name="T80" fmla="*/ 19 w 347"/>
                <a:gd name="T81" fmla="*/ 717 h 1101"/>
                <a:gd name="T82" fmla="*/ 12 w 347"/>
                <a:gd name="T83" fmla="*/ 651 h 1101"/>
                <a:gd name="T84" fmla="*/ 8 w 347"/>
                <a:gd name="T85" fmla="*/ 585 h 1101"/>
                <a:gd name="T86" fmla="*/ 12 w 347"/>
                <a:gd name="T87" fmla="*/ 520 h 1101"/>
                <a:gd name="T88" fmla="*/ 19 w 347"/>
                <a:gd name="T89" fmla="*/ 453 h 1101"/>
                <a:gd name="T90" fmla="*/ 36 w 347"/>
                <a:gd name="T91" fmla="*/ 394 h 1101"/>
                <a:gd name="T92" fmla="*/ 58 w 347"/>
                <a:gd name="T93" fmla="*/ 333 h 1101"/>
                <a:gd name="T94" fmla="*/ 82 w 347"/>
                <a:gd name="T95" fmla="*/ 275 h 1101"/>
                <a:gd name="T96" fmla="*/ 116 w 347"/>
                <a:gd name="T97" fmla="*/ 223 h 1101"/>
                <a:gd name="T98" fmla="*/ 151 w 347"/>
                <a:gd name="T99" fmla="*/ 173 h 1101"/>
                <a:gd name="T100" fmla="*/ 192 w 347"/>
                <a:gd name="T101" fmla="*/ 127 h 1101"/>
                <a:gd name="T102" fmla="*/ 223 w 347"/>
                <a:gd name="T103" fmla="*/ 97 h 1101"/>
                <a:gd name="T104" fmla="*/ 255 w 347"/>
                <a:gd name="T105" fmla="*/ 69 h 1101"/>
                <a:gd name="T106" fmla="*/ 291 w 347"/>
                <a:gd name="T107" fmla="*/ 45 h 1101"/>
                <a:gd name="T108" fmla="*/ 327 w 347"/>
                <a:gd name="T109" fmla="*/ 20 h 1101"/>
                <a:gd name="T110" fmla="*/ 347 w 347"/>
                <a:gd name="T111" fmla="*/ 0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7" h="1101">
                  <a:moveTo>
                    <a:pt x="347" y="0"/>
                  </a:moveTo>
                  <a:lnTo>
                    <a:pt x="307" y="23"/>
                  </a:lnTo>
                  <a:lnTo>
                    <a:pt x="273" y="47"/>
                  </a:lnTo>
                  <a:lnTo>
                    <a:pt x="237" y="75"/>
                  </a:lnTo>
                  <a:lnTo>
                    <a:pt x="203" y="102"/>
                  </a:lnTo>
                  <a:lnTo>
                    <a:pt x="174" y="135"/>
                  </a:lnTo>
                  <a:lnTo>
                    <a:pt x="145" y="168"/>
                  </a:lnTo>
                  <a:lnTo>
                    <a:pt x="118" y="203"/>
                  </a:lnTo>
                  <a:lnTo>
                    <a:pt x="96" y="239"/>
                  </a:lnTo>
                  <a:lnTo>
                    <a:pt x="75" y="277"/>
                  </a:lnTo>
                  <a:lnTo>
                    <a:pt x="55" y="319"/>
                  </a:lnTo>
                  <a:lnTo>
                    <a:pt x="39" y="360"/>
                  </a:lnTo>
                  <a:lnTo>
                    <a:pt x="25" y="401"/>
                  </a:lnTo>
                  <a:lnTo>
                    <a:pt x="14" y="448"/>
                  </a:lnTo>
                  <a:lnTo>
                    <a:pt x="6" y="492"/>
                  </a:lnTo>
                  <a:lnTo>
                    <a:pt x="0" y="538"/>
                  </a:lnTo>
                  <a:lnTo>
                    <a:pt x="0" y="585"/>
                  </a:lnTo>
                  <a:lnTo>
                    <a:pt x="0" y="624"/>
                  </a:lnTo>
                  <a:lnTo>
                    <a:pt x="3" y="662"/>
                  </a:lnTo>
                  <a:lnTo>
                    <a:pt x="8" y="700"/>
                  </a:lnTo>
                  <a:lnTo>
                    <a:pt x="17" y="739"/>
                  </a:lnTo>
                  <a:lnTo>
                    <a:pt x="25" y="775"/>
                  </a:lnTo>
                  <a:lnTo>
                    <a:pt x="36" y="811"/>
                  </a:lnTo>
                  <a:lnTo>
                    <a:pt x="50" y="843"/>
                  </a:lnTo>
                  <a:lnTo>
                    <a:pt x="66" y="879"/>
                  </a:lnTo>
                  <a:lnTo>
                    <a:pt x="82" y="908"/>
                  </a:lnTo>
                  <a:lnTo>
                    <a:pt x="102" y="942"/>
                  </a:lnTo>
                  <a:lnTo>
                    <a:pt x="121" y="972"/>
                  </a:lnTo>
                  <a:lnTo>
                    <a:pt x="143" y="1000"/>
                  </a:lnTo>
                  <a:lnTo>
                    <a:pt x="165" y="1027"/>
                  </a:lnTo>
                  <a:lnTo>
                    <a:pt x="190" y="1054"/>
                  </a:lnTo>
                  <a:lnTo>
                    <a:pt x="217" y="1079"/>
                  </a:lnTo>
                  <a:lnTo>
                    <a:pt x="244" y="1101"/>
                  </a:lnTo>
                  <a:lnTo>
                    <a:pt x="228" y="1079"/>
                  </a:lnTo>
                  <a:lnTo>
                    <a:pt x="192" y="1043"/>
                  </a:lnTo>
                  <a:lnTo>
                    <a:pt x="151" y="996"/>
                  </a:lnTo>
                  <a:lnTo>
                    <a:pt x="116" y="947"/>
                  </a:lnTo>
                  <a:lnTo>
                    <a:pt x="82" y="895"/>
                  </a:lnTo>
                  <a:lnTo>
                    <a:pt x="58" y="838"/>
                  </a:lnTo>
                  <a:lnTo>
                    <a:pt x="36" y="777"/>
                  </a:lnTo>
                  <a:lnTo>
                    <a:pt x="19" y="717"/>
                  </a:lnTo>
                  <a:lnTo>
                    <a:pt x="12" y="651"/>
                  </a:lnTo>
                  <a:lnTo>
                    <a:pt x="8" y="585"/>
                  </a:lnTo>
                  <a:lnTo>
                    <a:pt x="12" y="520"/>
                  </a:lnTo>
                  <a:lnTo>
                    <a:pt x="19" y="453"/>
                  </a:lnTo>
                  <a:lnTo>
                    <a:pt x="36" y="394"/>
                  </a:lnTo>
                  <a:lnTo>
                    <a:pt x="58" y="333"/>
                  </a:lnTo>
                  <a:lnTo>
                    <a:pt x="82" y="275"/>
                  </a:lnTo>
                  <a:lnTo>
                    <a:pt x="116" y="223"/>
                  </a:lnTo>
                  <a:lnTo>
                    <a:pt x="151" y="173"/>
                  </a:lnTo>
                  <a:lnTo>
                    <a:pt x="192" y="127"/>
                  </a:lnTo>
                  <a:lnTo>
                    <a:pt x="223" y="97"/>
                  </a:lnTo>
                  <a:lnTo>
                    <a:pt x="255" y="69"/>
                  </a:lnTo>
                  <a:lnTo>
                    <a:pt x="291" y="45"/>
                  </a:lnTo>
                  <a:lnTo>
                    <a:pt x="327" y="20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6437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191"/>
            <p:cNvSpPr>
              <a:spLocks/>
            </p:cNvSpPr>
            <p:nvPr/>
          </p:nvSpPr>
          <p:spPr bwMode="auto">
            <a:xfrm>
              <a:off x="4362451" y="3929063"/>
              <a:ext cx="460375" cy="298450"/>
            </a:xfrm>
            <a:custGeom>
              <a:avLst/>
              <a:gdLst>
                <a:gd name="T0" fmla="*/ 2028 w 2028"/>
                <a:gd name="T1" fmla="*/ 692 h 1315"/>
                <a:gd name="T2" fmla="*/ 2017 w 2028"/>
                <a:gd name="T3" fmla="*/ 791 h 1315"/>
                <a:gd name="T4" fmla="*/ 1979 w 2028"/>
                <a:gd name="T5" fmla="*/ 915 h 1315"/>
                <a:gd name="T6" fmla="*/ 1921 w 2028"/>
                <a:gd name="T7" fmla="*/ 1027 h 1315"/>
                <a:gd name="T8" fmla="*/ 1842 w 2028"/>
                <a:gd name="T9" fmla="*/ 1123 h 1315"/>
                <a:gd name="T10" fmla="*/ 1748 w 2028"/>
                <a:gd name="T11" fmla="*/ 1203 h 1315"/>
                <a:gd name="T12" fmla="*/ 1638 w 2028"/>
                <a:gd name="T13" fmla="*/ 1262 h 1315"/>
                <a:gd name="T14" fmla="*/ 1520 w 2028"/>
                <a:gd name="T15" fmla="*/ 1302 h 1315"/>
                <a:gd name="T16" fmla="*/ 1457 w 2028"/>
                <a:gd name="T17" fmla="*/ 1312 h 1315"/>
                <a:gd name="T18" fmla="*/ 1390 w 2028"/>
                <a:gd name="T19" fmla="*/ 1315 h 1315"/>
                <a:gd name="T20" fmla="*/ 608 w 2028"/>
                <a:gd name="T21" fmla="*/ 1315 h 1315"/>
                <a:gd name="T22" fmla="*/ 542 w 2028"/>
                <a:gd name="T23" fmla="*/ 1307 h 1315"/>
                <a:gd name="T24" fmla="*/ 452 w 2028"/>
                <a:gd name="T25" fmla="*/ 1285 h 1315"/>
                <a:gd name="T26" fmla="*/ 335 w 2028"/>
                <a:gd name="T27" fmla="*/ 1235 h 1315"/>
                <a:gd name="T28" fmla="*/ 234 w 2028"/>
                <a:gd name="T29" fmla="*/ 1165 h 1315"/>
                <a:gd name="T30" fmla="*/ 146 w 2028"/>
                <a:gd name="T31" fmla="*/ 1077 h 1315"/>
                <a:gd name="T32" fmla="*/ 78 w 2028"/>
                <a:gd name="T33" fmla="*/ 972 h 1315"/>
                <a:gd name="T34" fmla="*/ 31 w 2028"/>
                <a:gd name="T35" fmla="*/ 854 h 1315"/>
                <a:gd name="T36" fmla="*/ 4 w 2028"/>
                <a:gd name="T37" fmla="*/ 725 h 1315"/>
                <a:gd name="T38" fmla="*/ 0 w 2028"/>
                <a:gd name="T39" fmla="*/ 660 h 1315"/>
                <a:gd name="T40" fmla="*/ 4 w 2028"/>
                <a:gd name="T41" fmla="*/ 591 h 1315"/>
                <a:gd name="T42" fmla="*/ 31 w 2028"/>
                <a:gd name="T43" fmla="*/ 464 h 1315"/>
                <a:gd name="T44" fmla="*/ 78 w 2028"/>
                <a:gd name="T45" fmla="*/ 347 h 1315"/>
                <a:gd name="T46" fmla="*/ 146 w 2028"/>
                <a:gd name="T47" fmla="*/ 243 h 1315"/>
                <a:gd name="T48" fmla="*/ 234 w 2028"/>
                <a:gd name="T49" fmla="*/ 151 h 1315"/>
                <a:gd name="T50" fmla="*/ 335 w 2028"/>
                <a:gd name="T51" fmla="*/ 81 h 1315"/>
                <a:gd name="T52" fmla="*/ 452 w 2028"/>
                <a:gd name="T53" fmla="*/ 31 h 1315"/>
                <a:gd name="T54" fmla="*/ 542 w 2028"/>
                <a:gd name="T55" fmla="*/ 9 h 1315"/>
                <a:gd name="T56" fmla="*/ 608 w 2028"/>
                <a:gd name="T57" fmla="*/ 4 h 1315"/>
                <a:gd name="T58" fmla="*/ 1390 w 2028"/>
                <a:gd name="T59" fmla="*/ 0 h 1315"/>
                <a:gd name="T60" fmla="*/ 1457 w 2028"/>
                <a:gd name="T61" fmla="*/ 6 h 1315"/>
                <a:gd name="T62" fmla="*/ 1520 w 2028"/>
                <a:gd name="T63" fmla="*/ 14 h 1315"/>
                <a:gd name="T64" fmla="*/ 1638 w 2028"/>
                <a:gd name="T65" fmla="*/ 52 h 1315"/>
                <a:gd name="T66" fmla="*/ 1748 w 2028"/>
                <a:gd name="T67" fmla="*/ 113 h 1315"/>
                <a:gd name="T68" fmla="*/ 1842 w 2028"/>
                <a:gd name="T69" fmla="*/ 196 h 1315"/>
                <a:gd name="T70" fmla="*/ 1921 w 2028"/>
                <a:gd name="T71" fmla="*/ 291 h 1315"/>
                <a:gd name="T72" fmla="*/ 1979 w 2028"/>
                <a:gd name="T73" fmla="*/ 404 h 1315"/>
                <a:gd name="T74" fmla="*/ 2017 w 2028"/>
                <a:gd name="T75" fmla="*/ 527 h 1315"/>
                <a:gd name="T76" fmla="*/ 2028 w 2028"/>
                <a:gd name="T77" fmla="*/ 626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5">
                  <a:moveTo>
                    <a:pt x="2028" y="660"/>
                  </a:moveTo>
                  <a:lnTo>
                    <a:pt x="2028" y="692"/>
                  </a:lnTo>
                  <a:lnTo>
                    <a:pt x="2026" y="725"/>
                  </a:lnTo>
                  <a:lnTo>
                    <a:pt x="2017" y="791"/>
                  </a:lnTo>
                  <a:lnTo>
                    <a:pt x="2001" y="854"/>
                  </a:lnTo>
                  <a:lnTo>
                    <a:pt x="1979" y="915"/>
                  </a:lnTo>
                  <a:lnTo>
                    <a:pt x="1952" y="972"/>
                  </a:lnTo>
                  <a:lnTo>
                    <a:pt x="1921" y="1027"/>
                  </a:lnTo>
                  <a:lnTo>
                    <a:pt x="1883" y="1077"/>
                  </a:lnTo>
                  <a:lnTo>
                    <a:pt x="1842" y="1123"/>
                  </a:lnTo>
                  <a:lnTo>
                    <a:pt x="1797" y="1165"/>
                  </a:lnTo>
                  <a:lnTo>
                    <a:pt x="1748" y="1203"/>
                  </a:lnTo>
                  <a:lnTo>
                    <a:pt x="1696" y="1235"/>
                  </a:lnTo>
                  <a:lnTo>
                    <a:pt x="1638" y="1262"/>
                  </a:lnTo>
                  <a:lnTo>
                    <a:pt x="1581" y="1285"/>
                  </a:lnTo>
                  <a:lnTo>
                    <a:pt x="1520" y="1302"/>
                  </a:lnTo>
                  <a:lnTo>
                    <a:pt x="1487" y="1307"/>
                  </a:lnTo>
                  <a:lnTo>
                    <a:pt x="1457" y="1312"/>
                  </a:lnTo>
                  <a:lnTo>
                    <a:pt x="1424" y="1315"/>
                  </a:lnTo>
                  <a:lnTo>
                    <a:pt x="1390" y="1315"/>
                  </a:lnTo>
                  <a:lnTo>
                    <a:pt x="641" y="1315"/>
                  </a:lnTo>
                  <a:lnTo>
                    <a:pt x="608" y="1315"/>
                  </a:lnTo>
                  <a:lnTo>
                    <a:pt x="575" y="1312"/>
                  </a:lnTo>
                  <a:lnTo>
                    <a:pt x="542" y="1307"/>
                  </a:lnTo>
                  <a:lnTo>
                    <a:pt x="512" y="1302"/>
                  </a:lnTo>
                  <a:lnTo>
                    <a:pt x="452" y="1285"/>
                  </a:lnTo>
                  <a:lnTo>
                    <a:pt x="391" y="1262"/>
                  </a:lnTo>
                  <a:lnTo>
                    <a:pt x="335" y="1235"/>
                  </a:lnTo>
                  <a:lnTo>
                    <a:pt x="283" y="1203"/>
                  </a:lnTo>
                  <a:lnTo>
                    <a:pt x="234" y="1165"/>
                  </a:lnTo>
                  <a:lnTo>
                    <a:pt x="188" y="1123"/>
                  </a:lnTo>
                  <a:lnTo>
                    <a:pt x="146" y="1077"/>
                  </a:lnTo>
                  <a:lnTo>
                    <a:pt x="110" y="1027"/>
                  </a:lnTo>
                  <a:lnTo>
                    <a:pt x="78" y="972"/>
                  </a:lnTo>
                  <a:lnTo>
                    <a:pt x="53" y="915"/>
                  </a:lnTo>
                  <a:lnTo>
                    <a:pt x="31" y="854"/>
                  </a:lnTo>
                  <a:lnTo>
                    <a:pt x="15" y="791"/>
                  </a:lnTo>
                  <a:lnTo>
                    <a:pt x="4" y="725"/>
                  </a:lnTo>
                  <a:lnTo>
                    <a:pt x="4" y="692"/>
                  </a:lnTo>
                  <a:lnTo>
                    <a:pt x="0" y="660"/>
                  </a:lnTo>
                  <a:lnTo>
                    <a:pt x="4" y="626"/>
                  </a:lnTo>
                  <a:lnTo>
                    <a:pt x="4" y="591"/>
                  </a:lnTo>
                  <a:lnTo>
                    <a:pt x="15" y="527"/>
                  </a:lnTo>
                  <a:lnTo>
                    <a:pt x="31" y="464"/>
                  </a:lnTo>
                  <a:lnTo>
                    <a:pt x="53" y="404"/>
                  </a:lnTo>
                  <a:lnTo>
                    <a:pt x="78" y="347"/>
                  </a:lnTo>
                  <a:lnTo>
                    <a:pt x="110" y="291"/>
                  </a:lnTo>
                  <a:lnTo>
                    <a:pt x="146" y="243"/>
                  </a:lnTo>
                  <a:lnTo>
                    <a:pt x="188" y="196"/>
                  </a:lnTo>
                  <a:lnTo>
                    <a:pt x="234" y="151"/>
                  </a:lnTo>
                  <a:lnTo>
                    <a:pt x="283" y="113"/>
                  </a:lnTo>
                  <a:lnTo>
                    <a:pt x="335" y="81"/>
                  </a:lnTo>
                  <a:lnTo>
                    <a:pt x="391" y="52"/>
                  </a:lnTo>
                  <a:lnTo>
                    <a:pt x="452" y="31"/>
                  </a:lnTo>
                  <a:lnTo>
                    <a:pt x="512" y="14"/>
                  </a:lnTo>
                  <a:lnTo>
                    <a:pt x="542" y="9"/>
                  </a:lnTo>
                  <a:lnTo>
                    <a:pt x="575" y="6"/>
                  </a:lnTo>
                  <a:lnTo>
                    <a:pt x="608" y="4"/>
                  </a:lnTo>
                  <a:lnTo>
                    <a:pt x="641" y="0"/>
                  </a:lnTo>
                  <a:lnTo>
                    <a:pt x="1390" y="0"/>
                  </a:lnTo>
                  <a:lnTo>
                    <a:pt x="1424" y="4"/>
                  </a:lnTo>
                  <a:lnTo>
                    <a:pt x="1457" y="6"/>
                  </a:lnTo>
                  <a:lnTo>
                    <a:pt x="1487" y="9"/>
                  </a:lnTo>
                  <a:lnTo>
                    <a:pt x="1520" y="14"/>
                  </a:lnTo>
                  <a:lnTo>
                    <a:pt x="1581" y="31"/>
                  </a:lnTo>
                  <a:lnTo>
                    <a:pt x="1638" y="52"/>
                  </a:lnTo>
                  <a:lnTo>
                    <a:pt x="1696" y="81"/>
                  </a:lnTo>
                  <a:lnTo>
                    <a:pt x="1748" y="113"/>
                  </a:lnTo>
                  <a:lnTo>
                    <a:pt x="1797" y="151"/>
                  </a:lnTo>
                  <a:lnTo>
                    <a:pt x="1842" y="196"/>
                  </a:lnTo>
                  <a:lnTo>
                    <a:pt x="1883" y="243"/>
                  </a:lnTo>
                  <a:lnTo>
                    <a:pt x="1921" y="291"/>
                  </a:lnTo>
                  <a:lnTo>
                    <a:pt x="1952" y="347"/>
                  </a:lnTo>
                  <a:lnTo>
                    <a:pt x="1979" y="404"/>
                  </a:lnTo>
                  <a:lnTo>
                    <a:pt x="2001" y="464"/>
                  </a:lnTo>
                  <a:lnTo>
                    <a:pt x="2017" y="527"/>
                  </a:lnTo>
                  <a:lnTo>
                    <a:pt x="2026" y="591"/>
                  </a:lnTo>
                  <a:lnTo>
                    <a:pt x="2028" y="626"/>
                  </a:lnTo>
                  <a:lnTo>
                    <a:pt x="2028" y="660"/>
                  </a:lnTo>
                  <a:close/>
                </a:path>
              </a:pathLst>
            </a:custGeom>
            <a:solidFill>
              <a:srgbClr val="D9E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192"/>
            <p:cNvSpPr>
              <a:spLocks/>
            </p:cNvSpPr>
            <p:nvPr/>
          </p:nvSpPr>
          <p:spPr bwMode="auto">
            <a:xfrm>
              <a:off x="4360863" y="3927475"/>
              <a:ext cx="463550" cy="301625"/>
            </a:xfrm>
            <a:custGeom>
              <a:avLst/>
              <a:gdLst>
                <a:gd name="T0" fmla="*/ 2024 w 2044"/>
                <a:gd name="T1" fmla="*/ 732 h 1330"/>
                <a:gd name="T2" fmla="*/ 1977 w 2044"/>
                <a:gd name="T3" fmla="*/ 919 h 1330"/>
                <a:gd name="T4" fmla="*/ 1885 w 2044"/>
                <a:gd name="T5" fmla="*/ 1078 h 1330"/>
                <a:gd name="T6" fmla="*/ 1750 w 2044"/>
                <a:gd name="T7" fmla="*/ 1204 h 1330"/>
                <a:gd name="T8" fmla="*/ 1585 w 2044"/>
                <a:gd name="T9" fmla="*/ 1284 h 1330"/>
                <a:gd name="T10" fmla="*/ 1431 w 2044"/>
                <a:gd name="T11" fmla="*/ 1314 h 1330"/>
                <a:gd name="T12" fmla="*/ 615 w 2044"/>
                <a:gd name="T13" fmla="*/ 1314 h 1330"/>
                <a:gd name="T14" fmla="*/ 459 w 2044"/>
                <a:gd name="T15" fmla="*/ 1284 h 1330"/>
                <a:gd name="T16" fmla="*/ 294 w 2044"/>
                <a:gd name="T17" fmla="*/ 1204 h 1330"/>
                <a:gd name="T18" fmla="*/ 162 w 2044"/>
                <a:gd name="T19" fmla="*/ 1078 h 1330"/>
                <a:gd name="T20" fmla="*/ 65 w 2044"/>
                <a:gd name="T21" fmla="*/ 919 h 1330"/>
                <a:gd name="T22" fmla="*/ 18 w 2044"/>
                <a:gd name="T23" fmla="*/ 732 h 1330"/>
                <a:gd name="T24" fmla="*/ 29 w 2044"/>
                <a:gd name="T25" fmla="*/ 534 h 1330"/>
                <a:gd name="T26" fmla="*/ 93 w 2044"/>
                <a:gd name="T27" fmla="*/ 356 h 1330"/>
                <a:gd name="T28" fmla="*/ 200 w 2044"/>
                <a:gd name="T29" fmla="*/ 208 h 1330"/>
                <a:gd name="T30" fmla="*/ 346 w 2044"/>
                <a:gd name="T31" fmla="*/ 95 h 1330"/>
                <a:gd name="T32" fmla="*/ 519 w 2044"/>
                <a:gd name="T33" fmla="*/ 30 h 1330"/>
                <a:gd name="T34" fmla="*/ 615 w 2044"/>
                <a:gd name="T35" fmla="*/ 19 h 1330"/>
                <a:gd name="T36" fmla="*/ 1431 w 2044"/>
                <a:gd name="T37" fmla="*/ 19 h 1330"/>
                <a:gd name="T38" fmla="*/ 1525 w 2044"/>
                <a:gd name="T39" fmla="*/ 30 h 1330"/>
                <a:gd name="T40" fmla="*/ 1698 w 2044"/>
                <a:gd name="T41" fmla="*/ 95 h 1330"/>
                <a:gd name="T42" fmla="*/ 1843 w 2044"/>
                <a:gd name="T43" fmla="*/ 208 h 1330"/>
                <a:gd name="T44" fmla="*/ 1953 w 2044"/>
                <a:gd name="T45" fmla="*/ 356 h 1330"/>
                <a:gd name="T46" fmla="*/ 2016 w 2044"/>
                <a:gd name="T47" fmla="*/ 534 h 1330"/>
                <a:gd name="T48" fmla="*/ 2035 w 2044"/>
                <a:gd name="T49" fmla="*/ 667 h 1330"/>
                <a:gd name="T50" fmla="*/ 2041 w 2044"/>
                <a:gd name="T51" fmla="*/ 598 h 1330"/>
                <a:gd name="T52" fmla="*/ 1995 w 2044"/>
                <a:gd name="T53" fmla="*/ 406 h 1330"/>
                <a:gd name="T54" fmla="*/ 1898 w 2044"/>
                <a:gd name="T55" fmla="*/ 244 h 1330"/>
                <a:gd name="T56" fmla="*/ 1761 w 2044"/>
                <a:gd name="T57" fmla="*/ 115 h 1330"/>
                <a:gd name="T58" fmla="*/ 1590 w 2044"/>
                <a:gd name="T59" fmla="*/ 30 h 1330"/>
                <a:gd name="T60" fmla="*/ 1496 w 2044"/>
                <a:gd name="T61" fmla="*/ 7 h 1330"/>
                <a:gd name="T62" fmla="*/ 1397 w 2044"/>
                <a:gd name="T63" fmla="*/ 0 h 1330"/>
                <a:gd name="T64" fmla="*/ 582 w 2044"/>
                <a:gd name="T65" fmla="*/ 5 h 1330"/>
                <a:gd name="T66" fmla="*/ 486 w 2044"/>
                <a:gd name="T67" fmla="*/ 21 h 1330"/>
                <a:gd name="T68" fmla="*/ 337 w 2044"/>
                <a:gd name="T69" fmla="*/ 82 h 1330"/>
                <a:gd name="T70" fmla="*/ 189 w 2044"/>
                <a:gd name="T71" fmla="*/ 194 h 1330"/>
                <a:gd name="T72" fmla="*/ 79 w 2044"/>
                <a:gd name="T73" fmla="*/ 348 h 1330"/>
                <a:gd name="T74" fmla="*/ 13 w 2044"/>
                <a:gd name="T75" fmla="*/ 532 h 1330"/>
                <a:gd name="T76" fmla="*/ 0 w 2044"/>
                <a:gd name="T77" fmla="*/ 667 h 1330"/>
                <a:gd name="T78" fmla="*/ 13 w 2044"/>
                <a:gd name="T79" fmla="*/ 800 h 1330"/>
                <a:gd name="T80" fmla="*/ 79 w 2044"/>
                <a:gd name="T81" fmla="*/ 982 h 1330"/>
                <a:gd name="T82" fmla="*/ 189 w 2044"/>
                <a:gd name="T83" fmla="*/ 1136 h 1330"/>
                <a:gd name="T84" fmla="*/ 337 w 2044"/>
                <a:gd name="T85" fmla="*/ 1251 h 1330"/>
                <a:gd name="T86" fmla="*/ 486 w 2044"/>
                <a:gd name="T87" fmla="*/ 1309 h 1330"/>
                <a:gd name="T88" fmla="*/ 582 w 2044"/>
                <a:gd name="T89" fmla="*/ 1328 h 1330"/>
                <a:gd name="T90" fmla="*/ 1397 w 2044"/>
                <a:gd name="T91" fmla="*/ 1330 h 1330"/>
                <a:gd name="T92" fmla="*/ 1496 w 2044"/>
                <a:gd name="T93" fmla="*/ 1322 h 1330"/>
                <a:gd name="T94" fmla="*/ 1590 w 2044"/>
                <a:gd name="T95" fmla="*/ 1300 h 1330"/>
                <a:gd name="T96" fmla="*/ 1761 w 2044"/>
                <a:gd name="T97" fmla="*/ 1217 h 1330"/>
                <a:gd name="T98" fmla="*/ 1898 w 2044"/>
                <a:gd name="T99" fmla="*/ 1089 h 1330"/>
                <a:gd name="T100" fmla="*/ 1995 w 2044"/>
                <a:gd name="T101" fmla="*/ 924 h 1330"/>
                <a:gd name="T102" fmla="*/ 2041 w 2044"/>
                <a:gd name="T103" fmla="*/ 735 h 1330"/>
                <a:gd name="T104" fmla="*/ 2035 w 2044"/>
                <a:gd name="T105" fmla="*/ 667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30">
                  <a:moveTo>
                    <a:pt x="2035" y="667"/>
                  </a:moveTo>
                  <a:lnTo>
                    <a:pt x="2027" y="667"/>
                  </a:lnTo>
                  <a:lnTo>
                    <a:pt x="2024" y="732"/>
                  </a:lnTo>
                  <a:lnTo>
                    <a:pt x="2016" y="795"/>
                  </a:lnTo>
                  <a:lnTo>
                    <a:pt x="2000" y="859"/>
                  </a:lnTo>
                  <a:lnTo>
                    <a:pt x="1977" y="919"/>
                  </a:lnTo>
                  <a:lnTo>
                    <a:pt x="1953" y="974"/>
                  </a:lnTo>
                  <a:lnTo>
                    <a:pt x="1920" y="1028"/>
                  </a:lnTo>
                  <a:lnTo>
                    <a:pt x="1885" y="1078"/>
                  </a:lnTo>
                  <a:lnTo>
                    <a:pt x="1843" y="1125"/>
                  </a:lnTo>
                  <a:lnTo>
                    <a:pt x="1799" y="1165"/>
                  </a:lnTo>
                  <a:lnTo>
                    <a:pt x="1750" y="1204"/>
                  </a:lnTo>
                  <a:lnTo>
                    <a:pt x="1698" y="1237"/>
                  </a:lnTo>
                  <a:lnTo>
                    <a:pt x="1642" y="1264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64" y="1311"/>
                  </a:lnTo>
                  <a:lnTo>
                    <a:pt x="1431" y="1314"/>
                  </a:lnTo>
                  <a:lnTo>
                    <a:pt x="1397" y="1314"/>
                  </a:lnTo>
                  <a:lnTo>
                    <a:pt x="648" y="1314"/>
                  </a:lnTo>
                  <a:lnTo>
                    <a:pt x="615" y="1314"/>
                  </a:lnTo>
                  <a:lnTo>
                    <a:pt x="582" y="1311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0" y="1264"/>
                  </a:lnTo>
                  <a:lnTo>
                    <a:pt x="346" y="1237"/>
                  </a:lnTo>
                  <a:lnTo>
                    <a:pt x="294" y="1204"/>
                  </a:lnTo>
                  <a:lnTo>
                    <a:pt x="247" y="1165"/>
                  </a:lnTo>
                  <a:lnTo>
                    <a:pt x="200" y="1125"/>
                  </a:lnTo>
                  <a:lnTo>
                    <a:pt x="162" y="1078"/>
                  </a:lnTo>
                  <a:lnTo>
                    <a:pt x="123" y="1028"/>
                  </a:lnTo>
                  <a:lnTo>
                    <a:pt x="93" y="974"/>
                  </a:lnTo>
                  <a:lnTo>
                    <a:pt x="65" y="919"/>
                  </a:lnTo>
                  <a:lnTo>
                    <a:pt x="47" y="859"/>
                  </a:lnTo>
                  <a:lnTo>
                    <a:pt x="29" y="795"/>
                  </a:lnTo>
                  <a:lnTo>
                    <a:pt x="18" y="732"/>
                  </a:lnTo>
                  <a:lnTo>
                    <a:pt x="16" y="667"/>
                  </a:lnTo>
                  <a:lnTo>
                    <a:pt x="18" y="600"/>
                  </a:lnTo>
                  <a:lnTo>
                    <a:pt x="29" y="534"/>
                  </a:lnTo>
                  <a:lnTo>
                    <a:pt x="47" y="471"/>
                  </a:lnTo>
                  <a:lnTo>
                    <a:pt x="65" y="414"/>
                  </a:lnTo>
                  <a:lnTo>
                    <a:pt x="93" y="356"/>
                  </a:lnTo>
                  <a:lnTo>
                    <a:pt x="123" y="304"/>
                  </a:lnTo>
                  <a:lnTo>
                    <a:pt x="162" y="252"/>
                  </a:lnTo>
                  <a:lnTo>
                    <a:pt x="200" y="208"/>
                  </a:lnTo>
                  <a:lnTo>
                    <a:pt x="247" y="164"/>
                  </a:lnTo>
                  <a:lnTo>
                    <a:pt x="294" y="129"/>
                  </a:lnTo>
                  <a:lnTo>
                    <a:pt x="346" y="95"/>
                  </a:lnTo>
                  <a:lnTo>
                    <a:pt x="400" y="68"/>
                  </a:lnTo>
                  <a:lnTo>
                    <a:pt x="459" y="46"/>
                  </a:lnTo>
                  <a:lnTo>
                    <a:pt x="519" y="30"/>
                  </a:lnTo>
                  <a:lnTo>
                    <a:pt x="551" y="25"/>
                  </a:lnTo>
                  <a:lnTo>
                    <a:pt x="582" y="21"/>
                  </a:lnTo>
                  <a:lnTo>
                    <a:pt x="615" y="19"/>
                  </a:lnTo>
                  <a:lnTo>
                    <a:pt x="648" y="16"/>
                  </a:lnTo>
                  <a:lnTo>
                    <a:pt x="1397" y="16"/>
                  </a:lnTo>
                  <a:lnTo>
                    <a:pt x="1431" y="19"/>
                  </a:lnTo>
                  <a:lnTo>
                    <a:pt x="1464" y="21"/>
                  </a:lnTo>
                  <a:lnTo>
                    <a:pt x="1494" y="25"/>
                  </a:lnTo>
                  <a:lnTo>
                    <a:pt x="1525" y="30"/>
                  </a:lnTo>
                  <a:lnTo>
                    <a:pt x="1585" y="46"/>
                  </a:lnTo>
                  <a:lnTo>
                    <a:pt x="1642" y="68"/>
                  </a:lnTo>
                  <a:lnTo>
                    <a:pt x="1698" y="95"/>
                  </a:lnTo>
                  <a:lnTo>
                    <a:pt x="1750" y="129"/>
                  </a:lnTo>
                  <a:lnTo>
                    <a:pt x="1799" y="164"/>
                  </a:lnTo>
                  <a:lnTo>
                    <a:pt x="1843" y="208"/>
                  </a:lnTo>
                  <a:lnTo>
                    <a:pt x="1885" y="252"/>
                  </a:lnTo>
                  <a:lnTo>
                    <a:pt x="1920" y="304"/>
                  </a:lnTo>
                  <a:lnTo>
                    <a:pt x="1953" y="356"/>
                  </a:lnTo>
                  <a:lnTo>
                    <a:pt x="1977" y="414"/>
                  </a:lnTo>
                  <a:lnTo>
                    <a:pt x="2000" y="471"/>
                  </a:lnTo>
                  <a:lnTo>
                    <a:pt x="2016" y="534"/>
                  </a:lnTo>
                  <a:lnTo>
                    <a:pt x="2024" y="600"/>
                  </a:lnTo>
                  <a:lnTo>
                    <a:pt x="2027" y="667"/>
                  </a:lnTo>
                  <a:lnTo>
                    <a:pt x="2035" y="667"/>
                  </a:lnTo>
                  <a:lnTo>
                    <a:pt x="2044" y="667"/>
                  </a:lnTo>
                  <a:lnTo>
                    <a:pt x="2044" y="631"/>
                  </a:lnTo>
                  <a:lnTo>
                    <a:pt x="2041" y="598"/>
                  </a:lnTo>
                  <a:lnTo>
                    <a:pt x="2033" y="532"/>
                  </a:lnTo>
                  <a:lnTo>
                    <a:pt x="2016" y="469"/>
                  </a:lnTo>
                  <a:lnTo>
                    <a:pt x="1995" y="406"/>
                  </a:lnTo>
                  <a:lnTo>
                    <a:pt x="1966" y="348"/>
                  </a:lnTo>
                  <a:lnTo>
                    <a:pt x="1934" y="293"/>
                  </a:lnTo>
                  <a:lnTo>
                    <a:pt x="1898" y="244"/>
                  </a:lnTo>
                  <a:lnTo>
                    <a:pt x="1856" y="194"/>
                  </a:lnTo>
                  <a:lnTo>
                    <a:pt x="1810" y="153"/>
                  </a:lnTo>
                  <a:lnTo>
                    <a:pt x="1761" y="115"/>
                  </a:lnTo>
                  <a:lnTo>
                    <a:pt x="1705" y="82"/>
                  </a:lnTo>
                  <a:lnTo>
                    <a:pt x="1651" y="54"/>
                  </a:lnTo>
                  <a:lnTo>
                    <a:pt x="1590" y="30"/>
                  </a:lnTo>
                  <a:lnTo>
                    <a:pt x="1560" y="21"/>
                  </a:lnTo>
                  <a:lnTo>
                    <a:pt x="1527" y="13"/>
                  </a:lnTo>
                  <a:lnTo>
                    <a:pt x="1496" y="7"/>
                  </a:lnTo>
                  <a:lnTo>
                    <a:pt x="1464" y="5"/>
                  </a:lnTo>
                  <a:lnTo>
                    <a:pt x="1431" y="2"/>
                  </a:lnTo>
                  <a:lnTo>
                    <a:pt x="1397" y="0"/>
                  </a:lnTo>
                  <a:lnTo>
                    <a:pt x="648" y="0"/>
                  </a:lnTo>
                  <a:lnTo>
                    <a:pt x="612" y="2"/>
                  </a:lnTo>
                  <a:lnTo>
                    <a:pt x="582" y="5"/>
                  </a:lnTo>
                  <a:lnTo>
                    <a:pt x="549" y="7"/>
                  </a:lnTo>
                  <a:lnTo>
                    <a:pt x="517" y="13"/>
                  </a:lnTo>
                  <a:lnTo>
                    <a:pt x="486" y="21"/>
                  </a:lnTo>
                  <a:lnTo>
                    <a:pt x="456" y="30"/>
                  </a:lnTo>
                  <a:lnTo>
                    <a:pt x="395" y="54"/>
                  </a:lnTo>
                  <a:lnTo>
                    <a:pt x="337" y="82"/>
                  </a:lnTo>
                  <a:lnTo>
                    <a:pt x="285" y="115"/>
                  </a:lnTo>
                  <a:lnTo>
                    <a:pt x="236" y="153"/>
                  </a:lnTo>
                  <a:lnTo>
                    <a:pt x="189" y="194"/>
                  </a:lnTo>
                  <a:lnTo>
                    <a:pt x="148" y="244"/>
                  </a:lnTo>
                  <a:lnTo>
                    <a:pt x="110" y="293"/>
                  </a:lnTo>
                  <a:lnTo>
                    <a:pt x="79" y="348"/>
                  </a:lnTo>
                  <a:lnTo>
                    <a:pt x="52" y="406"/>
                  </a:lnTo>
                  <a:lnTo>
                    <a:pt x="29" y="469"/>
                  </a:lnTo>
                  <a:lnTo>
                    <a:pt x="13" y="532"/>
                  </a:lnTo>
                  <a:lnTo>
                    <a:pt x="2" y="598"/>
                  </a:lnTo>
                  <a:lnTo>
                    <a:pt x="2" y="631"/>
                  </a:lnTo>
                  <a:lnTo>
                    <a:pt x="0" y="667"/>
                  </a:lnTo>
                  <a:lnTo>
                    <a:pt x="2" y="699"/>
                  </a:lnTo>
                  <a:lnTo>
                    <a:pt x="2" y="735"/>
                  </a:lnTo>
                  <a:lnTo>
                    <a:pt x="13" y="800"/>
                  </a:lnTo>
                  <a:lnTo>
                    <a:pt x="29" y="864"/>
                  </a:lnTo>
                  <a:lnTo>
                    <a:pt x="52" y="924"/>
                  </a:lnTo>
                  <a:lnTo>
                    <a:pt x="79" y="982"/>
                  </a:lnTo>
                  <a:lnTo>
                    <a:pt x="110" y="1037"/>
                  </a:lnTo>
                  <a:lnTo>
                    <a:pt x="148" y="1089"/>
                  </a:lnTo>
                  <a:lnTo>
                    <a:pt x="189" y="1136"/>
                  </a:lnTo>
                  <a:lnTo>
                    <a:pt x="236" y="1179"/>
                  </a:lnTo>
                  <a:lnTo>
                    <a:pt x="285" y="1217"/>
                  </a:lnTo>
                  <a:lnTo>
                    <a:pt x="337" y="1251"/>
                  </a:lnTo>
                  <a:lnTo>
                    <a:pt x="395" y="1278"/>
                  </a:lnTo>
                  <a:lnTo>
                    <a:pt x="456" y="1300"/>
                  </a:lnTo>
                  <a:lnTo>
                    <a:pt x="486" y="1309"/>
                  </a:lnTo>
                  <a:lnTo>
                    <a:pt x="517" y="1316"/>
                  </a:lnTo>
                  <a:lnTo>
                    <a:pt x="549" y="1322"/>
                  </a:lnTo>
                  <a:lnTo>
                    <a:pt x="582" y="1328"/>
                  </a:lnTo>
                  <a:lnTo>
                    <a:pt x="612" y="1330"/>
                  </a:lnTo>
                  <a:lnTo>
                    <a:pt x="648" y="1330"/>
                  </a:lnTo>
                  <a:lnTo>
                    <a:pt x="1397" y="1330"/>
                  </a:lnTo>
                  <a:lnTo>
                    <a:pt x="1431" y="1330"/>
                  </a:lnTo>
                  <a:lnTo>
                    <a:pt x="1464" y="1328"/>
                  </a:lnTo>
                  <a:lnTo>
                    <a:pt x="1496" y="1322"/>
                  </a:lnTo>
                  <a:lnTo>
                    <a:pt x="1527" y="1316"/>
                  </a:lnTo>
                  <a:lnTo>
                    <a:pt x="1560" y="1309"/>
                  </a:lnTo>
                  <a:lnTo>
                    <a:pt x="1590" y="1300"/>
                  </a:lnTo>
                  <a:lnTo>
                    <a:pt x="1651" y="1278"/>
                  </a:lnTo>
                  <a:lnTo>
                    <a:pt x="1705" y="1251"/>
                  </a:lnTo>
                  <a:lnTo>
                    <a:pt x="1761" y="1217"/>
                  </a:lnTo>
                  <a:lnTo>
                    <a:pt x="1810" y="1179"/>
                  </a:lnTo>
                  <a:lnTo>
                    <a:pt x="1856" y="1136"/>
                  </a:lnTo>
                  <a:lnTo>
                    <a:pt x="1898" y="1089"/>
                  </a:lnTo>
                  <a:lnTo>
                    <a:pt x="1934" y="1037"/>
                  </a:lnTo>
                  <a:lnTo>
                    <a:pt x="1966" y="982"/>
                  </a:lnTo>
                  <a:lnTo>
                    <a:pt x="1995" y="924"/>
                  </a:lnTo>
                  <a:lnTo>
                    <a:pt x="2016" y="864"/>
                  </a:lnTo>
                  <a:lnTo>
                    <a:pt x="2033" y="800"/>
                  </a:lnTo>
                  <a:lnTo>
                    <a:pt x="2041" y="735"/>
                  </a:lnTo>
                  <a:lnTo>
                    <a:pt x="2044" y="699"/>
                  </a:lnTo>
                  <a:lnTo>
                    <a:pt x="2044" y="667"/>
                  </a:lnTo>
                  <a:lnTo>
                    <a:pt x="2035" y="66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193"/>
            <p:cNvSpPr>
              <a:spLocks/>
            </p:cNvSpPr>
            <p:nvPr/>
          </p:nvSpPr>
          <p:spPr bwMode="auto">
            <a:xfrm>
              <a:off x="4364038" y="3989388"/>
              <a:ext cx="130175" cy="234950"/>
            </a:xfrm>
            <a:custGeom>
              <a:avLst/>
              <a:gdLst>
                <a:gd name="T0" fmla="*/ 132 w 571"/>
                <a:gd name="T1" fmla="*/ 0 h 1040"/>
                <a:gd name="T2" fmla="*/ 101 w 571"/>
                <a:gd name="T3" fmla="*/ 42 h 1040"/>
                <a:gd name="T4" fmla="*/ 77 w 571"/>
                <a:gd name="T5" fmla="*/ 85 h 1040"/>
                <a:gd name="T6" fmla="*/ 55 w 571"/>
                <a:gd name="T7" fmla="*/ 135 h 1040"/>
                <a:gd name="T8" fmla="*/ 36 w 571"/>
                <a:gd name="T9" fmla="*/ 182 h 1040"/>
                <a:gd name="T10" fmla="*/ 19 w 571"/>
                <a:gd name="T11" fmla="*/ 234 h 1040"/>
                <a:gd name="T12" fmla="*/ 8 w 571"/>
                <a:gd name="T13" fmla="*/ 286 h 1040"/>
                <a:gd name="T14" fmla="*/ 2 w 571"/>
                <a:gd name="T15" fmla="*/ 340 h 1040"/>
                <a:gd name="T16" fmla="*/ 0 w 571"/>
                <a:gd name="T17" fmla="*/ 396 h 1040"/>
                <a:gd name="T18" fmla="*/ 2 w 571"/>
                <a:gd name="T19" fmla="*/ 461 h 1040"/>
                <a:gd name="T20" fmla="*/ 13 w 571"/>
                <a:gd name="T21" fmla="*/ 524 h 1040"/>
                <a:gd name="T22" fmla="*/ 31 w 571"/>
                <a:gd name="T23" fmla="*/ 588 h 1040"/>
                <a:gd name="T24" fmla="*/ 49 w 571"/>
                <a:gd name="T25" fmla="*/ 648 h 1040"/>
                <a:gd name="T26" fmla="*/ 77 w 571"/>
                <a:gd name="T27" fmla="*/ 703 h 1040"/>
                <a:gd name="T28" fmla="*/ 107 w 571"/>
                <a:gd name="T29" fmla="*/ 757 h 1040"/>
                <a:gd name="T30" fmla="*/ 146 w 571"/>
                <a:gd name="T31" fmla="*/ 807 h 1040"/>
                <a:gd name="T32" fmla="*/ 184 w 571"/>
                <a:gd name="T33" fmla="*/ 854 h 1040"/>
                <a:gd name="T34" fmla="*/ 225 w 571"/>
                <a:gd name="T35" fmla="*/ 889 h 1040"/>
                <a:gd name="T36" fmla="*/ 267 w 571"/>
                <a:gd name="T37" fmla="*/ 925 h 1040"/>
                <a:gd name="T38" fmla="*/ 313 w 571"/>
                <a:gd name="T39" fmla="*/ 955 h 1040"/>
                <a:gd name="T40" fmla="*/ 360 w 571"/>
                <a:gd name="T41" fmla="*/ 980 h 1040"/>
                <a:gd name="T42" fmla="*/ 409 w 571"/>
                <a:gd name="T43" fmla="*/ 1002 h 1040"/>
                <a:gd name="T44" fmla="*/ 461 w 571"/>
                <a:gd name="T45" fmla="*/ 1018 h 1040"/>
                <a:gd name="T46" fmla="*/ 517 w 571"/>
                <a:gd name="T47" fmla="*/ 1032 h 1040"/>
                <a:gd name="T48" fmla="*/ 571 w 571"/>
                <a:gd name="T49" fmla="*/ 1040 h 1040"/>
                <a:gd name="T50" fmla="*/ 522 w 571"/>
                <a:gd name="T51" fmla="*/ 1027 h 1040"/>
                <a:gd name="T52" fmla="*/ 478 w 571"/>
                <a:gd name="T53" fmla="*/ 1007 h 1040"/>
                <a:gd name="T54" fmla="*/ 434 w 571"/>
                <a:gd name="T55" fmla="*/ 985 h 1040"/>
                <a:gd name="T56" fmla="*/ 391 w 571"/>
                <a:gd name="T57" fmla="*/ 960 h 1040"/>
                <a:gd name="T58" fmla="*/ 352 w 571"/>
                <a:gd name="T59" fmla="*/ 930 h 1040"/>
                <a:gd name="T60" fmla="*/ 313 w 571"/>
                <a:gd name="T61" fmla="*/ 901 h 1040"/>
                <a:gd name="T62" fmla="*/ 280 w 571"/>
                <a:gd name="T63" fmla="*/ 865 h 1040"/>
                <a:gd name="T64" fmla="*/ 247 w 571"/>
                <a:gd name="T65" fmla="*/ 829 h 1040"/>
                <a:gd name="T66" fmla="*/ 220 w 571"/>
                <a:gd name="T67" fmla="*/ 788 h 1040"/>
                <a:gd name="T68" fmla="*/ 195 w 571"/>
                <a:gd name="T69" fmla="*/ 746 h 1040"/>
                <a:gd name="T70" fmla="*/ 173 w 571"/>
                <a:gd name="T71" fmla="*/ 703 h 1040"/>
                <a:gd name="T72" fmla="*/ 154 w 571"/>
                <a:gd name="T73" fmla="*/ 656 h 1040"/>
                <a:gd name="T74" fmla="*/ 141 w 571"/>
                <a:gd name="T75" fmla="*/ 610 h 1040"/>
                <a:gd name="T76" fmla="*/ 130 w 571"/>
                <a:gd name="T77" fmla="*/ 560 h 1040"/>
                <a:gd name="T78" fmla="*/ 121 w 571"/>
                <a:gd name="T79" fmla="*/ 507 h 1040"/>
                <a:gd name="T80" fmla="*/ 121 w 571"/>
                <a:gd name="T81" fmla="*/ 455 h 1040"/>
                <a:gd name="T82" fmla="*/ 121 w 571"/>
                <a:gd name="T83" fmla="*/ 403 h 1040"/>
                <a:gd name="T84" fmla="*/ 130 w 571"/>
                <a:gd name="T85" fmla="*/ 354 h 1040"/>
                <a:gd name="T86" fmla="*/ 137 w 571"/>
                <a:gd name="T87" fmla="*/ 304 h 1040"/>
                <a:gd name="T88" fmla="*/ 154 w 571"/>
                <a:gd name="T89" fmla="*/ 258 h 1040"/>
                <a:gd name="T90" fmla="*/ 170 w 571"/>
                <a:gd name="T91" fmla="*/ 214 h 1040"/>
                <a:gd name="T92" fmla="*/ 193 w 571"/>
                <a:gd name="T93" fmla="*/ 171 h 1040"/>
                <a:gd name="T94" fmla="*/ 217 w 571"/>
                <a:gd name="T95" fmla="*/ 130 h 1040"/>
                <a:gd name="T96" fmla="*/ 245 w 571"/>
                <a:gd name="T97" fmla="*/ 88 h 1040"/>
                <a:gd name="T98" fmla="*/ 187 w 571"/>
                <a:gd name="T99" fmla="*/ 47 h 1040"/>
                <a:gd name="T100" fmla="*/ 132 w 571"/>
                <a:gd name="T101" fmla="*/ 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71" h="1040">
                  <a:moveTo>
                    <a:pt x="132" y="0"/>
                  </a:moveTo>
                  <a:lnTo>
                    <a:pt x="101" y="42"/>
                  </a:lnTo>
                  <a:lnTo>
                    <a:pt x="77" y="85"/>
                  </a:lnTo>
                  <a:lnTo>
                    <a:pt x="55" y="135"/>
                  </a:lnTo>
                  <a:lnTo>
                    <a:pt x="36" y="182"/>
                  </a:lnTo>
                  <a:lnTo>
                    <a:pt x="19" y="234"/>
                  </a:lnTo>
                  <a:lnTo>
                    <a:pt x="8" y="286"/>
                  </a:lnTo>
                  <a:lnTo>
                    <a:pt x="2" y="340"/>
                  </a:lnTo>
                  <a:lnTo>
                    <a:pt x="0" y="396"/>
                  </a:lnTo>
                  <a:lnTo>
                    <a:pt x="2" y="461"/>
                  </a:lnTo>
                  <a:lnTo>
                    <a:pt x="13" y="524"/>
                  </a:lnTo>
                  <a:lnTo>
                    <a:pt x="31" y="588"/>
                  </a:lnTo>
                  <a:lnTo>
                    <a:pt x="49" y="648"/>
                  </a:lnTo>
                  <a:lnTo>
                    <a:pt x="77" y="703"/>
                  </a:lnTo>
                  <a:lnTo>
                    <a:pt x="107" y="757"/>
                  </a:lnTo>
                  <a:lnTo>
                    <a:pt x="146" y="807"/>
                  </a:lnTo>
                  <a:lnTo>
                    <a:pt x="184" y="854"/>
                  </a:lnTo>
                  <a:lnTo>
                    <a:pt x="225" y="889"/>
                  </a:lnTo>
                  <a:lnTo>
                    <a:pt x="267" y="925"/>
                  </a:lnTo>
                  <a:lnTo>
                    <a:pt x="313" y="955"/>
                  </a:lnTo>
                  <a:lnTo>
                    <a:pt x="360" y="980"/>
                  </a:lnTo>
                  <a:lnTo>
                    <a:pt x="409" y="1002"/>
                  </a:lnTo>
                  <a:lnTo>
                    <a:pt x="461" y="1018"/>
                  </a:lnTo>
                  <a:lnTo>
                    <a:pt x="517" y="1032"/>
                  </a:lnTo>
                  <a:lnTo>
                    <a:pt x="571" y="1040"/>
                  </a:lnTo>
                  <a:lnTo>
                    <a:pt x="522" y="1027"/>
                  </a:lnTo>
                  <a:lnTo>
                    <a:pt x="478" y="1007"/>
                  </a:lnTo>
                  <a:lnTo>
                    <a:pt x="434" y="985"/>
                  </a:lnTo>
                  <a:lnTo>
                    <a:pt x="391" y="960"/>
                  </a:lnTo>
                  <a:lnTo>
                    <a:pt x="352" y="930"/>
                  </a:lnTo>
                  <a:lnTo>
                    <a:pt x="313" y="901"/>
                  </a:lnTo>
                  <a:lnTo>
                    <a:pt x="280" y="865"/>
                  </a:lnTo>
                  <a:lnTo>
                    <a:pt x="247" y="829"/>
                  </a:lnTo>
                  <a:lnTo>
                    <a:pt x="220" y="788"/>
                  </a:lnTo>
                  <a:lnTo>
                    <a:pt x="195" y="746"/>
                  </a:lnTo>
                  <a:lnTo>
                    <a:pt x="173" y="703"/>
                  </a:lnTo>
                  <a:lnTo>
                    <a:pt x="154" y="656"/>
                  </a:lnTo>
                  <a:lnTo>
                    <a:pt x="141" y="610"/>
                  </a:lnTo>
                  <a:lnTo>
                    <a:pt x="130" y="560"/>
                  </a:lnTo>
                  <a:lnTo>
                    <a:pt x="121" y="507"/>
                  </a:lnTo>
                  <a:lnTo>
                    <a:pt x="121" y="455"/>
                  </a:lnTo>
                  <a:lnTo>
                    <a:pt x="121" y="403"/>
                  </a:lnTo>
                  <a:lnTo>
                    <a:pt x="130" y="354"/>
                  </a:lnTo>
                  <a:lnTo>
                    <a:pt x="137" y="304"/>
                  </a:lnTo>
                  <a:lnTo>
                    <a:pt x="154" y="258"/>
                  </a:lnTo>
                  <a:lnTo>
                    <a:pt x="170" y="214"/>
                  </a:lnTo>
                  <a:lnTo>
                    <a:pt x="193" y="171"/>
                  </a:lnTo>
                  <a:lnTo>
                    <a:pt x="217" y="130"/>
                  </a:lnTo>
                  <a:lnTo>
                    <a:pt x="245" y="88"/>
                  </a:lnTo>
                  <a:lnTo>
                    <a:pt x="187" y="47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194"/>
            <p:cNvSpPr>
              <a:spLocks/>
            </p:cNvSpPr>
            <p:nvPr/>
          </p:nvSpPr>
          <p:spPr bwMode="auto">
            <a:xfrm>
              <a:off x="4362451" y="3987800"/>
              <a:ext cx="142875" cy="239713"/>
            </a:xfrm>
            <a:custGeom>
              <a:avLst/>
              <a:gdLst>
                <a:gd name="T0" fmla="*/ 135 w 632"/>
                <a:gd name="T1" fmla="*/ 0 h 1059"/>
                <a:gd name="T2" fmla="*/ 105 w 632"/>
                <a:gd name="T3" fmla="*/ 44 h 1059"/>
                <a:gd name="T4" fmla="*/ 81 w 632"/>
                <a:gd name="T5" fmla="*/ 91 h 1059"/>
                <a:gd name="T6" fmla="*/ 56 w 632"/>
                <a:gd name="T7" fmla="*/ 138 h 1059"/>
                <a:gd name="T8" fmla="*/ 36 w 632"/>
                <a:gd name="T9" fmla="*/ 186 h 1059"/>
                <a:gd name="T10" fmla="*/ 22 w 632"/>
                <a:gd name="T11" fmla="*/ 239 h 1059"/>
                <a:gd name="T12" fmla="*/ 11 w 632"/>
                <a:gd name="T13" fmla="*/ 291 h 1059"/>
                <a:gd name="T14" fmla="*/ 4 w 632"/>
                <a:gd name="T15" fmla="*/ 346 h 1059"/>
                <a:gd name="T16" fmla="*/ 0 w 632"/>
                <a:gd name="T17" fmla="*/ 404 h 1059"/>
                <a:gd name="T18" fmla="*/ 4 w 632"/>
                <a:gd name="T19" fmla="*/ 469 h 1059"/>
                <a:gd name="T20" fmla="*/ 15 w 632"/>
                <a:gd name="T21" fmla="*/ 535 h 1059"/>
                <a:gd name="T22" fmla="*/ 31 w 632"/>
                <a:gd name="T23" fmla="*/ 596 h 1059"/>
                <a:gd name="T24" fmla="*/ 51 w 632"/>
                <a:gd name="T25" fmla="*/ 656 h 1059"/>
                <a:gd name="T26" fmla="*/ 78 w 632"/>
                <a:gd name="T27" fmla="*/ 713 h 1059"/>
                <a:gd name="T28" fmla="*/ 108 w 632"/>
                <a:gd name="T29" fmla="*/ 769 h 1059"/>
                <a:gd name="T30" fmla="*/ 146 w 632"/>
                <a:gd name="T31" fmla="*/ 817 h 1059"/>
                <a:gd name="T32" fmla="*/ 184 w 632"/>
                <a:gd name="T33" fmla="*/ 864 h 1059"/>
                <a:gd name="T34" fmla="*/ 231 w 632"/>
                <a:gd name="T35" fmla="*/ 905 h 1059"/>
                <a:gd name="T36" fmla="*/ 278 w 632"/>
                <a:gd name="T37" fmla="*/ 943 h 1059"/>
                <a:gd name="T38" fmla="*/ 330 w 632"/>
                <a:gd name="T39" fmla="*/ 977 h 1059"/>
                <a:gd name="T40" fmla="*/ 386 w 632"/>
                <a:gd name="T41" fmla="*/ 1004 h 1059"/>
                <a:gd name="T42" fmla="*/ 443 w 632"/>
                <a:gd name="T43" fmla="*/ 1029 h 1059"/>
                <a:gd name="T44" fmla="*/ 506 w 632"/>
                <a:gd name="T45" fmla="*/ 1046 h 1059"/>
                <a:gd name="T46" fmla="*/ 567 w 632"/>
                <a:gd name="T47" fmla="*/ 1056 h 1059"/>
                <a:gd name="T48" fmla="*/ 600 w 632"/>
                <a:gd name="T49" fmla="*/ 1059 h 1059"/>
                <a:gd name="T50" fmla="*/ 632 w 632"/>
                <a:gd name="T51" fmla="*/ 1059 h 1059"/>
                <a:gd name="T52" fmla="*/ 580 w 632"/>
                <a:gd name="T53" fmla="*/ 1048 h 1059"/>
                <a:gd name="T54" fmla="*/ 526 w 632"/>
                <a:gd name="T55" fmla="*/ 1040 h 1059"/>
                <a:gd name="T56" fmla="*/ 470 w 632"/>
                <a:gd name="T57" fmla="*/ 1026 h 1059"/>
                <a:gd name="T58" fmla="*/ 418 w 632"/>
                <a:gd name="T59" fmla="*/ 1010 h 1059"/>
                <a:gd name="T60" fmla="*/ 369 w 632"/>
                <a:gd name="T61" fmla="*/ 988 h 1059"/>
                <a:gd name="T62" fmla="*/ 322 w 632"/>
                <a:gd name="T63" fmla="*/ 963 h 1059"/>
                <a:gd name="T64" fmla="*/ 276 w 632"/>
                <a:gd name="T65" fmla="*/ 933 h 1059"/>
                <a:gd name="T66" fmla="*/ 234 w 632"/>
                <a:gd name="T67" fmla="*/ 897 h 1059"/>
                <a:gd name="T68" fmla="*/ 193 w 632"/>
                <a:gd name="T69" fmla="*/ 862 h 1059"/>
                <a:gd name="T70" fmla="*/ 155 w 632"/>
                <a:gd name="T71" fmla="*/ 815 h 1059"/>
                <a:gd name="T72" fmla="*/ 116 w 632"/>
                <a:gd name="T73" fmla="*/ 765 h 1059"/>
                <a:gd name="T74" fmla="*/ 86 w 632"/>
                <a:gd name="T75" fmla="*/ 711 h 1059"/>
                <a:gd name="T76" fmla="*/ 58 w 632"/>
                <a:gd name="T77" fmla="*/ 656 h 1059"/>
                <a:gd name="T78" fmla="*/ 40 w 632"/>
                <a:gd name="T79" fmla="*/ 596 h 1059"/>
                <a:gd name="T80" fmla="*/ 22 w 632"/>
                <a:gd name="T81" fmla="*/ 532 h 1059"/>
                <a:gd name="T82" fmla="*/ 11 w 632"/>
                <a:gd name="T83" fmla="*/ 469 h 1059"/>
                <a:gd name="T84" fmla="*/ 9 w 632"/>
                <a:gd name="T85" fmla="*/ 404 h 1059"/>
                <a:gd name="T86" fmla="*/ 11 w 632"/>
                <a:gd name="T87" fmla="*/ 348 h 1059"/>
                <a:gd name="T88" fmla="*/ 17 w 632"/>
                <a:gd name="T89" fmla="*/ 294 h 1059"/>
                <a:gd name="T90" fmla="*/ 28 w 632"/>
                <a:gd name="T91" fmla="*/ 242 h 1059"/>
                <a:gd name="T92" fmla="*/ 45 w 632"/>
                <a:gd name="T93" fmla="*/ 190 h 1059"/>
                <a:gd name="T94" fmla="*/ 64 w 632"/>
                <a:gd name="T95" fmla="*/ 143 h 1059"/>
                <a:gd name="T96" fmla="*/ 86 w 632"/>
                <a:gd name="T97" fmla="*/ 93 h 1059"/>
                <a:gd name="T98" fmla="*/ 110 w 632"/>
                <a:gd name="T99" fmla="*/ 50 h 1059"/>
                <a:gd name="T100" fmla="*/ 141 w 632"/>
                <a:gd name="T101" fmla="*/ 8 h 1059"/>
                <a:gd name="T102" fmla="*/ 139 w 632"/>
                <a:gd name="T103" fmla="*/ 5 h 1059"/>
                <a:gd name="T104" fmla="*/ 135 w 632"/>
                <a:gd name="T105" fmla="*/ 0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059">
                  <a:moveTo>
                    <a:pt x="135" y="0"/>
                  </a:moveTo>
                  <a:lnTo>
                    <a:pt x="105" y="44"/>
                  </a:lnTo>
                  <a:lnTo>
                    <a:pt x="81" y="91"/>
                  </a:lnTo>
                  <a:lnTo>
                    <a:pt x="56" y="138"/>
                  </a:lnTo>
                  <a:lnTo>
                    <a:pt x="36" y="186"/>
                  </a:lnTo>
                  <a:lnTo>
                    <a:pt x="22" y="239"/>
                  </a:lnTo>
                  <a:lnTo>
                    <a:pt x="11" y="291"/>
                  </a:lnTo>
                  <a:lnTo>
                    <a:pt x="4" y="346"/>
                  </a:lnTo>
                  <a:lnTo>
                    <a:pt x="0" y="404"/>
                  </a:lnTo>
                  <a:lnTo>
                    <a:pt x="4" y="469"/>
                  </a:lnTo>
                  <a:lnTo>
                    <a:pt x="15" y="535"/>
                  </a:lnTo>
                  <a:lnTo>
                    <a:pt x="31" y="596"/>
                  </a:lnTo>
                  <a:lnTo>
                    <a:pt x="51" y="656"/>
                  </a:lnTo>
                  <a:lnTo>
                    <a:pt x="78" y="713"/>
                  </a:lnTo>
                  <a:lnTo>
                    <a:pt x="108" y="769"/>
                  </a:lnTo>
                  <a:lnTo>
                    <a:pt x="146" y="817"/>
                  </a:lnTo>
                  <a:lnTo>
                    <a:pt x="184" y="864"/>
                  </a:lnTo>
                  <a:lnTo>
                    <a:pt x="231" y="905"/>
                  </a:lnTo>
                  <a:lnTo>
                    <a:pt x="278" y="943"/>
                  </a:lnTo>
                  <a:lnTo>
                    <a:pt x="330" y="977"/>
                  </a:lnTo>
                  <a:lnTo>
                    <a:pt x="386" y="1004"/>
                  </a:lnTo>
                  <a:lnTo>
                    <a:pt x="443" y="1029"/>
                  </a:lnTo>
                  <a:lnTo>
                    <a:pt x="506" y="1046"/>
                  </a:lnTo>
                  <a:lnTo>
                    <a:pt x="567" y="1056"/>
                  </a:lnTo>
                  <a:lnTo>
                    <a:pt x="600" y="1059"/>
                  </a:lnTo>
                  <a:lnTo>
                    <a:pt x="632" y="1059"/>
                  </a:lnTo>
                  <a:lnTo>
                    <a:pt x="580" y="1048"/>
                  </a:lnTo>
                  <a:lnTo>
                    <a:pt x="526" y="1040"/>
                  </a:lnTo>
                  <a:lnTo>
                    <a:pt x="470" y="1026"/>
                  </a:lnTo>
                  <a:lnTo>
                    <a:pt x="418" y="1010"/>
                  </a:lnTo>
                  <a:lnTo>
                    <a:pt x="369" y="988"/>
                  </a:lnTo>
                  <a:lnTo>
                    <a:pt x="322" y="963"/>
                  </a:lnTo>
                  <a:lnTo>
                    <a:pt x="276" y="933"/>
                  </a:lnTo>
                  <a:lnTo>
                    <a:pt x="234" y="897"/>
                  </a:lnTo>
                  <a:lnTo>
                    <a:pt x="193" y="862"/>
                  </a:lnTo>
                  <a:lnTo>
                    <a:pt x="155" y="815"/>
                  </a:lnTo>
                  <a:lnTo>
                    <a:pt x="116" y="765"/>
                  </a:lnTo>
                  <a:lnTo>
                    <a:pt x="86" y="711"/>
                  </a:lnTo>
                  <a:lnTo>
                    <a:pt x="58" y="656"/>
                  </a:lnTo>
                  <a:lnTo>
                    <a:pt x="40" y="596"/>
                  </a:lnTo>
                  <a:lnTo>
                    <a:pt x="22" y="532"/>
                  </a:lnTo>
                  <a:lnTo>
                    <a:pt x="11" y="469"/>
                  </a:lnTo>
                  <a:lnTo>
                    <a:pt x="9" y="404"/>
                  </a:lnTo>
                  <a:lnTo>
                    <a:pt x="11" y="348"/>
                  </a:lnTo>
                  <a:lnTo>
                    <a:pt x="17" y="294"/>
                  </a:lnTo>
                  <a:lnTo>
                    <a:pt x="28" y="242"/>
                  </a:lnTo>
                  <a:lnTo>
                    <a:pt x="45" y="190"/>
                  </a:lnTo>
                  <a:lnTo>
                    <a:pt x="64" y="143"/>
                  </a:lnTo>
                  <a:lnTo>
                    <a:pt x="86" y="93"/>
                  </a:lnTo>
                  <a:lnTo>
                    <a:pt x="110" y="50"/>
                  </a:lnTo>
                  <a:lnTo>
                    <a:pt x="141" y="8"/>
                  </a:lnTo>
                  <a:lnTo>
                    <a:pt x="139" y="5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195"/>
            <p:cNvSpPr>
              <a:spLocks/>
            </p:cNvSpPr>
            <p:nvPr/>
          </p:nvSpPr>
          <p:spPr bwMode="auto">
            <a:xfrm>
              <a:off x="4800601" y="4011613"/>
              <a:ext cx="17463" cy="39688"/>
            </a:xfrm>
            <a:custGeom>
              <a:avLst/>
              <a:gdLst>
                <a:gd name="T0" fmla="*/ 24 w 82"/>
                <a:gd name="T1" fmla="*/ 0 h 176"/>
                <a:gd name="T2" fmla="*/ 0 w 82"/>
                <a:gd name="T3" fmla="*/ 11 h 176"/>
                <a:gd name="T4" fmla="*/ 24 w 82"/>
                <a:gd name="T5" fmla="*/ 50 h 176"/>
                <a:gd name="T6" fmla="*/ 46 w 82"/>
                <a:gd name="T7" fmla="*/ 92 h 176"/>
                <a:gd name="T8" fmla="*/ 65 w 82"/>
                <a:gd name="T9" fmla="*/ 133 h 176"/>
                <a:gd name="T10" fmla="*/ 82 w 82"/>
                <a:gd name="T11" fmla="*/ 176 h 176"/>
                <a:gd name="T12" fmla="*/ 71 w 82"/>
                <a:gd name="T13" fmla="*/ 130 h 176"/>
                <a:gd name="T14" fmla="*/ 58 w 82"/>
                <a:gd name="T15" fmla="*/ 86 h 176"/>
                <a:gd name="T16" fmla="*/ 43 w 82"/>
                <a:gd name="T17" fmla="*/ 42 h 176"/>
                <a:gd name="T18" fmla="*/ 24 w 82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176">
                  <a:moveTo>
                    <a:pt x="24" y="0"/>
                  </a:moveTo>
                  <a:lnTo>
                    <a:pt x="0" y="11"/>
                  </a:lnTo>
                  <a:lnTo>
                    <a:pt x="24" y="50"/>
                  </a:lnTo>
                  <a:lnTo>
                    <a:pt x="46" y="92"/>
                  </a:lnTo>
                  <a:lnTo>
                    <a:pt x="65" y="133"/>
                  </a:lnTo>
                  <a:lnTo>
                    <a:pt x="82" y="176"/>
                  </a:lnTo>
                  <a:lnTo>
                    <a:pt x="71" y="130"/>
                  </a:lnTo>
                  <a:lnTo>
                    <a:pt x="58" y="86"/>
                  </a:lnTo>
                  <a:lnTo>
                    <a:pt x="43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196"/>
            <p:cNvSpPr>
              <a:spLocks/>
            </p:cNvSpPr>
            <p:nvPr/>
          </p:nvSpPr>
          <p:spPr bwMode="auto">
            <a:xfrm>
              <a:off x="4805363" y="4011613"/>
              <a:ext cx="17463" cy="55563"/>
            </a:xfrm>
            <a:custGeom>
              <a:avLst/>
              <a:gdLst>
                <a:gd name="T0" fmla="*/ 5 w 74"/>
                <a:gd name="T1" fmla="*/ 0 h 250"/>
                <a:gd name="T2" fmla="*/ 0 w 74"/>
                <a:gd name="T3" fmla="*/ 5 h 250"/>
                <a:gd name="T4" fmla="*/ 19 w 74"/>
                <a:gd name="T5" fmla="*/ 47 h 250"/>
                <a:gd name="T6" fmla="*/ 34 w 74"/>
                <a:gd name="T7" fmla="*/ 91 h 250"/>
                <a:gd name="T8" fmla="*/ 47 w 74"/>
                <a:gd name="T9" fmla="*/ 135 h 250"/>
                <a:gd name="T10" fmla="*/ 58 w 74"/>
                <a:gd name="T11" fmla="*/ 181 h 250"/>
                <a:gd name="T12" fmla="*/ 66 w 74"/>
                <a:gd name="T13" fmla="*/ 214 h 250"/>
                <a:gd name="T14" fmla="*/ 74 w 74"/>
                <a:gd name="T15" fmla="*/ 250 h 250"/>
                <a:gd name="T16" fmla="*/ 72 w 74"/>
                <a:gd name="T17" fmla="*/ 217 h 250"/>
                <a:gd name="T18" fmla="*/ 66 w 74"/>
                <a:gd name="T19" fmla="*/ 184 h 250"/>
                <a:gd name="T20" fmla="*/ 52 w 74"/>
                <a:gd name="T21" fmla="*/ 121 h 250"/>
                <a:gd name="T22" fmla="*/ 30 w 74"/>
                <a:gd name="T23" fmla="*/ 61 h 250"/>
                <a:gd name="T24" fmla="*/ 5 w 74"/>
                <a:gd name="T2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250">
                  <a:moveTo>
                    <a:pt x="5" y="0"/>
                  </a:moveTo>
                  <a:lnTo>
                    <a:pt x="0" y="5"/>
                  </a:lnTo>
                  <a:lnTo>
                    <a:pt x="19" y="47"/>
                  </a:lnTo>
                  <a:lnTo>
                    <a:pt x="34" y="91"/>
                  </a:lnTo>
                  <a:lnTo>
                    <a:pt x="47" y="135"/>
                  </a:lnTo>
                  <a:lnTo>
                    <a:pt x="58" y="181"/>
                  </a:lnTo>
                  <a:lnTo>
                    <a:pt x="66" y="214"/>
                  </a:lnTo>
                  <a:lnTo>
                    <a:pt x="74" y="250"/>
                  </a:lnTo>
                  <a:lnTo>
                    <a:pt x="72" y="217"/>
                  </a:lnTo>
                  <a:lnTo>
                    <a:pt x="66" y="184"/>
                  </a:lnTo>
                  <a:lnTo>
                    <a:pt x="52" y="121"/>
                  </a:lnTo>
                  <a:lnTo>
                    <a:pt x="30" y="6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197"/>
            <p:cNvSpPr>
              <a:spLocks/>
            </p:cNvSpPr>
            <p:nvPr/>
          </p:nvSpPr>
          <p:spPr bwMode="auto">
            <a:xfrm>
              <a:off x="4394201" y="3957638"/>
              <a:ext cx="428625" cy="269875"/>
            </a:xfrm>
            <a:custGeom>
              <a:avLst/>
              <a:gdLst>
                <a:gd name="T0" fmla="*/ 1887 w 1889"/>
                <a:gd name="T1" fmla="*/ 656 h 1191"/>
                <a:gd name="T2" fmla="*/ 1865 w 1889"/>
                <a:gd name="T3" fmla="*/ 773 h 1191"/>
                <a:gd name="T4" fmla="*/ 1818 w 1889"/>
                <a:gd name="T5" fmla="*/ 881 h 1191"/>
                <a:gd name="T6" fmla="*/ 1755 w 1889"/>
                <a:gd name="T7" fmla="*/ 974 h 1191"/>
                <a:gd name="T8" fmla="*/ 1675 w 1889"/>
                <a:gd name="T9" fmla="*/ 1057 h 1191"/>
                <a:gd name="T10" fmla="*/ 1579 w 1889"/>
                <a:gd name="T11" fmla="*/ 1120 h 1191"/>
                <a:gd name="T12" fmla="*/ 1472 w 1889"/>
                <a:gd name="T13" fmla="*/ 1163 h 1191"/>
                <a:gd name="T14" fmla="*/ 1356 w 1889"/>
                <a:gd name="T15" fmla="*/ 1188 h 1191"/>
                <a:gd name="T16" fmla="*/ 596 w 1889"/>
                <a:gd name="T17" fmla="*/ 1191 h 1191"/>
                <a:gd name="T18" fmla="*/ 475 w 1889"/>
                <a:gd name="T19" fmla="*/ 1180 h 1191"/>
                <a:gd name="T20" fmla="*/ 362 w 1889"/>
                <a:gd name="T21" fmla="*/ 1145 h 1191"/>
                <a:gd name="T22" fmla="*/ 261 w 1889"/>
                <a:gd name="T23" fmla="*/ 1090 h 1191"/>
                <a:gd name="T24" fmla="*/ 173 w 1889"/>
                <a:gd name="T25" fmla="*/ 1018 h 1191"/>
                <a:gd name="T26" fmla="*/ 101 w 1889"/>
                <a:gd name="T27" fmla="*/ 928 h 1191"/>
                <a:gd name="T28" fmla="*/ 45 w 1889"/>
                <a:gd name="T29" fmla="*/ 829 h 1191"/>
                <a:gd name="T30" fmla="*/ 11 w 1889"/>
                <a:gd name="T31" fmla="*/ 716 h 1191"/>
                <a:gd name="T32" fmla="*/ 0 w 1889"/>
                <a:gd name="T33" fmla="*/ 595 h 1191"/>
                <a:gd name="T34" fmla="*/ 11 w 1889"/>
                <a:gd name="T35" fmla="*/ 478 h 1191"/>
                <a:gd name="T36" fmla="*/ 45 w 1889"/>
                <a:gd name="T37" fmla="*/ 365 h 1191"/>
                <a:gd name="T38" fmla="*/ 101 w 1889"/>
                <a:gd name="T39" fmla="*/ 264 h 1191"/>
                <a:gd name="T40" fmla="*/ 173 w 1889"/>
                <a:gd name="T41" fmla="*/ 176 h 1191"/>
                <a:gd name="T42" fmla="*/ 261 w 1889"/>
                <a:gd name="T43" fmla="*/ 102 h 1191"/>
                <a:gd name="T44" fmla="*/ 362 w 1889"/>
                <a:gd name="T45" fmla="*/ 47 h 1191"/>
                <a:gd name="T46" fmla="*/ 475 w 1889"/>
                <a:gd name="T47" fmla="*/ 14 h 1191"/>
                <a:gd name="T48" fmla="*/ 596 w 1889"/>
                <a:gd name="T49" fmla="*/ 0 h 1191"/>
                <a:gd name="T50" fmla="*/ 1356 w 1889"/>
                <a:gd name="T51" fmla="*/ 6 h 1191"/>
                <a:gd name="T52" fmla="*/ 1472 w 1889"/>
                <a:gd name="T53" fmla="*/ 27 h 1191"/>
                <a:gd name="T54" fmla="*/ 1579 w 1889"/>
                <a:gd name="T55" fmla="*/ 74 h 1191"/>
                <a:gd name="T56" fmla="*/ 1675 w 1889"/>
                <a:gd name="T57" fmla="*/ 137 h 1191"/>
                <a:gd name="T58" fmla="*/ 1755 w 1889"/>
                <a:gd name="T59" fmla="*/ 217 h 1191"/>
                <a:gd name="T60" fmla="*/ 1818 w 1889"/>
                <a:gd name="T61" fmla="*/ 313 h 1191"/>
                <a:gd name="T62" fmla="*/ 1865 w 1889"/>
                <a:gd name="T63" fmla="*/ 420 h 1191"/>
                <a:gd name="T64" fmla="*/ 1887 w 1889"/>
                <a:gd name="T65" fmla="*/ 536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89" h="1191">
                  <a:moveTo>
                    <a:pt x="1889" y="595"/>
                  </a:moveTo>
                  <a:lnTo>
                    <a:pt x="1887" y="656"/>
                  </a:lnTo>
                  <a:lnTo>
                    <a:pt x="1878" y="716"/>
                  </a:lnTo>
                  <a:lnTo>
                    <a:pt x="1865" y="773"/>
                  </a:lnTo>
                  <a:lnTo>
                    <a:pt x="1843" y="829"/>
                  </a:lnTo>
                  <a:lnTo>
                    <a:pt x="1818" y="881"/>
                  </a:lnTo>
                  <a:lnTo>
                    <a:pt x="1788" y="928"/>
                  </a:lnTo>
                  <a:lnTo>
                    <a:pt x="1755" y="974"/>
                  </a:lnTo>
                  <a:lnTo>
                    <a:pt x="1716" y="1018"/>
                  </a:lnTo>
                  <a:lnTo>
                    <a:pt x="1675" y="1057"/>
                  </a:lnTo>
                  <a:lnTo>
                    <a:pt x="1629" y="1090"/>
                  </a:lnTo>
                  <a:lnTo>
                    <a:pt x="1579" y="1120"/>
                  </a:lnTo>
                  <a:lnTo>
                    <a:pt x="1527" y="1145"/>
                  </a:lnTo>
                  <a:lnTo>
                    <a:pt x="1472" y="1163"/>
                  </a:lnTo>
                  <a:lnTo>
                    <a:pt x="1414" y="1180"/>
                  </a:lnTo>
                  <a:lnTo>
                    <a:pt x="1356" y="1188"/>
                  </a:lnTo>
                  <a:lnTo>
                    <a:pt x="1296" y="1191"/>
                  </a:lnTo>
                  <a:lnTo>
                    <a:pt x="596" y="1191"/>
                  </a:lnTo>
                  <a:lnTo>
                    <a:pt x="533" y="1188"/>
                  </a:lnTo>
                  <a:lnTo>
                    <a:pt x="475" y="1180"/>
                  </a:lnTo>
                  <a:lnTo>
                    <a:pt x="417" y="1163"/>
                  </a:lnTo>
                  <a:lnTo>
                    <a:pt x="362" y="1145"/>
                  </a:lnTo>
                  <a:lnTo>
                    <a:pt x="310" y="1120"/>
                  </a:lnTo>
                  <a:lnTo>
                    <a:pt x="261" y="1090"/>
                  </a:lnTo>
                  <a:lnTo>
                    <a:pt x="216" y="1057"/>
                  </a:lnTo>
                  <a:lnTo>
                    <a:pt x="173" y="1018"/>
                  </a:lnTo>
                  <a:lnTo>
                    <a:pt x="133" y="974"/>
                  </a:lnTo>
                  <a:lnTo>
                    <a:pt x="101" y="928"/>
                  </a:lnTo>
                  <a:lnTo>
                    <a:pt x="70" y="881"/>
                  </a:lnTo>
                  <a:lnTo>
                    <a:pt x="45" y="829"/>
                  </a:lnTo>
                  <a:lnTo>
                    <a:pt x="24" y="773"/>
                  </a:lnTo>
                  <a:lnTo>
                    <a:pt x="11" y="716"/>
                  </a:lnTo>
                  <a:lnTo>
                    <a:pt x="2" y="656"/>
                  </a:lnTo>
                  <a:lnTo>
                    <a:pt x="0" y="595"/>
                  </a:lnTo>
                  <a:lnTo>
                    <a:pt x="2" y="536"/>
                  </a:lnTo>
                  <a:lnTo>
                    <a:pt x="11" y="478"/>
                  </a:lnTo>
                  <a:lnTo>
                    <a:pt x="24" y="420"/>
                  </a:lnTo>
                  <a:lnTo>
                    <a:pt x="45" y="365"/>
                  </a:lnTo>
                  <a:lnTo>
                    <a:pt x="70" y="313"/>
                  </a:lnTo>
                  <a:lnTo>
                    <a:pt x="101" y="264"/>
                  </a:lnTo>
                  <a:lnTo>
                    <a:pt x="133" y="217"/>
                  </a:lnTo>
                  <a:lnTo>
                    <a:pt x="173" y="176"/>
                  </a:lnTo>
                  <a:lnTo>
                    <a:pt x="216" y="137"/>
                  </a:lnTo>
                  <a:lnTo>
                    <a:pt x="261" y="102"/>
                  </a:lnTo>
                  <a:lnTo>
                    <a:pt x="310" y="74"/>
                  </a:lnTo>
                  <a:lnTo>
                    <a:pt x="362" y="47"/>
                  </a:lnTo>
                  <a:lnTo>
                    <a:pt x="417" y="27"/>
                  </a:lnTo>
                  <a:lnTo>
                    <a:pt x="475" y="14"/>
                  </a:lnTo>
                  <a:lnTo>
                    <a:pt x="533" y="6"/>
                  </a:lnTo>
                  <a:lnTo>
                    <a:pt x="596" y="0"/>
                  </a:lnTo>
                  <a:lnTo>
                    <a:pt x="1296" y="0"/>
                  </a:lnTo>
                  <a:lnTo>
                    <a:pt x="1356" y="6"/>
                  </a:lnTo>
                  <a:lnTo>
                    <a:pt x="1414" y="14"/>
                  </a:lnTo>
                  <a:lnTo>
                    <a:pt x="1472" y="27"/>
                  </a:lnTo>
                  <a:lnTo>
                    <a:pt x="1527" y="47"/>
                  </a:lnTo>
                  <a:lnTo>
                    <a:pt x="1579" y="74"/>
                  </a:lnTo>
                  <a:lnTo>
                    <a:pt x="1629" y="102"/>
                  </a:lnTo>
                  <a:lnTo>
                    <a:pt x="1675" y="137"/>
                  </a:lnTo>
                  <a:lnTo>
                    <a:pt x="1716" y="176"/>
                  </a:lnTo>
                  <a:lnTo>
                    <a:pt x="1755" y="217"/>
                  </a:lnTo>
                  <a:lnTo>
                    <a:pt x="1788" y="264"/>
                  </a:lnTo>
                  <a:lnTo>
                    <a:pt x="1818" y="313"/>
                  </a:lnTo>
                  <a:lnTo>
                    <a:pt x="1843" y="365"/>
                  </a:lnTo>
                  <a:lnTo>
                    <a:pt x="1865" y="420"/>
                  </a:lnTo>
                  <a:lnTo>
                    <a:pt x="1878" y="478"/>
                  </a:lnTo>
                  <a:lnTo>
                    <a:pt x="1887" y="536"/>
                  </a:lnTo>
                  <a:lnTo>
                    <a:pt x="1889" y="595"/>
                  </a:lnTo>
                  <a:close/>
                </a:path>
              </a:pathLst>
            </a:custGeom>
            <a:solidFill>
              <a:srgbClr val="9CB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198"/>
            <p:cNvSpPr>
              <a:spLocks/>
            </p:cNvSpPr>
            <p:nvPr/>
          </p:nvSpPr>
          <p:spPr bwMode="auto">
            <a:xfrm>
              <a:off x="4391026" y="3956050"/>
              <a:ext cx="433388" cy="273050"/>
            </a:xfrm>
            <a:custGeom>
              <a:avLst/>
              <a:gdLst>
                <a:gd name="T0" fmla="*/ 1887 w 1907"/>
                <a:gd name="T1" fmla="*/ 663 h 1206"/>
                <a:gd name="T2" fmla="*/ 1846 w 1907"/>
                <a:gd name="T3" fmla="*/ 830 h 1206"/>
                <a:gd name="T4" fmla="*/ 1759 w 1907"/>
                <a:gd name="T5" fmla="*/ 976 h 1206"/>
                <a:gd name="T6" fmla="*/ 1631 w 1907"/>
                <a:gd name="T7" fmla="*/ 1091 h 1206"/>
                <a:gd name="T8" fmla="*/ 1478 w 1907"/>
                <a:gd name="T9" fmla="*/ 1163 h 1206"/>
                <a:gd name="T10" fmla="*/ 1305 w 1907"/>
                <a:gd name="T11" fmla="*/ 1190 h 1206"/>
                <a:gd name="T12" fmla="*/ 484 w 1907"/>
                <a:gd name="T13" fmla="*/ 1179 h 1206"/>
                <a:gd name="T14" fmla="*/ 324 w 1907"/>
                <a:gd name="T15" fmla="*/ 1118 h 1206"/>
                <a:gd name="T16" fmla="*/ 187 w 1907"/>
                <a:gd name="T17" fmla="*/ 1017 h 1206"/>
                <a:gd name="T18" fmla="*/ 85 w 1907"/>
                <a:gd name="T19" fmla="*/ 883 h 1206"/>
                <a:gd name="T20" fmla="*/ 27 w 1907"/>
                <a:gd name="T21" fmla="*/ 721 h 1206"/>
                <a:gd name="T22" fmla="*/ 20 w 1907"/>
                <a:gd name="T23" fmla="*/ 543 h 1206"/>
                <a:gd name="T24" fmla="*/ 61 w 1907"/>
                <a:gd name="T25" fmla="*/ 375 h 1206"/>
                <a:gd name="T26" fmla="*/ 151 w 1907"/>
                <a:gd name="T27" fmla="*/ 230 h 1206"/>
                <a:gd name="T28" fmla="*/ 275 w 1907"/>
                <a:gd name="T29" fmla="*/ 117 h 1206"/>
                <a:gd name="T30" fmla="*/ 428 w 1907"/>
                <a:gd name="T31" fmla="*/ 43 h 1206"/>
                <a:gd name="T32" fmla="*/ 605 w 1907"/>
                <a:gd name="T33" fmla="*/ 16 h 1206"/>
                <a:gd name="T34" fmla="*/ 1423 w 1907"/>
                <a:gd name="T35" fmla="*/ 29 h 1206"/>
                <a:gd name="T36" fmla="*/ 1586 w 1907"/>
                <a:gd name="T37" fmla="*/ 86 h 1206"/>
                <a:gd name="T38" fmla="*/ 1719 w 1907"/>
                <a:gd name="T39" fmla="*/ 189 h 1206"/>
                <a:gd name="T40" fmla="*/ 1822 w 1907"/>
                <a:gd name="T41" fmla="*/ 323 h 1206"/>
                <a:gd name="T42" fmla="*/ 1879 w 1907"/>
                <a:gd name="T43" fmla="*/ 485 h 1206"/>
                <a:gd name="T44" fmla="*/ 1898 w 1907"/>
                <a:gd name="T45" fmla="*/ 602 h 1206"/>
                <a:gd name="T46" fmla="*/ 1896 w 1907"/>
                <a:gd name="T47" fmla="*/ 482 h 1206"/>
                <a:gd name="T48" fmla="*/ 1835 w 1907"/>
                <a:gd name="T49" fmla="*/ 315 h 1206"/>
                <a:gd name="T50" fmla="*/ 1730 w 1907"/>
                <a:gd name="T51" fmla="*/ 178 h 1206"/>
                <a:gd name="T52" fmla="*/ 1591 w 1907"/>
                <a:gd name="T53" fmla="*/ 73 h 1206"/>
                <a:gd name="T54" fmla="*/ 1426 w 1907"/>
                <a:gd name="T55" fmla="*/ 13 h 1206"/>
                <a:gd name="T56" fmla="*/ 605 w 1907"/>
                <a:gd name="T57" fmla="*/ 0 h 1206"/>
                <a:gd name="T58" fmla="*/ 423 w 1907"/>
                <a:gd name="T59" fmla="*/ 27 h 1206"/>
                <a:gd name="T60" fmla="*/ 266 w 1907"/>
                <a:gd name="T61" fmla="*/ 104 h 1206"/>
                <a:gd name="T62" fmla="*/ 137 w 1907"/>
                <a:gd name="T63" fmla="*/ 219 h 1206"/>
                <a:gd name="T64" fmla="*/ 47 w 1907"/>
                <a:gd name="T65" fmla="*/ 370 h 1206"/>
                <a:gd name="T66" fmla="*/ 3 w 1907"/>
                <a:gd name="T67" fmla="*/ 543 h 1206"/>
                <a:gd name="T68" fmla="*/ 11 w 1907"/>
                <a:gd name="T69" fmla="*/ 726 h 1206"/>
                <a:gd name="T70" fmla="*/ 72 w 1907"/>
                <a:gd name="T71" fmla="*/ 891 h 1206"/>
                <a:gd name="T72" fmla="*/ 176 w 1907"/>
                <a:gd name="T73" fmla="*/ 1030 h 1206"/>
                <a:gd name="T74" fmla="*/ 315 w 1907"/>
                <a:gd name="T75" fmla="*/ 1135 h 1206"/>
                <a:gd name="T76" fmla="*/ 481 w 1907"/>
                <a:gd name="T77" fmla="*/ 1195 h 1206"/>
                <a:gd name="T78" fmla="*/ 1305 w 1907"/>
                <a:gd name="T79" fmla="*/ 1206 h 1206"/>
                <a:gd name="T80" fmla="*/ 1483 w 1907"/>
                <a:gd name="T81" fmla="*/ 1179 h 1206"/>
                <a:gd name="T82" fmla="*/ 1643 w 1907"/>
                <a:gd name="T83" fmla="*/ 1105 h 1206"/>
                <a:gd name="T84" fmla="*/ 1769 w 1907"/>
                <a:gd name="T85" fmla="*/ 987 h 1206"/>
                <a:gd name="T86" fmla="*/ 1860 w 1907"/>
                <a:gd name="T87" fmla="*/ 839 h 1206"/>
                <a:gd name="T88" fmla="*/ 1904 w 1907"/>
                <a:gd name="T89" fmla="*/ 665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07" h="1206">
                  <a:moveTo>
                    <a:pt x="1898" y="602"/>
                  </a:moveTo>
                  <a:lnTo>
                    <a:pt x="1890" y="602"/>
                  </a:lnTo>
                  <a:lnTo>
                    <a:pt x="1887" y="663"/>
                  </a:lnTo>
                  <a:lnTo>
                    <a:pt x="1879" y="721"/>
                  </a:lnTo>
                  <a:lnTo>
                    <a:pt x="1865" y="778"/>
                  </a:lnTo>
                  <a:lnTo>
                    <a:pt x="1846" y="830"/>
                  </a:lnTo>
                  <a:lnTo>
                    <a:pt x="1822" y="883"/>
                  </a:lnTo>
                  <a:lnTo>
                    <a:pt x="1791" y="931"/>
                  </a:lnTo>
                  <a:lnTo>
                    <a:pt x="1759" y="976"/>
                  </a:lnTo>
                  <a:lnTo>
                    <a:pt x="1719" y="1017"/>
                  </a:lnTo>
                  <a:lnTo>
                    <a:pt x="1678" y="1055"/>
                  </a:lnTo>
                  <a:lnTo>
                    <a:pt x="1631" y="1091"/>
                  </a:lnTo>
                  <a:lnTo>
                    <a:pt x="1586" y="1118"/>
                  </a:lnTo>
                  <a:lnTo>
                    <a:pt x="1533" y="1143"/>
                  </a:lnTo>
                  <a:lnTo>
                    <a:pt x="1478" y="1163"/>
                  </a:lnTo>
                  <a:lnTo>
                    <a:pt x="1423" y="1179"/>
                  </a:lnTo>
                  <a:lnTo>
                    <a:pt x="1363" y="1187"/>
                  </a:lnTo>
                  <a:lnTo>
                    <a:pt x="1305" y="1190"/>
                  </a:lnTo>
                  <a:lnTo>
                    <a:pt x="605" y="1190"/>
                  </a:lnTo>
                  <a:lnTo>
                    <a:pt x="544" y="1187"/>
                  </a:lnTo>
                  <a:lnTo>
                    <a:pt x="484" y="1179"/>
                  </a:lnTo>
                  <a:lnTo>
                    <a:pt x="428" y="1163"/>
                  </a:lnTo>
                  <a:lnTo>
                    <a:pt x="374" y="1143"/>
                  </a:lnTo>
                  <a:lnTo>
                    <a:pt x="324" y="1118"/>
                  </a:lnTo>
                  <a:lnTo>
                    <a:pt x="275" y="1091"/>
                  </a:lnTo>
                  <a:lnTo>
                    <a:pt x="228" y="1055"/>
                  </a:lnTo>
                  <a:lnTo>
                    <a:pt x="187" y="1017"/>
                  </a:lnTo>
                  <a:lnTo>
                    <a:pt x="151" y="976"/>
                  </a:lnTo>
                  <a:lnTo>
                    <a:pt x="115" y="931"/>
                  </a:lnTo>
                  <a:lnTo>
                    <a:pt x="85" y="883"/>
                  </a:lnTo>
                  <a:lnTo>
                    <a:pt x="61" y="830"/>
                  </a:lnTo>
                  <a:lnTo>
                    <a:pt x="41" y="778"/>
                  </a:lnTo>
                  <a:lnTo>
                    <a:pt x="27" y="721"/>
                  </a:lnTo>
                  <a:lnTo>
                    <a:pt x="20" y="663"/>
                  </a:lnTo>
                  <a:lnTo>
                    <a:pt x="16" y="602"/>
                  </a:lnTo>
                  <a:lnTo>
                    <a:pt x="20" y="543"/>
                  </a:lnTo>
                  <a:lnTo>
                    <a:pt x="27" y="485"/>
                  </a:lnTo>
                  <a:lnTo>
                    <a:pt x="41" y="430"/>
                  </a:lnTo>
                  <a:lnTo>
                    <a:pt x="61" y="375"/>
                  </a:lnTo>
                  <a:lnTo>
                    <a:pt x="85" y="323"/>
                  </a:lnTo>
                  <a:lnTo>
                    <a:pt x="115" y="277"/>
                  </a:lnTo>
                  <a:lnTo>
                    <a:pt x="151" y="230"/>
                  </a:lnTo>
                  <a:lnTo>
                    <a:pt x="187" y="189"/>
                  </a:lnTo>
                  <a:lnTo>
                    <a:pt x="228" y="149"/>
                  </a:lnTo>
                  <a:lnTo>
                    <a:pt x="275" y="117"/>
                  </a:lnTo>
                  <a:lnTo>
                    <a:pt x="324" y="86"/>
                  </a:lnTo>
                  <a:lnTo>
                    <a:pt x="374" y="63"/>
                  </a:lnTo>
                  <a:lnTo>
                    <a:pt x="428" y="43"/>
                  </a:lnTo>
                  <a:lnTo>
                    <a:pt x="484" y="29"/>
                  </a:lnTo>
                  <a:lnTo>
                    <a:pt x="544" y="21"/>
                  </a:lnTo>
                  <a:lnTo>
                    <a:pt x="605" y="16"/>
                  </a:lnTo>
                  <a:lnTo>
                    <a:pt x="1305" y="16"/>
                  </a:lnTo>
                  <a:lnTo>
                    <a:pt x="1363" y="21"/>
                  </a:lnTo>
                  <a:lnTo>
                    <a:pt x="1423" y="29"/>
                  </a:lnTo>
                  <a:lnTo>
                    <a:pt x="1478" y="43"/>
                  </a:lnTo>
                  <a:lnTo>
                    <a:pt x="1533" y="63"/>
                  </a:lnTo>
                  <a:lnTo>
                    <a:pt x="1586" y="86"/>
                  </a:lnTo>
                  <a:lnTo>
                    <a:pt x="1631" y="117"/>
                  </a:lnTo>
                  <a:lnTo>
                    <a:pt x="1678" y="149"/>
                  </a:lnTo>
                  <a:lnTo>
                    <a:pt x="1719" y="189"/>
                  </a:lnTo>
                  <a:lnTo>
                    <a:pt x="1759" y="230"/>
                  </a:lnTo>
                  <a:lnTo>
                    <a:pt x="1791" y="277"/>
                  </a:lnTo>
                  <a:lnTo>
                    <a:pt x="1822" y="323"/>
                  </a:lnTo>
                  <a:lnTo>
                    <a:pt x="1846" y="375"/>
                  </a:lnTo>
                  <a:lnTo>
                    <a:pt x="1865" y="430"/>
                  </a:lnTo>
                  <a:lnTo>
                    <a:pt x="1879" y="485"/>
                  </a:lnTo>
                  <a:lnTo>
                    <a:pt x="1887" y="543"/>
                  </a:lnTo>
                  <a:lnTo>
                    <a:pt x="1890" y="602"/>
                  </a:lnTo>
                  <a:lnTo>
                    <a:pt x="1898" y="602"/>
                  </a:lnTo>
                  <a:lnTo>
                    <a:pt x="1907" y="602"/>
                  </a:lnTo>
                  <a:lnTo>
                    <a:pt x="1904" y="543"/>
                  </a:lnTo>
                  <a:lnTo>
                    <a:pt x="1896" y="482"/>
                  </a:lnTo>
                  <a:lnTo>
                    <a:pt x="1882" y="424"/>
                  </a:lnTo>
                  <a:lnTo>
                    <a:pt x="1860" y="370"/>
                  </a:lnTo>
                  <a:lnTo>
                    <a:pt x="1835" y="315"/>
                  </a:lnTo>
                  <a:lnTo>
                    <a:pt x="1805" y="266"/>
                  </a:lnTo>
                  <a:lnTo>
                    <a:pt x="1769" y="219"/>
                  </a:lnTo>
                  <a:lnTo>
                    <a:pt x="1730" y="178"/>
                  </a:lnTo>
                  <a:lnTo>
                    <a:pt x="1687" y="139"/>
                  </a:lnTo>
                  <a:lnTo>
                    <a:pt x="1643" y="104"/>
                  </a:lnTo>
                  <a:lnTo>
                    <a:pt x="1591" y="73"/>
                  </a:lnTo>
                  <a:lnTo>
                    <a:pt x="1539" y="48"/>
                  </a:lnTo>
                  <a:lnTo>
                    <a:pt x="1483" y="27"/>
                  </a:lnTo>
                  <a:lnTo>
                    <a:pt x="1426" y="13"/>
                  </a:lnTo>
                  <a:lnTo>
                    <a:pt x="1365" y="5"/>
                  </a:lnTo>
                  <a:lnTo>
                    <a:pt x="1305" y="0"/>
                  </a:lnTo>
                  <a:lnTo>
                    <a:pt x="605" y="0"/>
                  </a:lnTo>
                  <a:lnTo>
                    <a:pt x="542" y="5"/>
                  </a:lnTo>
                  <a:lnTo>
                    <a:pt x="481" y="13"/>
                  </a:lnTo>
                  <a:lnTo>
                    <a:pt x="423" y="27"/>
                  </a:lnTo>
                  <a:lnTo>
                    <a:pt x="368" y="48"/>
                  </a:lnTo>
                  <a:lnTo>
                    <a:pt x="315" y="73"/>
                  </a:lnTo>
                  <a:lnTo>
                    <a:pt x="266" y="104"/>
                  </a:lnTo>
                  <a:lnTo>
                    <a:pt x="220" y="139"/>
                  </a:lnTo>
                  <a:lnTo>
                    <a:pt x="176" y="178"/>
                  </a:lnTo>
                  <a:lnTo>
                    <a:pt x="137" y="219"/>
                  </a:lnTo>
                  <a:lnTo>
                    <a:pt x="101" y="266"/>
                  </a:lnTo>
                  <a:lnTo>
                    <a:pt x="72" y="315"/>
                  </a:lnTo>
                  <a:lnTo>
                    <a:pt x="47" y="370"/>
                  </a:lnTo>
                  <a:lnTo>
                    <a:pt x="27" y="424"/>
                  </a:lnTo>
                  <a:lnTo>
                    <a:pt x="11" y="482"/>
                  </a:lnTo>
                  <a:lnTo>
                    <a:pt x="3" y="543"/>
                  </a:lnTo>
                  <a:lnTo>
                    <a:pt x="0" y="602"/>
                  </a:lnTo>
                  <a:lnTo>
                    <a:pt x="3" y="665"/>
                  </a:lnTo>
                  <a:lnTo>
                    <a:pt x="11" y="726"/>
                  </a:lnTo>
                  <a:lnTo>
                    <a:pt x="27" y="784"/>
                  </a:lnTo>
                  <a:lnTo>
                    <a:pt x="47" y="839"/>
                  </a:lnTo>
                  <a:lnTo>
                    <a:pt x="72" y="891"/>
                  </a:lnTo>
                  <a:lnTo>
                    <a:pt x="101" y="940"/>
                  </a:lnTo>
                  <a:lnTo>
                    <a:pt x="137" y="987"/>
                  </a:lnTo>
                  <a:lnTo>
                    <a:pt x="176" y="1030"/>
                  </a:lnTo>
                  <a:lnTo>
                    <a:pt x="220" y="1069"/>
                  </a:lnTo>
                  <a:lnTo>
                    <a:pt x="266" y="1105"/>
                  </a:lnTo>
                  <a:lnTo>
                    <a:pt x="315" y="1135"/>
                  </a:lnTo>
                  <a:lnTo>
                    <a:pt x="368" y="1160"/>
                  </a:lnTo>
                  <a:lnTo>
                    <a:pt x="423" y="1179"/>
                  </a:lnTo>
                  <a:lnTo>
                    <a:pt x="481" y="1195"/>
                  </a:lnTo>
                  <a:lnTo>
                    <a:pt x="542" y="1204"/>
                  </a:lnTo>
                  <a:lnTo>
                    <a:pt x="605" y="1206"/>
                  </a:lnTo>
                  <a:lnTo>
                    <a:pt x="1305" y="1206"/>
                  </a:lnTo>
                  <a:lnTo>
                    <a:pt x="1365" y="1204"/>
                  </a:lnTo>
                  <a:lnTo>
                    <a:pt x="1426" y="1195"/>
                  </a:lnTo>
                  <a:lnTo>
                    <a:pt x="1483" y="1179"/>
                  </a:lnTo>
                  <a:lnTo>
                    <a:pt x="1539" y="1160"/>
                  </a:lnTo>
                  <a:lnTo>
                    <a:pt x="1591" y="1135"/>
                  </a:lnTo>
                  <a:lnTo>
                    <a:pt x="1643" y="1105"/>
                  </a:lnTo>
                  <a:lnTo>
                    <a:pt x="1687" y="1069"/>
                  </a:lnTo>
                  <a:lnTo>
                    <a:pt x="1730" y="1030"/>
                  </a:lnTo>
                  <a:lnTo>
                    <a:pt x="1769" y="987"/>
                  </a:lnTo>
                  <a:lnTo>
                    <a:pt x="1805" y="940"/>
                  </a:lnTo>
                  <a:lnTo>
                    <a:pt x="1835" y="891"/>
                  </a:lnTo>
                  <a:lnTo>
                    <a:pt x="1860" y="839"/>
                  </a:lnTo>
                  <a:lnTo>
                    <a:pt x="1882" y="784"/>
                  </a:lnTo>
                  <a:lnTo>
                    <a:pt x="1896" y="726"/>
                  </a:lnTo>
                  <a:lnTo>
                    <a:pt x="1904" y="665"/>
                  </a:lnTo>
                  <a:lnTo>
                    <a:pt x="1907" y="602"/>
                  </a:lnTo>
                  <a:lnTo>
                    <a:pt x="1898" y="602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199"/>
            <p:cNvSpPr>
              <a:spLocks/>
            </p:cNvSpPr>
            <p:nvPr/>
          </p:nvSpPr>
          <p:spPr bwMode="auto">
            <a:xfrm>
              <a:off x="4395788" y="3963988"/>
              <a:ext cx="185738" cy="261938"/>
            </a:xfrm>
            <a:custGeom>
              <a:avLst/>
              <a:gdLst>
                <a:gd name="T0" fmla="*/ 734 w 821"/>
                <a:gd name="T1" fmla="*/ 0 h 1152"/>
                <a:gd name="T2" fmla="*/ 722 w 821"/>
                <a:gd name="T3" fmla="*/ 559 h 1152"/>
                <a:gd name="T4" fmla="*/ 659 w 821"/>
                <a:gd name="T5" fmla="*/ 505 h 1152"/>
                <a:gd name="T6" fmla="*/ 600 w 821"/>
                <a:gd name="T7" fmla="*/ 449 h 1152"/>
                <a:gd name="T8" fmla="*/ 542 w 821"/>
                <a:gd name="T9" fmla="*/ 389 h 1152"/>
                <a:gd name="T10" fmla="*/ 490 w 821"/>
                <a:gd name="T11" fmla="*/ 329 h 1152"/>
                <a:gd name="T12" fmla="*/ 437 w 821"/>
                <a:gd name="T13" fmla="*/ 262 h 1152"/>
                <a:gd name="T14" fmla="*/ 387 w 821"/>
                <a:gd name="T15" fmla="*/ 197 h 1152"/>
                <a:gd name="T16" fmla="*/ 341 w 821"/>
                <a:gd name="T17" fmla="*/ 129 h 1152"/>
                <a:gd name="T18" fmla="*/ 297 w 821"/>
                <a:gd name="T19" fmla="*/ 54 h 1152"/>
                <a:gd name="T20" fmla="*/ 265 w 821"/>
                <a:gd name="T21" fmla="*/ 77 h 1152"/>
                <a:gd name="T22" fmla="*/ 231 w 821"/>
                <a:gd name="T23" fmla="*/ 98 h 1152"/>
                <a:gd name="T24" fmla="*/ 201 w 821"/>
                <a:gd name="T25" fmla="*/ 123 h 1152"/>
                <a:gd name="T26" fmla="*/ 171 w 821"/>
                <a:gd name="T27" fmla="*/ 151 h 1152"/>
                <a:gd name="T28" fmla="*/ 135 w 821"/>
                <a:gd name="T29" fmla="*/ 192 h 1152"/>
                <a:gd name="T30" fmla="*/ 99 w 821"/>
                <a:gd name="T31" fmla="*/ 239 h 1152"/>
                <a:gd name="T32" fmla="*/ 69 w 821"/>
                <a:gd name="T33" fmla="*/ 285 h 1152"/>
                <a:gd name="T34" fmla="*/ 45 w 821"/>
                <a:gd name="T35" fmla="*/ 337 h 1152"/>
                <a:gd name="T36" fmla="*/ 25 w 821"/>
                <a:gd name="T37" fmla="*/ 392 h 1152"/>
                <a:gd name="T38" fmla="*/ 11 w 821"/>
                <a:gd name="T39" fmla="*/ 447 h 1152"/>
                <a:gd name="T40" fmla="*/ 4 w 821"/>
                <a:gd name="T41" fmla="*/ 505 h 1152"/>
                <a:gd name="T42" fmla="*/ 0 w 821"/>
                <a:gd name="T43" fmla="*/ 564 h 1152"/>
                <a:gd name="T44" fmla="*/ 4 w 821"/>
                <a:gd name="T45" fmla="*/ 625 h 1152"/>
                <a:gd name="T46" fmla="*/ 11 w 821"/>
                <a:gd name="T47" fmla="*/ 683 h 1152"/>
                <a:gd name="T48" fmla="*/ 25 w 821"/>
                <a:gd name="T49" fmla="*/ 740 h 1152"/>
                <a:gd name="T50" fmla="*/ 45 w 821"/>
                <a:gd name="T51" fmla="*/ 792 h 1152"/>
                <a:gd name="T52" fmla="*/ 69 w 821"/>
                <a:gd name="T53" fmla="*/ 845 h 1152"/>
                <a:gd name="T54" fmla="*/ 99 w 821"/>
                <a:gd name="T55" fmla="*/ 893 h 1152"/>
                <a:gd name="T56" fmla="*/ 135 w 821"/>
                <a:gd name="T57" fmla="*/ 938 h 1152"/>
                <a:gd name="T58" fmla="*/ 171 w 821"/>
                <a:gd name="T59" fmla="*/ 979 h 1152"/>
                <a:gd name="T60" fmla="*/ 212 w 821"/>
                <a:gd name="T61" fmla="*/ 1017 h 1152"/>
                <a:gd name="T62" fmla="*/ 259 w 821"/>
                <a:gd name="T63" fmla="*/ 1053 h 1152"/>
                <a:gd name="T64" fmla="*/ 308 w 821"/>
                <a:gd name="T65" fmla="*/ 1080 h 1152"/>
                <a:gd name="T66" fmla="*/ 358 w 821"/>
                <a:gd name="T67" fmla="*/ 1105 h 1152"/>
                <a:gd name="T68" fmla="*/ 412 w 821"/>
                <a:gd name="T69" fmla="*/ 1125 h 1152"/>
                <a:gd name="T70" fmla="*/ 468 w 821"/>
                <a:gd name="T71" fmla="*/ 1141 h 1152"/>
                <a:gd name="T72" fmla="*/ 528 w 821"/>
                <a:gd name="T73" fmla="*/ 1149 h 1152"/>
                <a:gd name="T74" fmla="*/ 589 w 821"/>
                <a:gd name="T75" fmla="*/ 1152 h 1152"/>
                <a:gd name="T76" fmla="*/ 704 w 821"/>
                <a:gd name="T77" fmla="*/ 1152 h 1152"/>
                <a:gd name="T78" fmla="*/ 720 w 821"/>
                <a:gd name="T79" fmla="*/ 1127 h 1152"/>
                <a:gd name="T80" fmla="*/ 734 w 821"/>
                <a:gd name="T81" fmla="*/ 1100 h 1152"/>
                <a:gd name="T82" fmla="*/ 762 w 821"/>
                <a:gd name="T83" fmla="*/ 1042 h 1152"/>
                <a:gd name="T84" fmla="*/ 781 w 821"/>
                <a:gd name="T85" fmla="*/ 981 h 1152"/>
                <a:gd name="T86" fmla="*/ 797 w 821"/>
                <a:gd name="T87" fmla="*/ 916 h 1152"/>
                <a:gd name="T88" fmla="*/ 808 w 821"/>
                <a:gd name="T89" fmla="*/ 850 h 1152"/>
                <a:gd name="T90" fmla="*/ 816 w 821"/>
                <a:gd name="T91" fmla="*/ 782 h 1152"/>
                <a:gd name="T92" fmla="*/ 821 w 821"/>
                <a:gd name="T93" fmla="*/ 713 h 1152"/>
                <a:gd name="T94" fmla="*/ 821 w 821"/>
                <a:gd name="T95" fmla="*/ 641 h 1152"/>
                <a:gd name="T96" fmla="*/ 821 w 821"/>
                <a:gd name="T97" fmla="*/ 564 h 1152"/>
                <a:gd name="T98" fmla="*/ 816 w 821"/>
                <a:gd name="T99" fmla="*/ 490 h 1152"/>
                <a:gd name="T100" fmla="*/ 811 w 821"/>
                <a:gd name="T101" fmla="*/ 413 h 1152"/>
                <a:gd name="T102" fmla="*/ 800 w 821"/>
                <a:gd name="T103" fmla="*/ 340 h 1152"/>
                <a:gd name="T104" fmla="*/ 792 w 821"/>
                <a:gd name="T105" fmla="*/ 268 h 1152"/>
                <a:gd name="T106" fmla="*/ 781 w 821"/>
                <a:gd name="T107" fmla="*/ 205 h 1152"/>
                <a:gd name="T108" fmla="*/ 758 w 821"/>
                <a:gd name="T109" fmla="*/ 93 h 1152"/>
                <a:gd name="T110" fmla="*/ 740 w 821"/>
                <a:gd name="T111" fmla="*/ 14 h 1152"/>
                <a:gd name="T112" fmla="*/ 734 w 821"/>
                <a:gd name="T113" fmla="*/ 0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21" h="1152">
                  <a:moveTo>
                    <a:pt x="734" y="0"/>
                  </a:moveTo>
                  <a:lnTo>
                    <a:pt x="722" y="559"/>
                  </a:lnTo>
                  <a:lnTo>
                    <a:pt x="659" y="505"/>
                  </a:lnTo>
                  <a:lnTo>
                    <a:pt x="600" y="449"/>
                  </a:lnTo>
                  <a:lnTo>
                    <a:pt x="542" y="389"/>
                  </a:lnTo>
                  <a:lnTo>
                    <a:pt x="490" y="329"/>
                  </a:lnTo>
                  <a:lnTo>
                    <a:pt x="437" y="262"/>
                  </a:lnTo>
                  <a:lnTo>
                    <a:pt x="387" y="197"/>
                  </a:lnTo>
                  <a:lnTo>
                    <a:pt x="341" y="129"/>
                  </a:lnTo>
                  <a:lnTo>
                    <a:pt x="297" y="54"/>
                  </a:lnTo>
                  <a:lnTo>
                    <a:pt x="265" y="77"/>
                  </a:lnTo>
                  <a:lnTo>
                    <a:pt x="231" y="98"/>
                  </a:lnTo>
                  <a:lnTo>
                    <a:pt x="201" y="123"/>
                  </a:lnTo>
                  <a:lnTo>
                    <a:pt x="171" y="151"/>
                  </a:lnTo>
                  <a:lnTo>
                    <a:pt x="135" y="192"/>
                  </a:lnTo>
                  <a:lnTo>
                    <a:pt x="99" y="239"/>
                  </a:lnTo>
                  <a:lnTo>
                    <a:pt x="69" y="285"/>
                  </a:lnTo>
                  <a:lnTo>
                    <a:pt x="45" y="337"/>
                  </a:lnTo>
                  <a:lnTo>
                    <a:pt x="25" y="392"/>
                  </a:lnTo>
                  <a:lnTo>
                    <a:pt x="11" y="447"/>
                  </a:lnTo>
                  <a:lnTo>
                    <a:pt x="4" y="505"/>
                  </a:lnTo>
                  <a:lnTo>
                    <a:pt x="0" y="564"/>
                  </a:lnTo>
                  <a:lnTo>
                    <a:pt x="4" y="625"/>
                  </a:lnTo>
                  <a:lnTo>
                    <a:pt x="11" y="683"/>
                  </a:lnTo>
                  <a:lnTo>
                    <a:pt x="25" y="740"/>
                  </a:lnTo>
                  <a:lnTo>
                    <a:pt x="45" y="792"/>
                  </a:lnTo>
                  <a:lnTo>
                    <a:pt x="69" y="845"/>
                  </a:lnTo>
                  <a:lnTo>
                    <a:pt x="99" y="893"/>
                  </a:lnTo>
                  <a:lnTo>
                    <a:pt x="135" y="938"/>
                  </a:lnTo>
                  <a:lnTo>
                    <a:pt x="171" y="979"/>
                  </a:lnTo>
                  <a:lnTo>
                    <a:pt x="212" y="1017"/>
                  </a:lnTo>
                  <a:lnTo>
                    <a:pt x="259" y="1053"/>
                  </a:lnTo>
                  <a:lnTo>
                    <a:pt x="308" y="1080"/>
                  </a:lnTo>
                  <a:lnTo>
                    <a:pt x="358" y="1105"/>
                  </a:lnTo>
                  <a:lnTo>
                    <a:pt x="412" y="1125"/>
                  </a:lnTo>
                  <a:lnTo>
                    <a:pt x="468" y="1141"/>
                  </a:lnTo>
                  <a:lnTo>
                    <a:pt x="528" y="1149"/>
                  </a:lnTo>
                  <a:lnTo>
                    <a:pt x="589" y="1152"/>
                  </a:lnTo>
                  <a:lnTo>
                    <a:pt x="704" y="1152"/>
                  </a:lnTo>
                  <a:lnTo>
                    <a:pt x="720" y="1127"/>
                  </a:lnTo>
                  <a:lnTo>
                    <a:pt x="734" y="1100"/>
                  </a:lnTo>
                  <a:lnTo>
                    <a:pt x="762" y="1042"/>
                  </a:lnTo>
                  <a:lnTo>
                    <a:pt x="781" y="981"/>
                  </a:lnTo>
                  <a:lnTo>
                    <a:pt x="797" y="916"/>
                  </a:lnTo>
                  <a:lnTo>
                    <a:pt x="808" y="850"/>
                  </a:lnTo>
                  <a:lnTo>
                    <a:pt x="816" y="782"/>
                  </a:lnTo>
                  <a:lnTo>
                    <a:pt x="821" y="713"/>
                  </a:lnTo>
                  <a:lnTo>
                    <a:pt x="821" y="641"/>
                  </a:lnTo>
                  <a:lnTo>
                    <a:pt x="821" y="564"/>
                  </a:lnTo>
                  <a:lnTo>
                    <a:pt x="816" y="490"/>
                  </a:lnTo>
                  <a:lnTo>
                    <a:pt x="811" y="413"/>
                  </a:lnTo>
                  <a:lnTo>
                    <a:pt x="800" y="340"/>
                  </a:lnTo>
                  <a:lnTo>
                    <a:pt x="792" y="268"/>
                  </a:lnTo>
                  <a:lnTo>
                    <a:pt x="781" y="205"/>
                  </a:lnTo>
                  <a:lnTo>
                    <a:pt x="758" y="93"/>
                  </a:lnTo>
                  <a:lnTo>
                    <a:pt x="740" y="14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200"/>
            <p:cNvSpPr>
              <a:spLocks/>
            </p:cNvSpPr>
            <p:nvPr/>
          </p:nvSpPr>
          <p:spPr bwMode="auto">
            <a:xfrm>
              <a:off x="4394201" y="3975100"/>
              <a:ext cx="160338" cy="252413"/>
            </a:xfrm>
            <a:custGeom>
              <a:avLst/>
              <a:gdLst>
                <a:gd name="T0" fmla="*/ 268 w 711"/>
                <a:gd name="T1" fmla="*/ 20 h 1112"/>
                <a:gd name="T2" fmla="*/ 205 w 711"/>
                <a:gd name="T3" fmla="*/ 67 h 1112"/>
                <a:gd name="T4" fmla="*/ 150 w 711"/>
                <a:gd name="T5" fmla="*/ 122 h 1112"/>
                <a:gd name="T6" fmla="*/ 104 w 711"/>
                <a:gd name="T7" fmla="*/ 182 h 1112"/>
                <a:gd name="T8" fmla="*/ 63 w 711"/>
                <a:gd name="T9" fmla="*/ 248 h 1112"/>
                <a:gd name="T10" fmla="*/ 32 w 711"/>
                <a:gd name="T11" fmla="*/ 319 h 1112"/>
                <a:gd name="T12" fmla="*/ 11 w 711"/>
                <a:gd name="T13" fmla="*/ 396 h 1112"/>
                <a:gd name="T14" fmla="*/ 0 w 711"/>
                <a:gd name="T15" fmla="*/ 475 h 1112"/>
                <a:gd name="T16" fmla="*/ 2 w 711"/>
                <a:gd name="T17" fmla="*/ 577 h 1112"/>
                <a:gd name="T18" fmla="*/ 24 w 711"/>
                <a:gd name="T19" fmla="*/ 694 h 1112"/>
                <a:gd name="T20" fmla="*/ 70 w 711"/>
                <a:gd name="T21" fmla="*/ 802 h 1112"/>
                <a:gd name="T22" fmla="*/ 133 w 711"/>
                <a:gd name="T23" fmla="*/ 895 h 1112"/>
                <a:gd name="T24" fmla="*/ 216 w 711"/>
                <a:gd name="T25" fmla="*/ 978 h 1112"/>
                <a:gd name="T26" fmla="*/ 310 w 711"/>
                <a:gd name="T27" fmla="*/ 1041 h 1112"/>
                <a:gd name="T28" fmla="*/ 417 w 711"/>
                <a:gd name="T29" fmla="*/ 1084 h 1112"/>
                <a:gd name="T30" fmla="*/ 533 w 711"/>
                <a:gd name="T31" fmla="*/ 1109 h 1112"/>
                <a:gd name="T32" fmla="*/ 708 w 711"/>
                <a:gd name="T33" fmla="*/ 1112 h 1112"/>
                <a:gd name="T34" fmla="*/ 711 w 711"/>
                <a:gd name="T35" fmla="*/ 1104 h 1112"/>
                <a:gd name="T36" fmla="*/ 535 w 711"/>
                <a:gd name="T37" fmla="*/ 1101 h 1112"/>
                <a:gd name="T38" fmla="*/ 419 w 711"/>
                <a:gd name="T39" fmla="*/ 1077 h 1112"/>
                <a:gd name="T40" fmla="*/ 315 w 711"/>
                <a:gd name="T41" fmla="*/ 1032 h 1112"/>
                <a:gd name="T42" fmla="*/ 219 w 711"/>
                <a:gd name="T43" fmla="*/ 969 h 1112"/>
                <a:gd name="T44" fmla="*/ 142 w 711"/>
                <a:gd name="T45" fmla="*/ 890 h 1112"/>
                <a:gd name="T46" fmla="*/ 76 w 711"/>
                <a:gd name="T47" fmla="*/ 797 h 1112"/>
                <a:gd name="T48" fmla="*/ 32 w 711"/>
                <a:gd name="T49" fmla="*/ 692 h 1112"/>
                <a:gd name="T50" fmla="*/ 11 w 711"/>
                <a:gd name="T51" fmla="*/ 577 h 1112"/>
                <a:gd name="T52" fmla="*/ 11 w 711"/>
                <a:gd name="T53" fmla="*/ 457 h 1112"/>
                <a:gd name="T54" fmla="*/ 32 w 711"/>
                <a:gd name="T55" fmla="*/ 344 h 1112"/>
                <a:gd name="T56" fmla="*/ 76 w 711"/>
                <a:gd name="T57" fmla="*/ 237 h 1112"/>
                <a:gd name="T58" fmla="*/ 142 w 711"/>
                <a:gd name="T59" fmla="*/ 144 h 1112"/>
                <a:gd name="T60" fmla="*/ 208 w 711"/>
                <a:gd name="T61" fmla="*/ 75 h 1112"/>
                <a:gd name="T62" fmla="*/ 272 w 711"/>
                <a:gd name="T63" fmla="*/ 29 h 1112"/>
                <a:gd name="T64" fmla="*/ 301 w 711"/>
                <a:gd name="T65" fmla="*/ 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1" h="1112">
                  <a:moveTo>
                    <a:pt x="301" y="0"/>
                  </a:moveTo>
                  <a:lnTo>
                    <a:pt x="268" y="20"/>
                  </a:lnTo>
                  <a:lnTo>
                    <a:pt x="236" y="42"/>
                  </a:lnTo>
                  <a:lnTo>
                    <a:pt x="205" y="67"/>
                  </a:lnTo>
                  <a:lnTo>
                    <a:pt x="178" y="92"/>
                  </a:lnTo>
                  <a:lnTo>
                    <a:pt x="150" y="122"/>
                  </a:lnTo>
                  <a:lnTo>
                    <a:pt x="126" y="149"/>
                  </a:lnTo>
                  <a:lnTo>
                    <a:pt x="104" y="182"/>
                  </a:lnTo>
                  <a:lnTo>
                    <a:pt x="81" y="214"/>
                  </a:lnTo>
                  <a:lnTo>
                    <a:pt x="63" y="248"/>
                  </a:lnTo>
                  <a:lnTo>
                    <a:pt x="45" y="284"/>
                  </a:lnTo>
                  <a:lnTo>
                    <a:pt x="32" y="319"/>
                  </a:lnTo>
                  <a:lnTo>
                    <a:pt x="21" y="358"/>
                  </a:lnTo>
                  <a:lnTo>
                    <a:pt x="11" y="396"/>
                  </a:lnTo>
                  <a:lnTo>
                    <a:pt x="5" y="434"/>
                  </a:lnTo>
                  <a:lnTo>
                    <a:pt x="0" y="475"/>
                  </a:lnTo>
                  <a:lnTo>
                    <a:pt x="0" y="516"/>
                  </a:lnTo>
                  <a:lnTo>
                    <a:pt x="2" y="577"/>
                  </a:lnTo>
                  <a:lnTo>
                    <a:pt x="11" y="637"/>
                  </a:lnTo>
                  <a:lnTo>
                    <a:pt x="24" y="694"/>
                  </a:lnTo>
                  <a:lnTo>
                    <a:pt x="45" y="750"/>
                  </a:lnTo>
                  <a:lnTo>
                    <a:pt x="70" y="802"/>
                  </a:lnTo>
                  <a:lnTo>
                    <a:pt x="101" y="849"/>
                  </a:lnTo>
                  <a:lnTo>
                    <a:pt x="133" y="895"/>
                  </a:lnTo>
                  <a:lnTo>
                    <a:pt x="173" y="939"/>
                  </a:lnTo>
                  <a:lnTo>
                    <a:pt x="216" y="978"/>
                  </a:lnTo>
                  <a:lnTo>
                    <a:pt x="261" y="1011"/>
                  </a:lnTo>
                  <a:lnTo>
                    <a:pt x="310" y="1041"/>
                  </a:lnTo>
                  <a:lnTo>
                    <a:pt x="362" y="1066"/>
                  </a:lnTo>
                  <a:lnTo>
                    <a:pt x="417" y="1084"/>
                  </a:lnTo>
                  <a:lnTo>
                    <a:pt x="475" y="1101"/>
                  </a:lnTo>
                  <a:lnTo>
                    <a:pt x="533" y="1109"/>
                  </a:lnTo>
                  <a:lnTo>
                    <a:pt x="596" y="1112"/>
                  </a:lnTo>
                  <a:lnTo>
                    <a:pt x="708" y="1112"/>
                  </a:lnTo>
                  <a:lnTo>
                    <a:pt x="708" y="1106"/>
                  </a:lnTo>
                  <a:lnTo>
                    <a:pt x="711" y="1104"/>
                  </a:lnTo>
                  <a:lnTo>
                    <a:pt x="596" y="1104"/>
                  </a:lnTo>
                  <a:lnTo>
                    <a:pt x="535" y="1101"/>
                  </a:lnTo>
                  <a:lnTo>
                    <a:pt x="475" y="1093"/>
                  </a:lnTo>
                  <a:lnTo>
                    <a:pt x="419" y="1077"/>
                  </a:lnTo>
                  <a:lnTo>
                    <a:pt x="365" y="1057"/>
                  </a:lnTo>
                  <a:lnTo>
                    <a:pt x="315" y="1032"/>
                  </a:lnTo>
                  <a:lnTo>
                    <a:pt x="266" y="1005"/>
                  </a:lnTo>
                  <a:lnTo>
                    <a:pt x="219" y="969"/>
                  </a:lnTo>
                  <a:lnTo>
                    <a:pt x="178" y="931"/>
                  </a:lnTo>
                  <a:lnTo>
                    <a:pt x="142" y="890"/>
                  </a:lnTo>
                  <a:lnTo>
                    <a:pt x="106" y="845"/>
                  </a:lnTo>
                  <a:lnTo>
                    <a:pt x="76" y="797"/>
                  </a:lnTo>
                  <a:lnTo>
                    <a:pt x="52" y="744"/>
                  </a:lnTo>
                  <a:lnTo>
                    <a:pt x="32" y="692"/>
                  </a:lnTo>
                  <a:lnTo>
                    <a:pt x="18" y="635"/>
                  </a:lnTo>
                  <a:lnTo>
                    <a:pt x="11" y="577"/>
                  </a:lnTo>
                  <a:lnTo>
                    <a:pt x="7" y="516"/>
                  </a:lnTo>
                  <a:lnTo>
                    <a:pt x="11" y="457"/>
                  </a:lnTo>
                  <a:lnTo>
                    <a:pt x="18" y="399"/>
                  </a:lnTo>
                  <a:lnTo>
                    <a:pt x="32" y="344"/>
                  </a:lnTo>
                  <a:lnTo>
                    <a:pt x="52" y="289"/>
                  </a:lnTo>
                  <a:lnTo>
                    <a:pt x="76" y="237"/>
                  </a:lnTo>
                  <a:lnTo>
                    <a:pt x="106" y="191"/>
                  </a:lnTo>
                  <a:lnTo>
                    <a:pt x="142" y="144"/>
                  </a:lnTo>
                  <a:lnTo>
                    <a:pt x="178" y="103"/>
                  </a:lnTo>
                  <a:lnTo>
                    <a:pt x="208" y="75"/>
                  </a:lnTo>
                  <a:lnTo>
                    <a:pt x="238" y="50"/>
                  </a:lnTo>
                  <a:lnTo>
                    <a:pt x="272" y="29"/>
                  </a:lnTo>
                  <a:lnTo>
                    <a:pt x="304" y="6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201"/>
            <p:cNvSpPr>
              <a:spLocks/>
            </p:cNvSpPr>
            <p:nvPr/>
          </p:nvSpPr>
          <p:spPr bwMode="auto">
            <a:xfrm>
              <a:off x="4694238" y="4176713"/>
              <a:ext cx="74613" cy="49213"/>
            </a:xfrm>
            <a:custGeom>
              <a:avLst/>
              <a:gdLst>
                <a:gd name="T0" fmla="*/ 57 w 329"/>
                <a:gd name="T1" fmla="*/ 0 h 214"/>
                <a:gd name="T2" fmla="*/ 41 w 329"/>
                <a:gd name="T3" fmla="*/ 74 h 214"/>
                <a:gd name="T4" fmla="*/ 23 w 329"/>
                <a:gd name="T5" fmla="*/ 135 h 214"/>
                <a:gd name="T6" fmla="*/ 0 w 329"/>
                <a:gd name="T7" fmla="*/ 214 h 214"/>
                <a:gd name="T8" fmla="*/ 46 w 329"/>
                <a:gd name="T9" fmla="*/ 209 h 214"/>
                <a:gd name="T10" fmla="*/ 90 w 329"/>
                <a:gd name="T11" fmla="*/ 200 h 214"/>
                <a:gd name="T12" fmla="*/ 133 w 329"/>
                <a:gd name="T13" fmla="*/ 189 h 214"/>
                <a:gd name="T14" fmla="*/ 175 w 329"/>
                <a:gd name="T15" fmla="*/ 176 h 214"/>
                <a:gd name="T16" fmla="*/ 216 w 329"/>
                <a:gd name="T17" fmla="*/ 159 h 214"/>
                <a:gd name="T18" fmla="*/ 255 w 329"/>
                <a:gd name="T19" fmla="*/ 140 h 214"/>
                <a:gd name="T20" fmla="*/ 293 w 329"/>
                <a:gd name="T21" fmla="*/ 115 h 214"/>
                <a:gd name="T22" fmla="*/ 329 w 329"/>
                <a:gd name="T23" fmla="*/ 90 h 214"/>
                <a:gd name="T24" fmla="*/ 261 w 329"/>
                <a:gd name="T25" fmla="*/ 68 h 214"/>
                <a:gd name="T26" fmla="*/ 191 w 329"/>
                <a:gd name="T27" fmla="*/ 47 h 214"/>
                <a:gd name="T28" fmla="*/ 122 w 329"/>
                <a:gd name="T29" fmla="*/ 25 h 214"/>
                <a:gd name="T30" fmla="*/ 57 w 329"/>
                <a:gd name="T31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9" h="214">
                  <a:moveTo>
                    <a:pt x="57" y="0"/>
                  </a:moveTo>
                  <a:lnTo>
                    <a:pt x="41" y="74"/>
                  </a:lnTo>
                  <a:lnTo>
                    <a:pt x="23" y="135"/>
                  </a:lnTo>
                  <a:lnTo>
                    <a:pt x="0" y="214"/>
                  </a:lnTo>
                  <a:lnTo>
                    <a:pt x="46" y="209"/>
                  </a:lnTo>
                  <a:lnTo>
                    <a:pt x="90" y="200"/>
                  </a:lnTo>
                  <a:lnTo>
                    <a:pt x="133" y="189"/>
                  </a:lnTo>
                  <a:lnTo>
                    <a:pt x="175" y="176"/>
                  </a:lnTo>
                  <a:lnTo>
                    <a:pt x="216" y="159"/>
                  </a:lnTo>
                  <a:lnTo>
                    <a:pt x="255" y="140"/>
                  </a:lnTo>
                  <a:lnTo>
                    <a:pt x="293" y="115"/>
                  </a:lnTo>
                  <a:lnTo>
                    <a:pt x="329" y="90"/>
                  </a:lnTo>
                  <a:lnTo>
                    <a:pt x="261" y="68"/>
                  </a:lnTo>
                  <a:lnTo>
                    <a:pt x="191" y="47"/>
                  </a:lnTo>
                  <a:lnTo>
                    <a:pt x="122" y="25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202"/>
            <p:cNvSpPr>
              <a:spLocks/>
            </p:cNvSpPr>
            <p:nvPr/>
          </p:nvSpPr>
          <p:spPr bwMode="auto">
            <a:xfrm>
              <a:off x="4694238" y="4197350"/>
              <a:ext cx="76200" cy="30163"/>
            </a:xfrm>
            <a:custGeom>
              <a:avLst/>
              <a:gdLst>
                <a:gd name="T0" fmla="*/ 333 w 341"/>
                <a:gd name="T1" fmla="*/ 0 h 132"/>
                <a:gd name="T2" fmla="*/ 297 w 341"/>
                <a:gd name="T3" fmla="*/ 25 h 132"/>
                <a:gd name="T4" fmla="*/ 259 w 341"/>
                <a:gd name="T5" fmla="*/ 50 h 132"/>
                <a:gd name="T6" fmla="*/ 220 w 341"/>
                <a:gd name="T7" fmla="*/ 69 h 132"/>
                <a:gd name="T8" fmla="*/ 179 w 341"/>
                <a:gd name="T9" fmla="*/ 86 h 132"/>
                <a:gd name="T10" fmla="*/ 137 w 341"/>
                <a:gd name="T11" fmla="*/ 99 h 132"/>
                <a:gd name="T12" fmla="*/ 94 w 341"/>
                <a:gd name="T13" fmla="*/ 110 h 132"/>
                <a:gd name="T14" fmla="*/ 50 w 341"/>
                <a:gd name="T15" fmla="*/ 119 h 132"/>
                <a:gd name="T16" fmla="*/ 4 w 341"/>
                <a:gd name="T17" fmla="*/ 124 h 132"/>
                <a:gd name="T18" fmla="*/ 0 w 341"/>
                <a:gd name="T19" fmla="*/ 132 h 132"/>
                <a:gd name="T20" fmla="*/ 47 w 341"/>
                <a:gd name="T21" fmla="*/ 126 h 132"/>
                <a:gd name="T22" fmla="*/ 94 w 341"/>
                <a:gd name="T23" fmla="*/ 119 h 132"/>
                <a:gd name="T24" fmla="*/ 141 w 341"/>
                <a:gd name="T25" fmla="*/ 108 h 132"/>
                <a:gd name="T26" fmla="*/ 184 w 341"/>
                <a:gd name="T27" fmla="*/ 94 h 132"/>
                <a:gd name="T28" fmla="*/ 225 w 341"/>
                <a:gd name="T29" fmla="*/ 74 h 132"/>
                <a:gd name="T30" fmla="*/ 267 w 341"/>
                <a:gd name="T31" fmla="*/ 56 h 132"/>
                <a:gd name="T32" fmla="*/ 306 w 341"/>
                <a:gd name="T33" fmla="*/ 31 h 132"/>
                <a:gd name="T34" fmla="*/ 341 w 341"/>
                <a:gd name="T35" fmla="*/ 3 h 132"/>
                <a:gd name="T36" fmla="*/ 333 w 341"/>
                <a:gd name="T3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1" h="132">
                  <a:moveTo>
                    <a:pt x="333" y="0"/>
                  </a:moveTo>
                  <a:lnTo>
                    <a:pt x="297" y="25"/>
                  </a:lnTo>
                  <a:lnTo>
                    <a:pt x="259" y="50"/>
                  </a:lnTo>
                  <a:lnTo>
                    <a:pt x="220" y="69"/>
                  </a:lnTo>
                  <a:lnTo>
                    <a:pt x="179" y="86"/>
                  </a:lnTo>
                  <a:lnTo>
                    <a:pt x="137" y="99"/>
                  </a:lnTo>
                  <a:lnTo>
                    <a:pt x="94" y="110"/>
                  </a:lnTo>
                  <a:lnTo>
                    <a:pt x="50" y="119"/>
                  </a:lnTo>
                  <a:lnTo>
                    <a:pt x="4" y="124"/>
                  </a:lnTo>
                  <a:lnTo>
                    <a:pt x="0" y="132"/>
                  </a:lnTo>
                  <a:lnTo>
                    <a:pt x="47" y="126"/>
                  </a:lnTo>
                  <a:lnTo>
                    <a:pt x="94" y="119"/>
                  </a:lnTo>
                  <a:lnTo>
                    <a:pt x="141" y="108"/>
                  </a:lnTo>
                  <a:lnTo>
                    <a:pt x="184" y="94"/>
                  </a:lnTo>
                  <a:lnTo>
                    <a:pt x="225" y="74"/>
                  </a:lnTo>
                  <a:lnTo>
                    <a:pt x="267" y="56"/>
                  </a:lnTo>
                  <a:lnTo>
                    <a:pt x="306" y="31"/>
                  </a:lnTo>
                  <a:lnTo>
                    <a:pt x="341" y="3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203"/>
            <p:cNvSpPr>
              <a:spLocks/>
            </p:cNvSpPr>
            <p:nvPr/>
          </p:nvSpPr>
          <p:spPr bwMode="auto">
            <a:xfrm>
              <a:off x="4556126" y="3957638"/>
              <a:ext cx="139700" cy="280988"/>
            </a:xfrm>
            <a:custGeom>
              <a:avLst/>
              <a:gdLst>
                <a:gd name="T0" fmla="*/ 31 w 621"/>
                <a:gd name="T1" fmla="*/ 0 h 1241"/>
                <a:gd name="T2" fmla="*/ 41 w 621"/>
                <a:gd name="T3" fmla="*/ 45 h 1241"/>
                <a:gd name="T4" fmla="*/ 66 w 621"/>
                <a:gd name="T5" fmla="*/ 157 h 1241"/>
                <a:gd name="T6" fmla="*/ 83 w 621"/>
                <a:gd name="T7" fmla="*/ 234 h 1241"/>
                <a:gd name="T8" fmla="*/ 97 w 621"/>
                <a:gd name="T9" fmla="*/ 322 h 1241"/>
                <a:gd name="T10" fmla="*/ 110 w 621"/>
                <a:gd name="T11" fmla="*/ 417 h 1241"/>
                <a:gd name="T12" fmla="*/ 119 w 621"/>
                <a:gd name="T13" fmla="*/ 521 h 1241"/>
                <a:gd name="T14" fmla="*/ 124 w 621"/>
                <a:gd name="T15" fmla="*/ 609 h 1241"/>
                <a:gd name="T16" fmla="*/ 124 w 621"/>
                <a:gd name="T17" fmla="*/ 700 h 1241"/>
                <a:gd name="T18" fmla="*/ 121 w 621"/>
                <a:gd name="T19" fmla="*/ 791 h 1241"/>
                <a:gd name="T20" fmla="*/ 110 w 621"/>
                <a:gd name="T21" fmla="*/ 878 h 1241"/>
                <a:gd name="T22" fmla="*/ 105 w 621"/>
                <a:gd name="T23" fmla="*/ 922 h 1241"/>
                <a:gd name="T24" fmla="*/ 97 w 621"/>
                <a:gd name="T25" fmla="*/ 966 h 1241"/>
                <a:gd name="T26" fmla="*/ 86 w 621"/>
                <a:gd name="T27" fmla="*/ 1007 h 1241"/>
                <a:gd name="T28" fmla="*/ 72 w 621"/>
                <a:gd name="T29" fmla="*/ 1046 h 1241"/>
                <a:gd name="T30" fmla="*/ 58 w 621"/>
                <a:gd name="T31" fmla="*/ 1084 h 1241"/>
                <a:gd name="T32" fmla="*/ 41 w 621"/>
                <a:gd name="T33" fmla="*/ 1122 h 1241"/>
                <a:gd name="T34" fmla="*/ 23 w 621"/>
                <a:gd name="T35" fmla="*/ 1158 h 1241"/>
                <a:gd name="T36" fmla="*/ 0 w 621"/>
                <a:gd name="T37" fmla="*/ 1191 h 1241"/>
                <a:gd name="T38" fmla="*/ 11 w 621"/>
                <a:gd name="T39" fmla="*/ 1197 h 1241"/>
                <a:gd name="T40" fmla="*/ 39 w 621"/>
                <a:gd name="T41" fmla="*/ 1208 h 1241"/>
                <a:gd name="T42" fmla="*/ 83 w 621"/>
                <a:gd name="T43" fmla="*/ 1221 h 1241"/>
                <a:gd name="T44" fmla="*/ 110 w 621"/>
                <a:gd name="T45" fmla="*/ 1226 h 1241"/>
                <a:gd name="T46" fmla="*/ 140 w 621"/>
                <a:gd name="T47" fmla="*/ 1232 h 1241"/>
                <a:gd name="T48" fmla="*/ 176 w 621"/>
                <a:gd name="T49" fmla="*/ 1237 h 1241"/>
                <a:gd name="T50" fmla="*/ 214 w 621"/>
                <a:gd name="T51" fmla="*/ 1241 h 1241"/>
                <a:gd name="T52" fmla="*/ 259 w 621"/>
                <a:gd name="T53" fmla="*/ 1241 h 1241"/>
                <a:gd name="T54" fmla="*/ 302 w 621"/>
                <a:gd name="T55" fmla="*/ 1237 h 1241"/>
                <a:gd name="T56" fmla="*/ 352 w 621"/>
                <a:gd name="T57" fmla="*/ 1232 h 1241"/>
                <a:gd name="T58" fmla="*/ 405 w 621"/>
                <a:gd name="T59" fmla="*/ 1224 h 1241"/>
                <a:gd name="T60" fmla="*/ 459 w 621"/>
                <a:gd name="T61" fmla="*/ 1210 h 1241"/>
                <a:gd name="T62" fmla="*/ 517 w 621"/>
                <a:gd name="T63" fmla="*/ 1191 h 1241"/>
                <a:gd name="T64" fmla="*/ 528 w 621"/>
                <a:gd name="T65" fmla="*/ 1161 h 1241"/>
                <a:gd name="T66" fmla="*/ 556 w 621"/>
                <a:gd name="T67" fmla="*/ 1075 h 1241"/>
                <a:gd name="T68" fmla="*/ 569 w 621"/>
                <a:gd name="T69" fmla="*/ 1016 h 1241"/>
                <a:gd name="T70" fmla="*/ 585 w 621"/>
                <a:gd name="T71" fmla="*/ 947 h 1241"/>
                <a:gd name="T72" fmla="*/ 599 w 621"/>
                <a:gd name="T73" fmla="*/ 867 h 1241"/>
                <a:gd name="T74" fmla="*/ 610 w 621"/>
                <a:gd name="T75" fmla="*/ 782 h 1241"/>
                <a:gd name="T76" fmla="*/ 619 w 621"/>
                <a:gd name="T77" fmla="*/ 692 h 1241"/>
                <a:gd name="T78" fmla="*/ 621 w 621"/>
                <a:gd name="T79" fmla="*/ 595 h 1241"/>
                <a:gd name="T80" fmla="*/ 619 w 621"/>
                <a:gd name="T81" fmla="*/ 546 h 1241"/>
                <a:gd name="T82" fmla="*/ 619 w 621"/>
                <a:gd name="T83" fmla="*/ 497 h 1241"/>
                <a:gd name="T84" fmla="*/ 614 w 621"/>
                <a:gd name="T85" fmla="*/ 448 h 1241"/>
                <a:gd name="T86" fmla="*/ 608 w 621"/>
                <a:gd name="T87" fmla="*/ 398 h 1241"/>
                <a:gd name="T88" fmla="*/ 599 w 621"/>
                <a:gd name="T89" fmla="*/ 346 h 1241"/>
                <a:gd name="T90" fmla="*/ 589 w 621"/>
                <a:gd name="T91" fmla="*/ 297 h 1241"/>
                <a:gd name="T92" fmla="*/ 574 w 621"/>
                <a:gd name="T93" fmla="*/ 245 h 1241"/>
                <a:gd name="T94" fmla="*/ 561 w 621"/>
                <a:gd name="T95" fmla="*/ 195 h 1241"/>
                <a:gd name="T96" fmla="*/ 542 w 621"/>
                <a:gd name="T97" fmla="*/ 146 h 1241"/>
                <a:gd name="T98" fmla="*/ 520 w 621"/>
                <a:gd name="T99" fmla="*/ 97 h 1241"/>
                <a:gd name="T100" fmla="*/ 495 w 621"/>
                <a:gd name="T101" fmla="*/ 50 h 1241"/>
                <a:gd name="T102" fmla="*/ 468 w 621"/>
                <a:gd name="T103" fmla="*/ 0 h 1241"/>
                <a:gd name="T104" fmla="*/ 31 w 621"/>
                <a:gd name="T105" fmla="*/ 0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21" h="1241">
                  <a:moveTo>
                    <a:pt x="31" y="0"/>
                  </a:moveTo>
                  <a:lnTo>
                    <a:pt x="41" y="45"/>
                  </a:lnTo>
                  <a:lnTo>
                    <a:pt x="66" y="157"/>
                  </a:lnTo>
                  <a:lnTo>
                    <a:pt x="83" y="234"/>
                  </a:lnTo>
                  <a:lnTo>
                    <a:pt x="97" y="322"/>
                  </a:lnTo>
                  <a:lnTo>
                    <a:pt x="110" y="417"/>
                  </a:lnTo>
                  <a:lnTo>
                    <a:pt x="119" y="521"/>
                  </a:lnTo>
                  <a:lnTo>
                    <a:pt x="124" y="609"/>
                  </a:lnTo>
                  <a:lnTo>
                    <a:pt x="124" y="700"/>
                  </a:lnTo>
                  <a:lnTo>
                    <a:pt x="121" y="791"/>
                  </a:lnTo>
                  <a:lnTo>
                    <a:pt x="110" y="878"/>
                  </a:lnTo>
                  <a:lnTo>
                    <a:pt x="105" y="922"/>
                  </a:lnTo>
                  <a:lnTo>
                    <a:pt x="97" y="966"/>
                  </a:lnTo>
                  <a:lnTo>
                    <a:pt x="86" y="1007"/>
                  </a:lnTo>
                  <a:lnTo>
                    <a:pt x="72" y="1046"/>
                  </a:lnTo>
                  <a:lnTo>
                    <a:pt x="58" y="1084"/>
                  </a:lnTo>
                  <a:lnTo>
                    <a:pt x="41" y="1122"/>
                  </a:lnTo>
                  <a:lnTo>
                    <a:pt x="23" y="1158"/>
                  </a:lnTo>
                  <a:lnTo>
                    <a:pt x="0" y="1191"/>
                  </a:lnTo>
                  <a:lnTo>
                    <a:pt x="11" y="1197"/>
                  </a:lnTo>
                  <a:lnTo>
                    <a:pt x="39" y="1208"/>
                  </a:lnTo>
                  <a:lnTo>
                    <a:pt x="83" y="1221"/>
                  </a:lnTo>
                  <a:lnTo>
                    <a:pt x="110" y="1226"/>
                  </a:lnTo>
                  <a:lnTo>
                    <a:pt x="140" y="1232"/>
                  </a:lnTo>
                  <a:lnTo>
                    <a:pt x="176" y="1237"/>
                  </a:lnTo>
                  <a:lnTo>
                    <a:pt x="214" y="1241"/>
                  </a:lnTo>
                  <a:lnTo>
                    <a:pt x="259" y="1241"/>
                  </a:lnTo>
                  <a:lnTo>
                    <a:pt x="302" y="1237"/>
                  </a:lnTo>
                  <a:lnTo>
                    <a:pt x="352" y="1232"/>
                  </a:lnTo>
                  <a:lnTo>
                    <a:pt x="405" y="1224"/>
                  </a:lnTo>
                  <a:lnTo>
                    <a:pt x="459" y="1210"/>
                  </a:lnTo>
                  <a:lnTo>
                    <a:pt x="517" y="1191"/>
                  </a:lnTo>
                  <a:lnTo>
                    <a:pt x="528" y="1161"/>
                  </a:lnTo>
                  <a:lnTo>
                    <a:pt x="556" y="1075"/>
                  </a:lnTo>
                  <a:lnTo>
                    <a:pt x="569" y="1016"/>
                  </a:lnTo>
                  <a:lnTo>
                    <a:pt x="585" y="947"/>
                  </a:lnTo>
                  <a:lnTo>
                    <a:pt x="599" y="867"/>
                  </a:lnTo>
                  <a:lnTo>
                    <a:pt x="610" y="782"/>
                  </a:lnTo>
                  <a:lnTo>
                    <a:pt x="619" y="692"/>
                  </a:lnTo>
                  <a:lnTo>
                    <a:pt x="621" y="595"/>
                  </a:lnTo>
                  <a:lnTo>
                    <a:pt x="619" y="546"/>
                  </a:lnTo>
                  <a:lnTo>
                    <a:pt x="619" y="497"/>
                  </a:lnTo>
                  <a:lnTo>
                    <a:pt x="614" y="448"/>
                  </a:lnTo>
                  <a:lnTo>
                    <a:pt x="608" y="398"/>
                  </a:lnTo>
                  <a:lnTo>
                    <a:pt x="599" y="346"/>
                  </a:lnTo>
                  <a:lnTo>
                    <a:pt x="589" y="297"/>
                  </a:lnTo>
                  <a:lnTo>
                    <a:pt x="574" y="245"/>
                  </a:lnTo>
                  <a:lnTo>
                    <a:pt x="561" y="195"/>
                  </a:lnTo>
                  <a:lnTo>
                    <a:pt x="542" y="146"/>
                  </a:lnTo>
                  <a:lnTo>
                    <a:pt x="520" y="97"/>
                  </a:lnTo>
                  <a:lnTo>
                    <a:pt x="495" y="50"/>
                  </a:lnTo>
                  <a:lnTo>
                    <a:pt x="468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3D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204"/>
            <p:cNvSpPr>
              <a:spLocks/>
            </p:cNvSpPr>
            <p:nvPr/>
          </p:nvSpPr>
          <p:spPr bwMode="auto">
            <a:xfrm>
              <a:off x="4554538" y="3956050"/>
              <a:ext cx="144463" cy="284163"/>
            </a:xfrm>
            <a:custGeom>
              <a:avLst/>
              <a:gdLst>
                <a:gd name="T0" fmla="*/ 28 w 635"/>
                <a:gd name="T1" fmla="*/ 10 h 1255"/>
                <a:gd name="T2" fmla="*/ 57 w 635"/>
                <a:gd name="T3" fmla="*/ 131 h 1255"/>
                <a:gd name="T4" fmla="*/ 91 w 635"/>
                <a:gd name="T5" fmla="*/ 306 h 1255"/>
                <a:gd name="T6" fmla="*/ 110 w 635"/>
                <a:gd name="T7" fmla="*/ 451 h 1255"/>
                <a:gd name="T8" fmla="*/ 120 w 635"/>
                <a:gd name="T9" fmla="*/ 602 h 1255"/>
                <a:gd name="T10" fmla="*/ 120 w 635"/>
                <a:gd name="T11" fmla="*/ 751 h 1255"/>
                <a:gd name="T12" fmla="*/ 107 w 635"/>
                <a:gd name="T13" fmla="*/ 891 h 1255"/>
                <a:gd name="T14" fmla="*/ 80 w 635"/>
                <a:gd name="T15" fmla="*/ 1023 h 1255"/>
                <a:gd name="T16" fmla="*/ 46 w 635"/>
                <a:gd name="T17" fmla="*/ 1113 h 1255"/>
                <a:gd name="T18" fmla="*/ 16 w 635"/>
                <a:gd name="T19" fmla="*/ 1168 h 1255"/>
                <a:gd name="T20" fmla="*/ 0 w 635"/>
                <a:gd name="T21" fmla="*/ 1201 h 1255"/>
                <a:gd name="T22" fmla="*/ 19 w 635"/>
                <a:gd name="T23" fmla="*/ 1215 h 1255"/>
                <a:gd name="T24" fmla="*/ 68 w 635"/>
                <a:gd name="T25" fmla="*/ 1231 h 1255"/>
                <a:gd name="T26" fmla="*/ 145 w 635"/>
                <a:gd name="T27" fmla="*/ 1248 h 1255"/>
                <a:gd name="T28" fmla="*/ 248 w 635"/>
                <a:gd name="T29" fmla="*/ 1255 h 1255"/>
                <a:gd name="T30" fmla="*/ 376 w 635"/>
                <a:gd name="T31" fmla="*/ 1244 h 1255"/>
                <a:gd name="T32" fmla="*/ 448 w 635"/>
                <a:gd name="T33" fmla="*/ 1231 h 1255"/>
                <a:gd name="T34" fmla="*/ 525 w 635"/>
                <a:gd name="T35" fmla="*/ 1206 h 1255"/>
                <a:gd name="T36" fmla="*/ 547 w 635"/>
                <a:gd name="T37" fmla="*/ 1154 h 1255"/>
                <a:gd name="T38" fmla="*/ 583 w 635"/>
                <a:gd name="T39" fmla="*/ 1023 h 1255"/>
                <a:gd name="T40" fmla="*/ 619 w 635"/>
                <a:gd name="T41" fmla="*/ 834 h 1255"/>
                <a:gd name="T42" fmla="*/ 629 w 635"/>
                <a:gd name="T43" fmla="*/ 721 h 1255"/>
                <a:gd name="T44" fmla="*/ 635 w 635"/>
                <a:gd name="T45" fmla="*/ 600 h 1255"/>
                <a:gd name="T46" fmla="*/ 626 w 635"/>
                <a:gd name="T47" fmla="*/ 451 h 1255"/>
                <a:gd name="T48" fmla="*/ 601 w 635"/>
                <a:gd name="T49" fmla="*/ 300 h 1255"/>
                <a:gd name="T50" fmla="*/ 555 w 635"/>
                <a:gd name="T51" fmla="*/ 149 h 1255"/>
                <a:gd name="T52" fmla="*/ 520 w 635"/>
                <a:gd name="T53" fmla="*/ 76 h 1255"/>
                <a:gd name="T54" fmla="*/ 480 w 635"/>
                <a:gd name="T55" fmla="*/ 5 h 1255"/>
                <a:gd name="T56" fmla="*/ 36 w 635"/>
                <a:gd name="T57" fmla="*/ 0 h 1255"/>
                <a:gd name="T58" fmla="*/ 28 w 635"/>
                <a:gd name="T59" fmla="*/ 10 h 1255"/>
                <a:gd name="T60" fmla="*/ 36 w 635"/>
                <a:gd name="T61" fmla="*/ 16 h 1255"/>
                <a:gd name="T62" fmla="*/ 473 w 635"/>
                <a:gd name="T63" fmla="*/ 7 h 1255"/>
                <a:gd name="T64" fmla="*/ 486 w 635"/>
                <a:gd name="T65" fmla="*/ 48 h 1255"/>
                <a:gd name="T66" fmla="*/ 522 w 635"/>
                <a:gd name="T67" fmla="*/ 120 h 1255"/>
                <a:gd name="T68" fmla="*/ 563 w 635"/>
                <a:gd name="T69" fmla="*/ 230 h 1255"/>
                <a:gd name="T70" fmla="*/ 599 w 635"/>
                <a:gd name="T71" fmla="*/ 378 h 1255"/>
                <a:gd name="T72" fmla="*/ 615 w 635"/>
                <a:gd name="T73" fmla="*/ 528 h 1255"/>
                <a:gd name="T74" fmla="*/ 615 w 635"/>
                <a:gd name="T75" fmla="*/ 660 h 1255"/>
                <a:gd name="T76" fmla="*/ 608 w 635"/>
                <a:gd name="T77" fmla="*/ 775 h 1255"/>
                <a:gd name="T78" fmla="*/ 585 w 635"/>
                <a:gd name="T79" fmla="*/ 931 h 1255"/>
                <a:gd name="T80" fmla="*/ 547 w 635"/>
                <a:gd name="T81" fmla="*/ 1093 h 1255"/>
                <a:gd name="T82" fmla="*/ 520 w 635"/>
                <a:gd name="T83" fmla="*/ 1185 h 1255"/>
                <a:gd name="T84" fmla="*/ 522 w 635"/>
                <a:gd name="T85" fmla="*/ 1198 h 1255"/>
                <a:gd name="T86" fmla="*/ 480 w 635"/>
                <a:gd name="T87" fmla="*/ 1204 h 1255"/>
                <a:gd name="T88" fmla="*/ 374 w 635"/>
                <a:gd name="T89" fmla="*/ 1228 h 1255"/>
                <a:gd name="T90" fmla="*/ 248 w 635"/>
                <a:gd name="T91" fmla="*/ 1239 h 1255"/>
                <a:gd name="T92" fmla="*/ 149 w 635"/>
                <a:gd name="T93" fmla="*/ 1231 h 1255"/>
                <a:gd name="T94" fmla="*/ 71 w 635"/>
                <a:gd name="T95" fmla="*/ 1215 h 1255"/>
                <a:gd name="T96" fmla="*/ 28 w 635"/>
                <a:gd name="T97" fmla="*/ 1198 h 1255"/>
                <a:gd name="T98" fmla="*/ 11 w 635"/>
                <a:gd name="T99" fmla="*/ 1190 h 1255"/>
                <a:gd name="T100" fmla="*/ 14 w 635"/>
                <a:gd name="T101" fmla="*/ 1204 h 1255"/>
                <a:gd name="T102" fmla="*/ 46 w 635"/>
                <a:gd name="T103" fmla="*/ 1149 h 1255"/>
                <a:gd name="T104" fmla="*/ 74 w 635"/>
                <a:gd name="T105" fmla="*/ 1088 h 1255"/>
                <a:gd name="T106" fmla="*/ 113 w 635"/>
                <a:gd name="T107" fmla="*/ 962 h 1255"/>
                <a:gd name="T108" fmla="*/ 132 w 635"/>
                <a:gd name="T109" fmla="*/ 822 h 1255"/>
                <a:gd name="T110" fmla="*/ 138 w 635"/>
                <a:gd name="T111" fmla="*/ 679 h 1255"/>
                <a:gd name="T112" fmla="*/ 132 w 635"/>
                <a:gd name="T113" fmla="*/ 528 h 1255"/>
                <a:gd name="T114" fmla="*/ 110 w 635"/>
                <a:gd name="T115" fmla="*/ 329 h 1255"/>
                <a:gd name="T116" fmla="*/ 80 w 635"/>
                <a:gd name="T117" fmla="*/ 161 h 1255"/>
                <a:gd name="T118" fmla="*/ 41 w 635"/>
                <a:gd name="T119" fmla="*/ 7 h 1255"/>
                <a:gd name="T120" fmla="*/ 36 w 635"/>
                <a:gd name="T121" fmla="*/ 16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35" h="1255">
                  <a:moveTo>
                    <a:pt x="36" y="7"/>
                  </a:moveTo>
                  <a:lnTo>
                    <a:pt x="28" y="10"/>
                  </a:lnTo>
                  <a:lnTo>
                    <a:pt x="39" y="52"/>
                  </a:lnTo>
                  <a:lnTo>
                    <a:pt x="57" y="131"/>
                  </a:lnTo>
                  <a:lnTo>
                    <a:pt x="80" y="243"/>
                  </a:lnTo>
                  <a:lnTo>
                    <a:pt x="91" y="306"/>
                  </a:lnTo>
                  <a:lnTo>
                    <a:pt x="99" y="378"/>
                  </a:lnTo>
                  <a:lnTo>
                    <a:pt x="110" y="451"/>
                  </a:lnTo>
                  <a:lnTo>
                    <a:pt x="115" y="528"/>
                  </a:lnTo>
                  <a:lnTo>
                    <a:pt x="120" y="602"/>
                  </a:lnTo>
                  <a:lnTo>
                    <a:pt x="120" y="679"/>
                  </a:lnTo>
                  <a:lnTo>
                    <a:pt x="120" y="751"/>
                  </a:lnTo>
                  <a:lnTo>
                    <a:pt x="115" y="822"/>
                  </a:lnTo>
                  <a:lnTo>
                    <a:pt x="107" y="891"/>
                  </a:lnTo>
                  <a:lnTo>
                    <a:pt x="96" y="956"/>
                  </a:lnTo>
                  <a:lnTo>
                    <a:pt x="80" y="1023"/>
                  </a:lnTo>
                  <a:lnTo>
                    <a:pt x="57" y="1082"/>
                  </a:lnTo>
                  <a:lnTo>
                    <a:pt x="46" y="1113"/>
                  </a:lnTo>
                  <a:lnTo>
                    <a:pt x="33" y="1140"/>
                  </a:lnTo>
                  <a:lnTo>
                    <a:pt x="16" y="1168"/>
                  </a:lnTo>
                  <a:lnTo>
                    <a:pt x="0" y="1192"/>
                  </a:lnTo>
                  <a:lnTo>
                    <a:pt x="0" y="1201"/>
                  </a:lnTo>
                  <a:lnTo>
                    <a:pt x="3" y="1206"/>
                  </a:lnTo>
                  <a:lnTo>
                    <a:pt x="19" y="1215"/>
                  </a:lnTo>
                  <a:lnTo>
                    <a:pt x="41" y="1223"/>
                  </a:lnTo>
                  <a:lnTo>
                    <a:pt x="68" y="1231"/>
                  </a:lnTo>
                  <a:lnTo>
                    <a:pt x="102" y="1239"/>
                  </a:lnTo>
                  <a:lnTo>
                    <a:pt x="145" y="1248"/>
                  </a:lnTo>
                  <a:lnTo>
                    <a:pt x="192" y="1255"/>
                  </a:lnTo>
                  <a:lnTo>
                    <a:pt x="248" y="1255"/>
                  </a:lnTo>
                  <a:lnTo>
                    <a:pt x="311" y="1253"/>
                  </a:lnTo>
                  <a:lnTo>
                    <a:pt x="376" y="1244"/>
                  </a:lnTo>
                  <a:lnTo>
                    <a:pt x="412" y="1239"/>
                  </a:lnTo>
                  <a:lnTo>
                    <a:pt x="448" y="1231"/>
                  </a:lnTo>
                  <a:lnTo>
                    <a:pt x="486" y="1220"/>
                  </a:lnTo>
                  <a:lnTo>
                    <a:pt x="525" y="1206"/>
                  </a:lnTo>
                  <a:lnTo>
                    <a:pt x="530" y="1201"/>
                  </a:lnTo>
                  <a:lnTo>
                    <a:pt x="547" y="1154"/>
                  </a:lnTo>
                  <a:lnTo>
                    <a:pt x="563" y="1097"/>
                  </a:lnTo>
                  <a:lnTo>
                    <a:pt x="583" y="1023"/>
                  </a:lnTo>
                  <a:lnTo>
                    <a:pt x="601" y="935"/>
                  </a:lnTo>
                  <a:lnTo>
                    <a:pt x="619" y="834"/>
                  </a:lnTo>
                  <a:lnTo>
                    <a:pt x="624" y="778"/>
                  </a:lnTo>
                  <a:lnTo>
                    <a:pt x="629" y="721"/>
                  </a:lnTo>
                  <a:lnTo>
                    <a:pt x="632" y="663"/>
                  </a:lnTo>
                  <a:lnTo>
                    <a:pt x="635" y="600"/>
                  </a:lnTo>
                  <a:lnTo>
                    <a:pt x="632" y="528"/>
                  </a:lnTo>
                  <a:lnTo>
                    <a:pt x="626" y="451"/>
                  </a:lnTo>
                  <a:lnTo>
                    <a:pt x="615" y="375"/>
                  </a:lnTo>
                  <a:lnTo>
                    <a:pt x="601" y="300"/>
                  </a:lnTo>
                  <a:lnTo>
                    <a:pt x="579" y="224"/>
                  </a:lnTo>
                  <a:lnTo>
                    <a:pt x="555" y="149"/>
                  </a:lnTo>
                  <a:lnTo>
                    <a:pt x="538" y="111"/>
                  </a:lnTo>
                  <a:lnTo>
                    <a:pt x="520" y="76"/>
                  </a:lnTo>
                  <a:lnTo>
                    <a:pt x="500" y="40"/>
                  </a:lnTo>
                  <a:lnTo>
                    <a:pt x="480" y="5"/>
                  </a:lnTo>
                  <a:lnTo>
                    <a:pt x="473" y="0"/>
                  </a:lnTo>
                  <a:lnTo>
                    <a:pt x="36" y="0"/>
                  </a:lnTo>
                  <a:lnTo>
                    <a:pt x="28" y="5"/>
                  </a:lnTo>
                  <a:lnTo>
                    <a:pt x="28" y="10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473" y="16"/>
                  </a:lnTo>
                  <a:lnTo>
                    <a:pt x="473" y="7"/>
                  </a:lnTo>
                  <a:lnTo>
                    <a:pt x="467" y="13"/>
                  </a:lnTo>
                  <a:lnTo>
                    <a:pt x="486" y="48"/>
                  </a:lnTo>
                  <a:lnTo>
                    <a:pt x="505" y="84"/>
                  </a:lnTo>
                  <a:lnTo>
                    <a:pt x="522" y="120"/>
                  </a:lnTo>
                  <a:lnTo>
                    <a:pt x="538" y="155"/>
                  </a:lnTo>
                  <a:lnTo>
                    <a:pt x="563" y="230"/>
                  </a:lnTo>
                  <a:lnTo>
                    <a:pt x="585" y="304"/>
                  </a:lnTo>
                  <a:lnTo>
                    <a:pt x="599" y="378"/>
                  </a:lnTo>
                  <a:lnTo>
                    <a:pt x="610" y="455"/>
                  </a:lnTo>
                  <a:lnTo>
                    <a:pt x="615" y="528"/>
                  </a:lnTo>
                  <a:lnTo>
                    <a:pt x="619" y="600"/>
                  </a:lnTo>
                  <a:lnTo>
                    <a:pt x="615" y="660"/>
                  </a:lnTo>
                  <a:lnTo>
                    <a:pt x="613" y="721"/>
                  </a:lnTo>
                  <a:lnTo>
                    <a:pt x="608" y="775"/>
                  </a:lnTo>
                  <a:lnTo>
                    <a:pt x="601" y="830"/>
                  </a:lnTo>
                  <a:lnTo>
                    <a:pt x="585" y="931"/>
                  </a:lnTo>
                  <a:lnTo>
                    <a:pt x="566" y="1019"/>
                  </a:lnTo>
                  <a:lnTo>
                    <a:pt x="547" y="1093"/>
                  </a:lnTo>
                  <a:lnTo>
                    <a:pt x="530" y="1149"/>
                  </a:lnTo>
                  <a:lnTo>
                    <a:pt x="520" y="1185"/>
                  </a:lnTo>
                  <a:lnTo>
                    <a:pt x="516" y="1195"/>
                  </a:lnTo>
                  <a:lnTo>
                    <a:pt x="522" y="1198"/>
                  </a:lnTo>
                  <a:lnTo>
                    <a:pt x="520" y="1190"/>
                  </a:lnTo>
                  <a:lnTo>
                    <a:pt x="480" y="1204"/>
                  </a:lnTo>
                  <a:lnTo>
                    <a:pt x="446" y="1215"/>
                  </a:lnTo>
                  <a:lnTo>
                    <a:pt x="374" y="1228"/>
                  </a:lnTo>
                  <a:lnTo>
                    <a:pt x="307" y="1237"/>
                  </a:lnTo>
                  <a:lnTo>
                    <a:pt x="248" y="1239"/>
                  </a:lnTo>
                  <a:lnTo>
                    <a:pt x="195" y="1239"/>
                  </a:lnTo>
                  <a:lnTo>
                    <a:pt x="149" y="1231"/>
                  </a:lnTo>
                  <a:lnTo>
                    <a:pt x="107" y="1226"/>
                  </a:lnTo>
                  <a:lnTo>
                    <a:pt x="71" y="1215"/>
                  </a:lnTo>
                  <a:lnTo>
                    <a:pt x="46" y="1206"/>
                  </a:lnTo>
                  <a:lnTo>
                    <a:pt x="28" y="1198"/>
                  </a:lnTo>
                  <a:lnTo>
                    <a:pt x="14" y="1192"/>
                  </a:lnTo>
                  <a:lnTo>
                    <a:pt x="11" y="1190"/>
                  </a:lnTo>
                  <a:lnTo>
                    <a:pt x="5" y="1198"/>
                  </a:lnTo>
                  <a:lnTo>
                    <a:pt x="14" y="1204"/>
                  </a:lnTo>
                  <a:lnTo>
                    <a:pt x="30" y="1176"/>
                  </a:lnTo>
                  <a:lnTo>
                    <a:pt x="46" y="1149"/>
                  </a:lnTo>
                  <a:lnTo>
                    <a:pt x="61" y="1118"/>
                  </a:lnTo>
                  <a:lnTo>
                    <a:pt x="74" y="1088"/>
                  </a:lnTo>
                  <a:lnTo>
                    <a:pt x="96" y="1028"/>
                  </a:lnTo>
                  <a:lnTo>
                    <a:pt x="113" y="962"/>
                  </a:lnTo>
                  <a:lnTo>
                    <a:pt x="124" y="893"/>
                  </a:lnTo>
                  <a:lnTo>
                    <a:pt x="132" y="822"/>
                  </a:lnTo>
                  <a:lnTo>
                    <a:pt x="138" y="751"/>
                  </a:lnTo>
                  <a:lnTo>
                    <a:pt x="138" y="679"/>
                  </a:lnTo>
                  <a:lnTo>
                    <a:pt x="138" y="602"/>
                  </a:lnTo>
                  <a:lnTo>
                    <a:pt x="132" y="528"/>
                  </a:lnTo>
                  <a:lnTo>
                    <a:pt x="124" y="424"/>
                  </a:lnTo>
                  <a:lnTo>
                    <a:pt x="110" y="329"/>
                  </a:lnTo>
                  <a:lnTo>
                    <a:pt x="96" y="241"/>
                  </a:lnTo>
                  <a:lnTo>
                    <a:pt x="80" y="161"/>
                  </a:lnTo>
                  <a:lnTo>
                    <a:pt x="52" y="48"/>
                  </a:lnTo>
                  <a:lnTo>
                    <a:pt x="41" y="7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36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205"/>
            <p:cNvSpPr>
              <a:spLocks/>
            </p:cNvSpPr>
            <p:nvPr/>
          </p:nvSpPr>
          <p:spPr bwMode="auto">
            <a:xfrm>
              <a:off x="4572001" y="3957638"/>
              <a:ext cx="142875" cy="282575"/>
            </a:xfrm>
            <a:custGeom>
              <a:avLst/>
              <a:gdLst>
                <a:gd name="T0" fmla="*/ 41 w 632"/>
                <a:gd name="T1" fmla="*/ 0 h 1248"/>
                <a:gd name="T2" fmla="*/ 49 w 632"/>
                <a:gd name="T3" fmla="*/ 38 h 1248"/>
                <a:gd name="T4" fmla="*/ 72 w 632"/>
                <a:gd name="T5" fmla="*/ 137 h 1248"/>
                <a:gd name="T6" fmla="*/ 85 w 632"/>
                <a:gd name="T7" fmla="*/ 207 h 1248"/>
                <a:gd name="T8" fmla="*/ 96 w 632"/>
                <a:gd name="T9" fmla="*/ 286 h 1248"/>
                <a:gd name="T10" fmla="*/ 110 w 632"/>
                <a:gd name="T11" fmla="*/ 374 h 1248"/>
                <a:gd name="T12" fmla="*/ 118 w 632"/>
                <a:gd name="T13" fmla="*/ 467 h 1248"/>
                <a:gd name="T14" fmla="*/ 126 w 632"/>
                <a:gd name="T15" fmla="*/ 565 h 1248"/>
                <a:gd name="T16" fmla="*/ 129 w 632"/>
                <a:gd name="T17" fmla="*/ 667 h 1248"/>
                <a:gd name="T18" fmla="*/ 126 w 632"/>
                <a:gd name="T19" fmla="*/ 768 h 1248"/>
                <a:gd name="T20" fmla="*/ 121 w 632"/>
                <a:gd name="T21" fmla="*/ 818 h 1248"/>
                <a:gd name="T22" fmla="*/ 118 w 632"/>
                <a:gd name="T23" fmla="*/ 867 h 1248"/>
                <a:gd name="T24" fmla="*/ 110 w 632"/>
                <a:gd name="T25" fmla="*/ 917 h 1248"/>
                <a:gd name="T26" fmla="*/ 101 w 632"/>
                <a:gd name="T27" fmla="*/ 964 h 1248"/>
                <a:gd name="T28" fmla="*/ 90 w 632"/>
                <a:gd name="T29" fmla="*/ 1012 h 1248"/>
                <a:gd name="T30" fmla="*/ 77 w 632"/>
                <a:gd name="T31" fmla="*/ 1057 h 1248"/>
                <a:gd name="T32" fmla="*/ 61 w 632"/>
                <a:gd name="T33" fmla="*/ 1100 h 1248"/>
                <a:gd name="T34" fmla="*/ 43 w 632"/>
                <a:gd name="T35" fmla="*/ 1142 h 1248"/>
                <a:gd name="T36" fmla="*/ 25 w 632"/>
                <a:gd name="T37" fmla="*/ 1180 h 1248"/>
                <a:gd name="T38" fmla="*/ 0 w 632"/>
                <a:gd name="T39" fmla="*/ 1219 h 1248"/>
                <a:gd name="T40" fmla="*/ 11 w 632"/>
                <a:gd name="T41" fmla="*/ 1221 h 1248"/>
                <a:gd name="T42" fmla="*/ 38 w 632"/>
                <a:gd name="T43" fmla="*/ 1230 h 1248"/>
                <a:gd name="T44" fmla="*/ 85 w 632"/>
                <a:gd name="T45" fmla="*/ 1241 h 1248"/>
                <a:gd name="T46" fmla="*/ 146 w 632"/>
                <a:gd name="T47" fmla="*/ 1246 h 1248"/>
                <a:gd name="T48" fmla="*/ 184 w 632"/>
                <a:gd name="T49" fmla="*/ 1248 h 1248"/>
                <a:gd name="T50" fmla="*/ 223 w 632"/>
                <a:gd name="T51" fmla="*/ 1248 h 1248"/>
                <a:gd name="T52" fmla="*/ 266 w 632"/>
                <a:gd name="T53" fmla="*/ 1248 h 1248"/>
                <a:gd name="T54" fmla="*/ 313 w 632"/>
                <a:gd name="T55" fmla="*/ 1243 h 1248"/>
                <a:gd name="T56" fmla="*/ 362 w 632"/>
                <a:gd name="T57" fmla="*/ 1235 h 1248"/>
                <a:gd name="T58" fmla="*/ 414 w 632"/>
                <a:gd name="T59" fmla="*/ 1224 h 1248"/>
                <a:gd name="T60" fmla="*/ 472 w 632"/>
                <a:gd name="T61" fmla="*/ 1210 h 1248"/>
                <a:gd name="T62" fmla="*/ 531 w 632"/>
                <a:gd name="T63" fmla="*/ 1191 h 1248"/>
                <a:gd name="T64" fmla="*/ 542 w 632"/>
                <a:gd name="T65" fmla="*/ 1161 h 1248"/>
                <a:gd name="T66" fmla="*/ 565 w 632"/>
                <a:gd name="T67" fmla="*/ 1075 h 1248"/>
                <a:gd name="T68" fmla="*/ 580 w 632"/>
                <a:gd name="T69" fmla="*/ 1016 h 1248"/>
                <a:gd name="T70" fmla="*/ 596 w 632"/>
                <a:gd name="T71" fmla="*/ 947 h 1248"/>
                <a:gd name="T72" fmla="*/ 610 w 632"/>
                <a:gd name="T73" fmla="*/ 867 h 1248"/>
                <a:gd name="T74" fmla="*/ 621 w 632"/>
                <a:gd name="T75" fmla="*/ 782 h 1248"/>
                <a:gd name="T76" fmla="*/ 629 w 632"/>
                <a:gd name="T77" fmla="*/ 692 h 1248"/>
                <a:gd name="T78" fmla="*/ 632 w 632"/>
                <a:gd name="T79" fmla="*/ 595 h 1248"/>
                <a:gd name="T80" fmla="*/ 632 w 632"/>
                <a:gd name="T81" fmla="*/ 546 h 1248"/>
                <a:gd name="T82" fmla="*/ 629 w 632"/>
                <a:gd name="T83" fmla="*/ 497 h 1248"/>
                <a:gd name="T84" fmla="*/ 623 w 632"/>
                <a:gd name="T85" fmla="*/ 448 h 1248"/>
                <a:gd name="T86" fmla="*/ 618 w 632"/>
                <a:gd name="T87" fmla="*/ 398 h 1248"/>
                <a:gd name="T88" fmla="*/ 610 w 632"/>
                <a:gd name="T89" fmla="*/ 346 h 1248"/>
                <a:gd name="T90" fmla="*/ 599 w 632"/>
                <a:gd name="T91" fmla="*/ 297 h 1248"/>
                <a:gd name="T92" fmla="*/ 588 w 632"/>
                <a:gd name="T93" fmla="*/ 245 h 1248"/>
                <a:gd name="T94" fmla="*/ 571 w 632"/>
                <a:gd name="T95" fmla="*/ 195 h 1248"/>
                <a:gd name="T96" fmla="*/ 552 w 632"/>
                <a:gd name="T97" fmla="*/ 146 h 1248"/>
                <a:gd name="T98" fmla="*/ 531 w 632"/>
                <a:gd name="T99" fmla="*/ 97 h 1248"/>
                <a:gd name="T100" fmla="*/ 508 w 632"/>
                <a:gd name="T101" fmla="*/ 50 h 1248"/>
                <a:gd name="T102" fmla="*/ 481 w 632"/>
                <a:gd name="T103" fmla="*/ 0 h 1248"/>
                <a:gd name="T104" fmla="*/ 41 w 632"/>
                <a:gd name="T105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248">
                  <a:moveTo>
                    <a:pt x="41" y="0"/>
                  </a:moveTo>
                  <a:lnTo>
                    <a:pt x="49" y="38"/>
                  </a:lnTo>
                  <a:lnTo>
                    <a:pt x="72" y="137"/>
                  </a:lnTo>
                  <a:lnTo>
                    <a:pt x="85" y="207"/>
                  </a:lnTo>
                  <a:lnTo>
                    <a:pt x="96" y="286"/>
                  </a:lnTo>
                  <a:lnTo>
                    <a:pt x="110" y="374"/>
                  </a:lnTo>
                  <a:lnTo>
                    <a:pt x="118" y="467"/>
                  </a:lnTo>
                  <a:lnTo>
                    <a:pt x="126" y="565"/>
                  </a:lnTo>
                  <a:lnTo>
                    <a:pt x="129" y="667"/>
                  </a:lnTo>
                  <a:lnTo>
                    <a:pt x="126" y="768"/>
                  </a:lnTo>
                  <a:lnTo>
                    <a:pt x="121" y="818"/>
                  </a:lnTo>
                  <a:lnTo>
                    <a:pt x="118" y="867"/>
                  </a:lnTo>
                  <a:lnTo>
                    <a:pt x="110" y="917"/>
                  </a:lnTo>
                  <a:lnTo>
                    <a:pt x="101" y="964"/>
                  </a:lnTo>
                  <a:lnTo>
                    <a:pt x="90" y="1012"/>
                  </a:lnTo>
                  <a:lnTo>
                    <a:pt x="77" y="1057"/>
                  </a:lnTo>
                  <a:lnTo>
                    <a:pt x="61" y="1100"/>
                  </a:lnTo>
                  <a:lnTo>
                    <a:pt x="43" y="1142"/>
                  </a:lnTo>
                  <a:lnTo>
                    <a:pt x="25" y="1180"/>
                  </a:lnTo>
                  <a:lnTo>
                    <a:pt x="0" y="1219"/>
                  </a:lnTo>
                  <a:lnTo>
                    <a:pt x="11" y="1221"/>
                  </a:lnTo>
                  <a:lnTo>
                    <a:pt x="38" y="1230"/>
                  </a:lnTo>
                  <a:lnTo>
                    <a:pt x="85" y="1241"/>
                  </a:lnTo>
                  <a:lnTo>
                    <a:pt x="146" y="1246"/>
                  </a:lnTo>
                  <a:lnTo>
                    <a:pt x="184" y="1248"/>
                  </a:lnTo>
                  <a:lnTo>
                    <a:pt x="223" y="1248"/>
                  </a:lnTo>
                  <a:lnTo>
                    <a:pt x="266" y="1248"/>
                  </a:lnTo>
                  <a:lnTo>
                    <a:pt x="313" y="1243"/>
                  </a:lnTo>
                  <a:lnTo>
                    <a:pt x="362" y="1235"/>
                  </a:lnTo>
                  <a:lnTo>
                    <a:pt x="414" y="1224"/>
                  </a:lnTo>
                  <a:lnTo>
                    <a:pt x="472" y="1210"/>
                  </a:lnTo>
                  <a:lnTo>
                    <a:pt x="531" y="1191"/>
                  </a:lnTo>
                  <a:lnTo>
                    <a:pt x="542" y="1161"/>
                  </a:lnTo>
                  <a:lnTo>
                    <a:pt x="565" y="1075"/>
                  </a:lnTo>
                  <a:lnTo>
                    <a:pt x="580" y="1016"/>
                  </a:lnTo>
                  <a:lnTo>
                    <a:pt x="596" y="947"/>
                  </a:lnTo>
                  <a:lnTo>
                    <a:pt x="610" y="867"/>
                  </a:lnTo>
                  <a:lnTo>
                    <a:pt x="621" y="782"/>
                  </a:lnTo>
                  <a:lnTo>
                    <a:pt x="629" y="692"/>
                  </a:lnTo>
                  <a:lnTo>
                    <a:pt x="632" y="595"/>
                  </a:lnTo>
                  <a:lnTo>
                    <a:pt x="632" y="546"/>
                  </a:lnTo>
                  <a:lnTo>
                    <a:pt x="629" y="497"/>
                  </a:lnTo>
                  <a:lnTo>
                    <a:pt x="623" y="448"/>
                  </a:lnTo>
                  <a:lnTo>
                    <a:pt x="618" y="398"/>
                  </a:lnTo>
                  <a:lnTo>
                    <a:pt x="610" y="346"/>
                  </a:lnTo>
                  <a:lnTo>
                    <a:pt x="599" y="297"/>
                  </a:lnTo>
                  <a:lnTo>
                    <a:pt x="588" y="245"/>
                  </a:lnTo>
                  <a:lnTo>
                    <a:pt x="571" y="195"/>
                  </a:lnTo>
                  <a:lnTo>
                    <a:pt x="552" y="146"/>
                  </a:lnTo>
                  <a:lnTo>
                    <a:pt x="531" y="97"/>
                  </a:lnTo>
                  <a:lnTo>
                    <a:pt x="508" y="50"/>
                  </a:lnTo>
                  <a:lnTo>
                    <a:pt x="481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8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206"/>
            <p:cNvSpPr>
              <a:spLocks/>
            </p:cNvSpPr>
            <p:nvPr/>
          </p:nvSpPr>
          <p:spPr bwMode="auto">
            <a:xfrm>
              <a:off x="4570413" y="3956050"/>
              <a:ext cx="146050" cy="285750"/>
            </a:xfrm>
            <a:custGeom>
              <a:avLst/>
              <a:gdLst>
                <a:gd name="T0" fmla="*/ 42 w 650"/>
                <a:gd name="T1" fmla="*/ 10 h 1264"/>
                <a:gd name="T2" fmla="*/ 77 w 650"/>
                <a:gd name="T3" fmla="*/ 172 h 1264"/>
                <a:gd name="T4" fmla="*/ 102 w 650"/>
                <a:gd name="T5" fmla="*/ 318 h 1264"/>
                <a:gd name="T6" fmla="*/ 122 w 650"/>
                <a:gd name="T7" fmla="*/ 490 h 1264"/>
                <a:gd name="T8" fmla="*/ 130 w 650"/>
                <a:gd name="T9" fmla="*/ 679 h 1264"/>
                <a:gd name="T10" fmla="*/ 122 w 650"/>
                <a:gd name="T11" fmla="*/ 827 h 1264"/>
                <a:gd name="T12" fmla="*/ 102 w 650"/>
                <a:gd name="T13" fmla="*/ 973 h 1264"/>
                <a:gd name="T14" fmla="*/ 64 w 650"/>
                <a:gd name="T15" fmla="*/ 1105 h 1264"/>
                <a:gd name="T16" fmla="*/ 36 w 650"/>
                <a:gd name="T17" fmla="*/ 1165 h 1264"/>
                <a:gd name="T18" fmla="*/ 3 w 650"/>
                <a:gd name="T19" fmla="*/ 1220 h 1264"/>
                <a:gd name="T20" fmla="*/ 6 w 650"/>
                <a:gd name="T21" fmla="*/ 1233 h 1264"/>
                <a:gd name="T22" fmla="*/ 64 w 650"/>
                <a:gd name="T23" fmla="*/ 1250 h 1264"/>
                <a:gd name="T24" fmla="*/ 130 w 650"/>
                <a:gd name="T25" fmla="*/ 1258 h 1264"/>
                <a:gd name="T26" fmla="*/ 218 w 650"/>
                <a:gd name="T27" fmla="*/ 1264 h 1264"/>
                <a:gd name="T28" fmla="*/ 324 w 650"/>
                <a:gd name="T29" fmla="*/ 1258 h 1264"/>
                <a:gd name="T30" fmla="*/ 407 w 650"/>
                <a:gd name="T31" fmla="*/ 1244 h 1264"/>
                <a:gd name="T32" fmla="*/ 495 w 650"/>
                <a:gd name="T33" fmla="*/ 1220 h 1264"/>
                <a:gd name="T34" fmla="*/ 547 w 650"/>
                <a:gd name="T35" fmla="*/ 1201 h 1264"/>
                <a:gd name="T36" fmla="*/ 578 w 650"/>
                <a:gd name="T37" fmla="*/ 1097 h 1264"/>
                <a:gd name="T38" fmla="*/ 616 w 650"/>
                <a:gd name="T39" fmla="*/ 935 h 1264"/>
                <a:gd name="T40" fmla="*/ 641 w 650"/>
                <a:gd name="T41" fmla="*/ 778 h 1264"/>
                <a:gd name="T42" fmla="*/ 650 w 650"/>
                <a:gd name="T43" fmla="*/ 663 h 1264"/>
                <a:gd name="T44" fmla="*/ 646 w 650"/>
                <a:gd name="T45" fmla="*/ 528 h 1264"/>
                <a:gd name="T46" fmla="*/ 632 w 650"/>
                <a:gd name="T47" fmla="*/ 375 h 1264"/>
                <a:gd name="T48" fmla="*/ 597 w 650"/>
                <a:gd name="T49" fmla="*/ 224 h 1264"/>
                <a:gd name="T50" fmla="*/ 553 w 650"/>
                <a:gd name="T51" fmla="*/ 111 h 1264"/>
                <a:gd name="T52" fmla="*/ 517 w 650"/>
                <a:gd name="T53" fmla="*/ 40 h 1264"/>
                <a:gd name="T54" fmla="*/ 490 w 650"/>
                <a:gd name="T55" fmla="*/ 0 h 1264"/>
                <a:gd name="T56" fmla="*/ 42 w 650"/>
                <a:gd name="T57" fmla="*/ 5 h 1264"/>
                <a:gd name="T58" fmla="*/ 50 w 650"/>
                <a:gd name="T59" fmla="*/ 7 h 1264"/>
                <a:gd name="T60" fmla="*/ 490 w 650"/>
                <a:gd name="T61" fmla="*/ 16 h 1264"/>
                <a:gd name="T62" fmla="*/ 481 w 650"/>
                <a:gd name="T63" fmla="*/ 13 h 1264"/>
                <a:gd name="T64" fmla="*/ 520 w 650"/>
                <a:gd name="T65" fmla="*/ 84 h 1264"/>
                <a:gd name="T66" fmla="*/ 553 w 650"/>
                <a:gd name="T67" fmla="*/ 155 h 1264"/>
                <a:gd name="T68" fmla="*/ 599 w 650"/>
                <a:gd name="T69" fmla="*/ 304 h 1264"/>
                <a:gd name="T70" fmla="*/ 624 w 650"/>
                <a:gd name="T71" fmla="*/ 455 h 1264"/>
                <a:gd name="T72" fmla="*/ 632 w 650"/>
                <a:gd name="T73" fmla="*/ 600 h 1264"/>
                <a:gd name="T74" fmla="*/ 627 w 650"/>
                <a:gd name="T75" fmla="*/ 721 h 1264"/>
                <a:gd name="T76" fmla="*/ 616 w 650"/>
                <a:gd name="T77" fmla="*/ 830 h 1264"/>
                <a:gd name="T78" fmla="*/ 583 w 650"/>
                <a:gd name="T79" fmla="*/ 1019 h 1264"/>
                <a:gd name="T80" fmla="*/ 547 w 650"/>
                <a:gd name="T81" fmla="*/ 1149 h 1264"/>
                <a:gd name="T82" fmla="*/ 531 w 650"/>
                <a:gd name="T83" fmla="*/ 1195 h 1264"/>
                <a:gd name="T84" fmla="*/ 536 w 650"/>
                <a:gd name="T85" fmla="*/ 1190 h 1264"/>
                <a:gd name="T86" fmla="*/ 446 w 650"/>
                <a:gd name="T87" fmla="*/ 1217 h 1264"/>
                <a:gd name="T88" fmla="*/ 360 w 650"/>
                <a:gd name="T89" fmla="*/ 1237 h 1264"/>
                <a:gd name="T90" fmla="*/ 286 w 650"/>
                <a:gd name="T91" fmla="*/ 1244 h 1264"/>
                <a:gd name="T92" fmla="*/ 171 w 650"/>
                <a:gd name="T93" fmla="*/ 1248 h 1264"/>
                <a:gd name="T94" fmla="*/ 97 w 650"/>
                <a:gd name="T95" fmla="*/ 1239 h 1264"/>
                <a:gd name="T96" fmla="*/ 25 w 650"/>
                <a:gd name="T97" fmla="*/ 1223 h 1264"/>
                <a:gd name="T98" fmla="*/ 12 w 650"/>
                <a:gd name="T99" fmla="*/ 1217 h 1264"/>
                <a:gd name="T100" fmla="*/ 18 w 650"/>
                <a:gd name="T101" fmla="*/ 1231 h 1264"/>
                <a:gd name="T102" fmla="*/ 50 w 650"/>
                <a:gd name="T103" fmla="*/ 1174 h 1264"/>
                <a:gd name="T104" fmla="*/ 77 w 650"/>
                <a:gd name="T105" fmla="*/ 1111 h 1264"/>
                <a:gd name="T106" fmla="*/ 119 w 650"/>
                <a:gd name="T107" fmla="*/ 976 h 1264"/>
                <a:gd name="T108" fmla="*/ 138 w 650"/>
                <a:gd name="T109" fmla="*/ 830 h 1264"/>
                <a:gd name="T110" fmla="*/ 146 w 650"/>
                <a:gd name="T111" fmla="*/ 679 h 1264"/>
                <a:gd name="T112" fmla="*/ 140 w 650"/>
                <a:gd name="T113" fmla="*/ 550 h 1264"/>
                <a:gd name="T114" fmla="*/ 119 w 650"/>
                <a:gd name="T115" fmla="*/ 315 h 1264"/>
                <a:gd name="T116" fmla="*/ 86 w 650"/>
                <a:gd name="T117" fmla="*/ 128 h 1264"/>
                <a:gd name="T118" fmla="*/ 58 w 650"/>
                <a:gd name="T119" fmla="*/ 7 h 1264"/>
                <a:gd name="T120" fmla="*/ 50 w 650"/>
                <a:gd name="T121" fmla="*/ 16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50" h="1264">
                  <a:moveTo>
                    <a:pt x="50" y="7"/>
                  </a:moveTo>
                  <a:lnTo>
                    <a:pt x="42" y="10"/>
                  </a:lnTo>
                  <a:lnTo>
                    <a:pt x="56" y="68"/>
                  </a:lnTo>
                  <a:lnTo>
                    <a:pt x="77" y="172"/>
                  </a:lnTo>
                  <a:lnTo>
                    <a:pt x="88" y="241"/>
                  </a:lnTo>
                  <a:lnTo>
                    <a:pt x="102" y="318"/>
                  </a:lnTo>
                  <a:lnTo>
                    <a:pt x="110" y="402"/>
                  </a:lnTo>
                  <a:lnTo>
                    <a:pt x="122" y="490"/>
                  </a:lnTo>
                  <a:lnTo>
                    <a:pt x="127" y="584"/>
                  </a:lnTo>
                  <a:lnTo>
                    <a:pt x="130" y="679"/>
                  </a:lnTo>
                  <a:lnTo>
                    <a:pt x="127" y="753"/>
                  </a:lnTo>
                  <a:lnTo>
                    <a:pt x="122" y="827"/>
                  </a:lnTo>
                  <a:lnTo>
                    <a:pt x="113" y="902"/>
                  </a:lnTo>
                  <a:lnTo>
                    <a:pt x="102" y="973"/>
                  </a:lnTo>
                  <a:lnTo>
                    <a:pt x="83" y="1041"/>
                  </a:lnTo>
                  <a:lnTo>
                    <a:pt x="64" y="1105"/>
                  </a:lnTo>
                  <a:lnTo>
                    <a:pt x="50" y="1135"/>
                  </a:lnTo>
                  <a:lnTo>
                    <a:pt x="36" y="1165"/>
                  </a:lnTo>
                  <a:lnTo>
                    <a:pt x="20" y="1192"/>
                  </a:lnTo>
                  <a:lnTo>
                    <a:pt x="3" y="1220"/>
                  </a:lnTo>
                  <a:lnTo>
                    <a:pt x="0" y="1228"/>
                  </a:lnTo>
                  <a:lnTo>
                    <a:pt x="6" y="1233"/>
                  </a:lnTo>
                  <a:lnTo>
                    <a:pt x="20" y="1239"/>
                  </a:lnTo>
                  <a:lnTo>
                    <a:pt x="64" y="1250"/>
                  </a:lnTo>
                  <a:lnTo>
                    <a:pt x="94" y="1255"/>
                  </a:lnTo>
                  <a:lnTo>
                    <a:pt x="130" y="1258"/>
                  </a:lnTo>
                  <a:lnTo>
                    <a:pt x="171" y="1264"/>
                  </a:lnTo>
                  <a:lnTo>
                    <a:pt x="218" y="1264"/>
                  </a:lnTo>
                  <a:lnTo>
                    <a:pt x="286" y="1262"/>
                  </a:lnTo>
                  <a:lnTo>
                    <a:pt x="324" y="1258"/>
                  </a:lnTo>
                  <a:lnTo>
                    <a:pt x="363" y="1253"/>
                  </a:lnTo>
                  <a:lnTo>
                    <a:pt x="407" y="1244"/>
                  </a:lnTo>
                  <a:lnTo>
                    <a:pt x="448" y="1233"/>
                  </a:lnTo>
                  <a:lnTo>
                    <a:pt x="495" y="1220"/>
                  </a:lnTo>
                  <a:lnTo>
                    <a:pt x="542" y="1206"/>
                  </a:lnTo>
                  <a:lnTo>
                    <a:pt x="547" y="1201"/>
                  </a:lnTo>
                  <a:lnTo>
                    <a:pt x="561" y="1154"/>
                  </a:lnTo>
                  <a:lnTo>
                    <a:pt x="578" y="1097"/>
                  </a:lnTo>
                  <a:lnTo>
                    <a:pt x="597" y="1023"/>
                  </a:lnTo>
                  <a:lnTo>
                    <a:pt x="616" y="935"/>
                  </a:lnTo>
                  <a:lnTo>
                    <a:pt x="632" y="834"/>
                  </a:lnTo>
                  <a:lnTo>
                    <a:pt x="641" y="778"/>
                  </a:lnTo>
                  <a:lnTo>
                    <a:pt x="644" y="721"/>
                  </a:lnTo>
                  <a:lnTo>
                    <a:pt x="650" y="663"/>
                  </a:lnTo>
                  <a:lnTo>
                    <a:pt x="650" y="600"/>
                  </a:lnTo>
                  <a:lnTo>
                    <a:pt x="646" y="528"/>
                  </a:lnTo>
                  <a:lnTo>
                    <a:pt x="641" y="451"/>
                  </a:lnTo>
                  <a:lnTo>
                    <a:pt x="632" y="375"/>
                  </a:lnTo>
                  <a:lnTo>
                    <a:pt x="616" y="300"/>
                  </a:lnTo>
                  <a:lnTo>
                    <a:pt x="597" y="224"/>
                  </a:lnTo>
                  <a:lnTo>
                    <a:pt x="569" y="149"/>
                  </a:lnTo>
                  <a:lnTo>
                    <a:pt x="553" y="111"/>
                  </a:lnTo>
                  <a:lnTo>
                    <a:pt x="536" y="76"/>
                  </a:lnTo>
                  <a:lnTo>
                    <a:pt x="517" y="40"/>
                  </a:lnTo>
                  <a:lnTo>
                    <a:pt x="495" y="5"/>
                  </a:lnTo>
                  <a:lnTo>
                    <a:pt x="490" y="0"/>
                  </a:lnTo>
                  <a:lnTo>
                    <a:pt x="50" y="0"/>
                  </a:lnTo>
                  <a:lnTo>
                    <a:pt x="42" y="5"/>
                  </a:lnTo>
                  <a:lnTo>
                    <a:pt x="42" y="10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490" y="16"/>
                  </a:lnTo>
                  <a:lnTo>
                    <a:pt x="490" y="7"/>
                  </a:lnTo>
                  <a:lnTo>
                    <a:pt x="481" y="13"/>
                  </a:lnTo>
                  <a:lnTo>
                    <a:pt x="504" y="48"/>
                  </a:lnTo>
                  <a:lnTo>
                    <a:pt x="520" y="84"/>
                  </a:lnTo>
                  <a:lnTo>
                    <a:pt x="540" y="120"/>
                  </a:lnTo>
                  <a:lnTo>
                    <a:pt x="553" y="155"/>
                  </a:lnTo>
                  <a:lnTo>
                    <a:pt x="580" y="230"/>
                  </a:lnTo>
                  <a:lnTo>
                    <a:pt x="599" y="304"/>
                  </a:lnTo>
                  <a:lnTo>
                    <a:pt x="616" y="378"/>
                  </a:lnTo>
                  <a:lnTo>
                    <a:pt x="624" y="455"/>
                  </a:lnTo>
                  <a:lnTo>
                    <a:pt x="630" y="528"/>
                  </a:lnTo>
                  <a:lnTo>
                    <a:pt x="632" y="600"/>
                  </a:lnTo>
                  <a:lnTo>
                    <a:pt x="632" y="660"/>
                  </a:lnTo>
                  <a:lnTo>
                    <a:pt x="627" y="721"/>
                  </a:lnTo>
                  <a:lnTo>
                    <a:pt x="624" y="775"/>
                  </a:lnTo>
                  <a:lnTo>
                    <a:pt x="616" y="830"/>
                  </a:lnTo>
                  <a:lnTo>
                    <a:pt x="599" y="931"/>
                  </a:lnTo>
                  <a:lnTo>
                    <a:pt x="583" y="1019"/>
                  </a:lnTo>
                  <a:lnTo>
                    <a:pt x="564" y="1093"/>
                  </a:lnTo>
                  <a:lnTo>
                    <a:pt x="547" y="1149"/>
                  </a:lnTo>
                  <a:lnTo>
                    <a:pt x="536" y="1185"/>
                  </a:lnTo>
                  <a:lnTo>
                    <a:pt x="531" y="1195"/>
                  </a:lnTo>
                  <a:lnTo>
                    <a:pt x="540" y="1198"/>
                  </a:lnTo>
                  <a:lnTo>
                    <a:pt x="536" y="1190"/>
                  </a:lnTo>
                  <a:lnTo>
                    <a:pt x="490" y="1206"/>
                  </a:lnTo>
                  <a:lnTo>
                    <a:pt x="446" y="1217"/>
                  </a:lnTo>
                  <a:lnTo>
                    <a:pt x="402" y="1228"/>
                  </a:lnTo>
                  <a:lnTo>
                    <a:pt x="360" y="1237"/>
                  </a:lnTo>
                  <a:lnTo>
                    <a:pt x="322" y="1242"/>
                  </a:lnTo>
                  <a:lnTo>
                    <a:pt x="286" y="1244"/>
                  </a:lnTo>
                  <a:lnTo>
                    <a:pt x="218" y="1248"/>
                  </a:lnTo>
                  <a:lnTo>
                    <a:pt x="171" y="1248"/>
                  </a:lnTo>
                  <a:lnTo>
                    <a:pt x="130" y="1244"/>
                  </a:lnTo>
                  <a:lnTo>
                    <a:pt x="97" y="1239"/>
                  </a:lnTo>
                  <a:lnTo>
                    <a:pt x="67" y="1233"/>
                  </a:lnTo>
                  <a:lnTo>
                    <a:pt x="25" y="1223"/>
                  </a:lnTo>
                  <a:lnTo>
                    <a:pt x="18" y="1220"/>
                  </a:lnTo>
                  <a:lnTo>
                    <a:pt x="12" y="1217"/>
                  </a:lnTo>
                  <a:lnTo>
                    <a:pt x="9" y="1226"/>
                  </a:lnTo>
                  <a:lnTo>
                    <a:pt x="18" y="1231"/>
                  </a:lnTo>
                  <a:lnTo>
                    <a:pt x="34" y="1201"/>
                  </a:lnTo>
                  <a:lnTo>
                    <a:pt x="50" y="1174"/>
                  </a:lnTo>
                  <a:lnTo>
                    <a:pt x="64" y="1143"/>
                  </a:lnTo>
                  <a:lnTo>
                    <a:pt x="77" y="1111"/>
                  </a:lnTo>
                  <a:lnTo>
                    <a:pt x="99" y="1044"/>
                  </a:lnTo>
                  <a:lnTo>
                    <a:pt x="119" y="976"/>
                  </a:lnTo>
                  <a:lnTo>
                    <a:pt x="130" y="904"/>
                  </a:lnTo>
                  <a:lnTo>
                    <a:pt x="138" y="830"/>
                  </a:lnTo>
                  <a:lnTo>
                    <a:pt x="144" y="753"/>
                  </a:lnTo>
                  <a:lnTo>
                    <a:pt x="146" y="679"/>
                  </a:lnTo>
                  <a:lnTo>
                    <a:pt x="144" y="613"/>
                  </a:lnTo>
                  <a:lnTo>
                    <a:pt x="140" y="550"/>
                  </a:lnTo>
                  <a:lnTo>
                    <a:pt x="133" y="430"/>
                  </a:lnTo>
                  <a:lnTo>
                    <a:pt x="119" y="315"/>
                  </a:lnTo>
                  <a:lnTo>
                    <a:pt x="102" y="216"/>
                  </a:lnTo>
                  <a:lnTo>
                    <a:pt x="86" y="128"/>
                  </a:lnTo>
                  <a:lnTo>
                    <a:pt x="72" y="63"/>
                  </a:lnTo>
                  <a:lnTo>
                    <a:pt x="58" y="7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50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207"/>
            <p:cNvSpPr>
              <a:spLocks/>
            </p:cNvSpPr>
            <p:nvPr/>
          </p:nvSpPr>
          <p:spPr bwMode="auto">
            <a:xfrm>
              <a:off x="4575176" y="4108450"/>
              <a:ext cx="138113" cy="130175"/>
            </a:xfrm>
            <a:custGeom>
              <a:avLst/>
              <a:gdLst>
                <a:gd name="T0" fmla="*/ 609 w 609"/>
                <a:gd name="T1" fmla="*/ 0 h 577"/>
                <a:gd name="T2" fmla="*/ 580 w 609"/>
                <a:gd name="T3" fmla="*/ 30 h 577"/>
                <a:gd name="T4" fmla="*/ 549 w 609"/>
                <a:gd name="T5" fmla="*/ 57 h 577"/>
                <a:gd name="T6" fmla="*/ 517 w 609"/>
                <a:gd name="T7" fmla="*/ 82 h 577"/>
                <a:gd name="T8" fmla="*/ 483 w 609"/>
                <a:gd name="T9" fmla="*/ 104 h 577"/>
                <a:gd name="T10" fmla="*/ 450 w 609"/>
                <a:gd name="T11" fmla="*/ 121 h 577"/>
                <a:gd name="T12" fmla="*/ 412 w 609"/>
                <a:gd name="T13" fmla="*/ 134 h 577"/>
                <a:gd name="T14" fmla="*/ 373 w 609"/>
                <a:gd name="T15" fmla="*/ 140 h 577"/>
                <a:gd name="T16" fmla="*/ 335 w 609"/>
                <a:gd name="T17" fmla="*/ 143 h 577"/>
                <a:gd name="T18" fmla="*/ 310 w 609"/>
                <a:gd name="T19" fmla="*/ 143 h 577"/>
                <a:gd name="T20" fmla="*/ 283 w 609"/>
                <a:gd name="T21" fmla="*/ 140 h 577"/>
                <a:gd name="T22" fmla="*/ 256 w 609"/>
                <a:gd name="T23" fmla="*/ 134 h 577"/>
                <a:gd name="T24" fmla="*/ 227 w 609"/>
                <a:gd name="T25" fmla="*/ 127 h 577"/>
                <a:gd name="T26" fmla="*/ 200 w 609"/>
                <a:gd name="T27" fmla="*/ 109 h 577"/>
                <a:gd name="T28" fmla="*/ 173 w 609"/>
                <a:gd name="T29" fmla="*/ 93 h 577"/>
                <a:gd name="T30" fmla="*/ 148 w 609"/>
                <a:gd name="T31" fmla="*/ 75 h 577"/>
                <a:gd name="T32" fmla="*/ 121 w 609"/>
                <a:gd name="T33" fmla="*/ 52 h 577"/>
                <a:gd name="T34" fmla="*/ 117 w 609"/>
                <a:gd name="T35" fmla="*/ 121 h 577"/>
                <a:gd name="T36" fmla="*/ 112 w 609"/>
                <a:gd name="T37" fmla="*/ 187 h 577"/>
                <a:gd name="T38" fmla="*/ 104 w 609"/>
                <a:gd name="T39" fmla="*/ 255 h 577"/>
                <a:gd name="T40" fmla="*/ 90 w 609"/>
                <a:gd name="T41" fmla="*/ 318 h 577"/>
                <a:gd name="T42" fmla="*/ 74 w 609"/>
                <a:gd name="T43" fmla="*/ 382 h 577"/>
                <a:gd name="T44" fmla="*/ 54 w 609"/>
                <a:gd name="T45" fmla="*/ 442 h 577"/>
                <a:gd name="T46" fmla="*/ 29 w 609"/>
                <a:gd name="T47" fmla="*/ 497 h 577"/>
                <a:gd name="T48" fmla="*/ 13 w 609"/>
                <a:gd name="T49" fmla="*/ 524 h 577"/>
                <a:gd name="T50" fmla="*/ 0 w 609"/>
                <a:gd name="T51" fmla="*/ 549 h 577"/>
                <a:gd name="T52" fmla="*/ 2 w 609"/>
                <a:gd name="T53" fmla="*/ 552 h 577"/>
                <a:gd name="T54" fmla="*/ 44 w 609"/>
                <a:gd name="T55" fmla="*/ 562 h 577"/>
                <a:gd name="T56" fmla="*/ 74 w 609"/>
                <a:gd name="T57" fmla="*/ 568 h 577"/>
                <a:gd name="T58" fmla="*/ 107 w 609"/>
                <a:gd name="T59" fmla="*/ 573 h 577"/>
                <a:gd name="T60" fmla="*/ 148 w 609"/>
                <a:gd name="T61" fmla="*/ 577 h 577"/>
                <a:gd name="T62" fmla="*/ 195 w 609"/>
                <a:gd name="T63" fmla="*/ 577 h 577"/>
                <a:gd name="T64" fmla="*/ 261 w 609"/>
                <a:gd name="T65" fmla="*/ 573 h 577"/>
                <a:gd name="T66" fmla="*/ 299 w 609"/>
                <a:gd name="T67" fmla="*/ 571 h 577"/>
                <a:gd name="T68" fmla="*/ 337 w 609"/>
                <a:gd name="T69" fmla="*/ 566 h 577"/>
                <a:gd name="T70" fmla="*/ 379 w 609"/>
                <a:gd name="T71" fmla="*/ 557 h 577"/>
                <a:gd name="T72" fmla="*/ 420 w 609"/>
                <a:gd name="T73" fmla="*/ 549 h 577"/>
                <a:gd name="T74" fmla="*/ 464 w 609"/>
                <a:gd name="T75" fmla="*/ 535 h 577"/>
                <a:gd name="T76" fmla="*/ 508 w 609"/>
                <a:gd name="T77" fmla="*/ 521 h 577"/>
                <a:gd name="T78" fmla="*/ 513 w 609"/>
                <a:gd name="T79" fmla="*/ 514 h 577"/>
                <a:gd name="T80" fmla="*/ 524 w 609"/>
                <a:gd name="T81" fmla="*/ 478 h 577"/>
                <a:gd name="T82" fmla="*/ 541 w 609"/>
                <a:gd name="T83" fmla="*/ 422 h 577"/>
                <a:gd name="T84" fmla="*/ 560 w 609"/>
                <a:gd name="T85" fmla="*/ 348 h 577"/>
                <a:gd name="T86" fmla="*/ 574 w 609"/>
                <a:gd name="T87" fmla="*/ 275 h 577"/>
                <a:gd name="T88" fmla="*/ 591 w 609"/>
                <a:gd name="T89" fmla="*/ 190 h 577"/>
                <a:gd name="T90" fmla="*/ 601 w 609"/>
                <a:gd name="T91" fmla="*/ 96 h 577"/>
                <a:gd name="T92" fmla="*/ 609 w 609"/>
                <a:gd name="T93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09" h="577">
                  <a:moveTo>
                    <a:pt x="609" y="0"/>
                  </a:moveTo>
                  <a:lnTo>
                    <a:pt x="580" y="30"/>
                  </a:lnTo>
                  <a:lnTo>
                    <a:pt x="549" y="57"/>
                  </a:lnTo>
                  <a:lnTo>
                    <a:pt x="517" y="82"/>
                  </a:lnTo>
                  <a:lnTo>
                    <a:pt x="483" y="104"/>
                  </a:lnTo>
                  <a:lnTo>
                    <a:pt x="450" y="121"/>
                  </a:lnTo>
                  <a:lnTo>
                    <a:pt x="412" y="134"/>
                  </a:lnTo>
                  <a:lnTo>
                    <a:pt x="373" y="140"/>
                  </a:lnTo>
                  <a:lnTo>
                    <a:pt x="335" y="143"/>
                  </a:lnTo>
                  <a:lnTo>
                    <a:pt x="310" y="143"/>
                  </a:lnTo>
                  <a:lnTo>
                    <a:pt x="283" y="140"/>
                  </a:lnTo>
                  <a:lnTo>
                    <a:pt x="256" y="134"/>
                  </a:lnTo>
                  <a:lnTo>
                    <a:pt x="227" y="127"/>
                  </a:lnTo>
                  <a:lnTo>
                    <a:pt x="200" y="109"/>
                  </a:lnTo>
                  <a:lnTo>
                    <a:pt x="173" y="93"/>
                  </a:lnTo>
                  <a:lnTo>
                    <a:pt x="148" y="75"/>
                  </a:lnTo>
                  <a:lnTo>
                    <a:pt x="121" y="52"/>
                  </a:lnTo>
                  <a:lnTo>
                    <a:pt x="117" y="121"/>
                  </a:lnTo>
                  <a:lnTo>
                    <a:pt x="112" y="187"/>
                  </a:lnTo>
                  <a:lnTo>
                    <a:pt x="104" y="255"/>
                  </a:lnTo>
                  <a:lnTo>
                    <a:pt x="90" y="318"/>
                  </a:lnTo>
                  <a:lnTo>
                    <a:pt x="74" y="382"/>
                  </a:lnTo>
                  <a:lnTo>
                    <a:pt x="54" y="442"/>
                  </a:lnTo>
                  <a:lnTo>
                    <a:pt x="29" y="497"/>
                  </a:lnTo>
                  <a:lnTo>
                    <a:pt x="13" y="524"/>
                  </a:lnTo>
                  <a:lnTo>
                    <a:pt x="0" y="549"/>
                  </a:lnTo>
                  <a:lnTo>
                    <a:pt x="2" y="552"/>
                  </a:lnTo>
                  <a:lnTo>
                    <a:pt x="44" y="562"/>
                  </a:lnTo>
                  <a:lnTo>
                    <a:pt x="74" y="568"/>
                  </a:lnTo>
                  <a:lnTo>
                    <a:pt x="107" y="573"/>
                  </a:lnTo>
                  <a:lnTo>
                    <a:pt x="148" y="577"/>
                  </a:lnTo>
                  <a:lnTo>
                    <a:pt x="195" y="577"/>
                  </a:lnTo>
                  <a:lnTo>
                    <a:pt x="261" y="573"/>
                  </a:lnTo>
                  <a:lnTo>
                    <a:pt x="299" y="571"/>
                  </a:lnTo>
                  <a:lnTo>
                    <a:pt x="337" y="566"/>
                  </a:lnTo>
                  <a:lnTo>
                    <a:pt x="379" y="557"/>
                  </a:lnTo>
                  <a:lnTo>
                    <a:pt x="420" y="549"/>
                  </a:lnTo>
                  <a:lnTo>
                    <a:pt x="464" y="535"/>
                  </a:lnTo>
                  <a:lnTo>
                    <a:pt x="508" y="521"/>
                  </a:lnTo>
                  <a:lnTo>
                    <a:pt x="513" y="514"/>
                  </a:lnTo>
                  <a:lnTo>
                    <a:pt x="524" y="478"/>
                  </a:lnTo>
                  <a:lnTo>
                    <a:pt x="541" y="422"/>
                  </a:lnTo>
                  <a:lnTo>
                    <a:pt x="560" y="348"/>
                  </a:lnTo>
                  <a:lnTo>
                    <a:pt x="574" y="275"/>
                  </a:lnTo>
                  <a:lnTo>
                    <a:pt x="591" y="190"/>
                  </a:lnTo>
                  <a:lnTo>
                    <a:pt x="601" y="96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2E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208"/>
            <p:cNvSpPr>
              <a:spLocks/>
            </p:cNvSpPr>
            <p:nvPr/>
          </p:nvSpPr>
          <p:spPr bwMode="auto">
            <a:xfrm>
              <a:off x="4572001" y="4105275"/>
              <a:ext cx="142875" cy="134938"/>
            </a:xfrm>
            <a:custGeom>
              <a:avLst/>
              <a:gdLst>
                <a:gd name="T0" fmla="*/ 629 w 629"/>
                <a:gd name="T1" fmla="*/ 0 h 595"/>
                <a:gd name="T2" fmla="*/ 623 w 629"/>
                <a:gd name="T3" fmla="*/ 11 h 595"/>
                <a:gd name="T4" fmla="*/ 615 w 629"/>
                <a:gd name="T5" fmla="*/ 107 h 595"/>
                <a:gd name="T6" fmla="*/ 605 w 629"/>
                <a:gd name="T7" fmla="*/ 201 h 595"/>
                <a:gd name="T8" fmla="*/ 588 w 629"/>
                <a:gd name="T9" fmla="*/ 286 h 595"/>
                <a:gd name="T10" fmla="*/ 574 w 629"/>
                <a:gd name="T11" fmla="*/ 359 h 595"/>
                <a:gd name="T12" fmla="*/ 555 w 629"/>
                <a:gd name="T13" fmla="*/ 433 h 595"/>
                <a:gd name="T14" fmla="*/ 538 w 629"/>
                <a:gd name="T15" fmla="*/ 489 h 595"/>
                <a:gd name="T16" fmla="*/ 527 w 629"/>
                <a:gd name="T17" fmla="*/ 525 h 595"/>
                <a:gd name="T18" fmla="*/ 522 w 629"/>
                <a:gd name="T19" fmla="*/ 532 h 595"/>
                <a:gd name="T20" fmla="*/ 478 w 629"/>
                <a:gd name="T21" fmla="*/ 546 h 595"/>
                <a:gd name="T22" fmla="*/ 434 w 629"/>
                <a:gd name="T23" fmla="*/ 560 h 595"/>
                <a:gd name="T24" fmla="*/ 393 w 629"/>
                <a:gd name="T25" fmla="*/ 568 h 595"/>
                <a:gd name="T26" fmla="*/ 351 w 629"/>
                <a:gd name="T27" fmla="*/ 577 h 595"/>
                <a:gd name="T28" fmla="*/ 313 w 629"/>
                <a:gd name="T29" fmla="*/ 582 h 595"/>
                <a:gd name="T30" fmla="*/ 275 w 629"/>
                <a:gd name="T31" fmla="*/ 584 h 595"/>
                <a:gd name="T32" fmla="*/ 209 w 629"/>
                <a:gd name="T33" fmla="*/ 588 h 595"/>
                <a:gd name="T34" fmla="*/ 162 w 629"/>
                <a:gd name="T35" fmla="*/ 588 h 595"/>
                <a:gd name="T36" fmla="*/ 121 w 629"/>
                <a:gd name="T37" fmla="*/ 584 h 595"/>
                <a:gd name="T38" fmla="*/ 88 w 629"/>
                <a:gd name="T39" fmla="*/ 579 h 595"/>
                <a:gd name="T40" fmla="*/ 58 w 629"/>
                <a:gd name="T41" fmla="*/ 573 h 595"/>
                <a:gd name="T42" fmla="*/ 16 w 629"/>
                <a:gd name="T43" fmla="*/ 563 h 595"/>
                <a:gd name="T44" fmla="*/ 14 w 629"/>
                <a:gd name="T45" fmla="*/ 560 h 595"/>
                <a:gd name="T46" fmla="*/ 27 w 629"/>
                <a:gd name="T47" fmla="*/ 535 h 595"/>
                <a:gd name="T48" fmla="*/ 43 w 629"/>
                <a:gd name="T49" fmla="*/ 508 h 595"/>
                <a:gd name="T50" fmla="*/ 68 w 629"/>
                <a:gd name="T51" fmla="*/ 453 h 595"/>
                <a:gd name="T52" fmla="*/ 88 w 629"/>
                <a:gd name="T53" fmla="*/ 393 h 595"/>
                <a:gd name="T54" fmla="*/ 104 w 629"/>
                <a:gd name="T55" fmla="*/ 329 h 595"/>
                <a:gd name="T56" fmla="*/ 118 w 629"/>
                <a:gd name="T57" fmla="*/ 266 h 595"/>
                <a:gd name="T58" fmla="*/ 126 w 629"/>
                <a:gd name="T59" fmla="*/ 198 h 595"/>
                <a:gd name="T60" fmla="*/ 131 w 629"/>
                <a:gd name="T61" fmla="*/ 132 h 595"/>
                <a:gd name="T62" fmla="*/ 135 w 629"/>
                <a:gd name="T63" fmla="*/ 63 h 595"/>
                <a:gd name="T64" fmla="*/ 126 w 629"/>
                <a:gd name="T65" fmla="*/ 55 h 595"/>
                <a:gd name="T66" fmla="*/ 124 w 629"/>
                <a:gd name="T67" fmla="*/ 127 h 595"/>
                <a:gd name="T68" fmla="*/ 118 w 629"/>
                <a:gd name="T69" fmla="*/ 195 h 595"/>
                <a:gd name="T70" fmla="*/ 110 w 629"/>
                <a:gd name="T71" fmla="*/ 264 h 595"/>
                <a:gd name="T72" fmla="*/ 96 w 629"/>
                <a:gd name="T73" fmla="*/ 332 h 595"/>
                <a:gd name="T74" fmla="*/ 79 w 629"/>
                <a:gd name="T75" fmla="*/ 395 h 595"/>
                <a:gd name="T76" fmla="*/ 58 w 629"/>
                <a:gd name="T77" fmla="*/ 456 h 595"/>
                <a:gd name="T78" fmla="*/ 33 w 629"/>
                <a:gd name="T79" fmla="*/ 514 h 595"/>
                <a:gd name="T80" fmla="*/ 16 w 629"/>
                <a:gd name="T81" fmla="*/ 541 h 595"/>
                <a:gd name="T82" fmla="*/ 0 w 629"/>
                <a:gd name="T83" fmla="*/ 566 h 595"/>
                <a:gd name="T84" fmla="*/ 14 w 629"/>
                <a:gd name="T85" fmla="*/ 571 h 595"/>
                <a:gd name="T86" fmla="*/ 55 w 629"/>
                <a:gd name="T87" fmla="*/ 582 h 595"/>
                <a:gd name="T88" fmla="*/ 85 w 629"/>
                <a:gd name="T89" fmla="*/ 588 h 595"/>
                <a:gd name="T90" fmla="*/ 121 w 629"/>
                <a:gd name="T91" fmla="*/ 593 h 595"/>
                <a:gd name="T92" fmla="*/ 162 w 629"/>
                <a:gd name="T93" fmla="*/ 595 h 595"/>
                <a:gd name="T94" fmla="*/ 209 w 629"/>
                <a:gd name="T95" fmla="*/ 595 h 595"/>
                <a:gd name="T96" fmla="*/ 277 w 629"/>
                <a:gd name="T97" fmla="*/ 593 h 595"/>
                <a:gd name="T98" fmla="*/ 315 w 629"/>
                <a:gd name="T99" fmla="*/ 590 h 595"/>
                <a:gd name="T100" fmla="*/ 354 w 629"/>
                <a:gd name="T101" fmla="*/ 584 h 595"/>
                <a:gd name="T102" fmla="*/ 396 w 629"/>
                <a:gd name="T103" fmla="*/ 577 h 595"/>
                <a:gd name="T104" fmla="*/ 439 w 629"/>
                <a:gd name="T105" fmla="*/ 566 h 595"/>
                <a:gd name="T106" fmla="*/ 484 w 629"/>
                <a:gd name="T107" fmla="*/ 555 h 595"/>
                <a:gd name="T108" fmla="*/ 531 w 629"/>
                <a:gd name="T109" fmla="*/ 538 h 595"/>
                <a:gd name="T110" fmla="*/ 544 w 629"/>
                <a:gd name="T111" fmla="*/ 497 h 595"/>
                <a:gd name="T112" fmla="*/ 558 w 629"/>
                <a:gd name="T113" fmla="*/ 447 h 595"/>
                <a:gd name="T114" fmla="*/ 576 w 629"/>
                <a:gd name="T115" fmla="*/ 381 h 595"/>
                <a:gd name="T116" fmla="*/ 594 w 629"/>
                <a:gd name="T117" fmla="*/ 302 h 595"/>
                <a:gd name="T118" fmla="*/ 610 w 629"/>
                <a:gd name="T119" fmla="*/ 212 h 595"/>
                <a:gd name="T120" fmla="*/ 623 w 629"/>
                <a:gd name="T121" fmla="*/ 110 h 595"/>
                <a:gd name="T122" fmla="*/ 626 w 629"/>
                <a:gd name="T123" fmla="*/ 55 h 595"/>
                <a:gd name="T124" fmla="*/ 629 w 629"/>
                <a:gd name="T125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29" h="595">
                  <a:moveTo>
                    <a:pt x="629" y="0"/>
                  </a:moveTo>
                  <a:lnTo>
                    <a:pt x="623" y="11"/>
                  </a:lnTo>
                  <a:lnTo>
                    <a:pt x="615" y="107"/>
                  </a:lnTo>
                  <a:lnTo>
                    <a:pt x="605" y="201"/>
                  </a:lnTo>
                  <a:lnTo>
                    <a:pt x="588" y="286"/>
                  </a:lnTo>
                  <a:lnTo>
                    <a:pt x="574" y="359"/>
                  </a:lnTo>
                  <a:lnTo>
                    <a:pt x="555" y="433"/>
                  </a:lnTo>
                  <a:lnTo>
                    <a:pt x="538" y="489"/>
                  </a:lnTo>
                  <a:lnTo>
                    <a:pt x="527" y="525"/>
                  </a:lnTo>
                  <a:lnTo>
                    <a:pt x="522" y="532"/>
                  </a:lnTo>
                  <a:lnTo>
                    <a:pt x="478" y="546"/>
                  </a:lnTo>
                  <a:lnTo>
                    <a:pt x="434" y="560"/>
                  </a:lnTo>
                  <a:lnTo>
                    <a:pt x="393" y="568"/>
                  </a:lnTo>
                  <a:lnTo>
                    <a:pt x="351" y="577"/>
                  </a:lnTo>
                  <a:lnTo>
                    <a:pt x="313" y="582"/>
                  </a:lnTo>
                  <a:lnTo>
                    <a:pt x="275" y="584"/>
                  </a:lnTo>
                  <a:lnTo>
                    <a:pt x="209" y="588"/>
                  </a:lnTo>
                  <a:lnTo>
                    <a:pt x="162" y="588"/>
                  </a:lnTo>
                  <a:lnTo>
                    <a:pt x="121" y="584"/>
                  </a:lnTo>
                  <a:lnTo>
                    <a:pt x="88" y="579"/>
                  </a:lnTo>
                  <a:lnTo>
                    <a:pt x="58" y="573"/>
                  </a:lnTo>
                  <a:lnTo>
                    <a:pt x="16" y="563"/>
                  </a:lnTo>
                  <a:lnTo>
                    <a:pt x="14" y="560"/>
                  </a:lnTo>
                  <a:lnTo>
                    <a:pt x="27" y="535"/>
                  </a:lnTo>
                  <a:lnTo>
                    <a:pt x="43" y="508"/>
                  </a:lnTo>
                  <a:lnTo>
                    <a:pt x="68" y="453"/>
                  </a:lnTo>
                  <a:lnTo>
                    <a:pt x="88" y="393"/>
                  </a:lnTo>
                  <a:lnTo>
                    <a:pt x="104" y="329"/>
                  </a:lnTo>
                  <a:lnTo>
                    <a:pt x="118" y="266"/>
                  </a:lnTo>
                  <a:lnTo>
                    <a:pt x="126" y="198"/>
                  </a:lnTo>
                  <a:lnTo>
                    <a:pt x="131" y="132"/>
                  </a:lnTo>
                  <a:lnTo>
                    <a:pt x="135" y="63"/>
                  </a:lnTo>
                  <a:lnTo>
                    <a:pt x="126" y="55"/>
                  </a:lnTo>
                  <a:lnTo>
                    <a:pt x="124" y="127"/>
                  </a:lnTo>
                  <a:lnTo>
                    <a:pt x="118" y="195"/>
                  </a:lnTo>
                  <a:lnTo>
                    <a:pt x="110" y="264"/>
                  </a:lnTo>
                  <a:lnTo>
                    <a:pt x="96" y="332"/>
                  </a:lnTo>
                  <a:lnTo>
                    <a:pt x="79" y="395"/>
                  </a:lnTo>
                  <a:lnTo>
                    <a:pt x="58" y="456"/>
                  </a:lnTo>
                  <a:lnTo>
                    <a:pt x="33" y="514"/>
                  </a:lnTo>
                  <a:lnTo>
                    <a:pt x="16" y="541"/>
                  </a:lnTo>
                  <a:lnTo>
                    <a:pt x="0" y="566"/>
                  </a:lnTo>
                  <a:lnTo>
                    <a:pt x="14" y="571"/>
                  </a:lnTo>
                  <a:lnTo>
                    <a:pt x="55" y="582"/>
                  </a:lnTo>
                  <a:lnTo>
                    <a:pt x="85" y="588"/>
                  </a:lnTo>
                  <a:lnTo>
                    <a:pt x="121" y="593"/>
                  </a:lnTo>
                  <a:lnTo>
                    <a:pt x="162" y="595"/>
                  </a:lnTo>
                  <a:lnTo>
                    <a:pt x="209" y="595"/>
                  </a:lnTo>
                  <a:lnTo>
                    <a:pt x="277" y="593"/>
                  </a:lnTo>
                  <a:lnTo>
                    <a:pt x="315" y="590"/>
                  </a:lnTo>
                  <a:lnTo>
                    <a:pt x="354" y="584"/>
                  </a:lnTo>
                  <a:lnTo>
                    <a:pt x="396" y="577"/>
                  </a:lnTo>
                  <a:lnTo>
                    <a:pt x="439" y="566"/>
                  </a:lnTo>
                  <a:lnTo>
                    <a:pt x="484" y="555"/>
                  </a:lnTo>
                  <a:lnTo>
                    <a:pt x="531" y="538"/>
                  </a:lnTo>
                  <a:lnTo>
                    <a:pt x="544" y="497"/>
                  </a:lnTo>
                  <a:lnTo>
                    <a:pt x="558" y="447"/>
                  </a:lnTo>
                  <a:lnTo>
                    <a:pt x="576" y="381"/>
                  </a:lnTo>
                  <a:lnTo>
                    <a:pt x="594" y="302"/>
                  </a:lnTo>
                  <a:lnTo>
                    <a:pt x="610" y="212"/>
                  </a:lnTo>
                  <a:lnTo>
                    <a:pt x="623" y="110"/>
                  </a:lnTo>
                  <a:lnTo>
                    <a:pt x="626" y="55"/>
                  </a:lnTo>
                  <a:lnTo>
                    <a:pt x="629" y="0"/>
                  </a:lnTo>
                  <a:close/>
                </a:path>
              </a:pathLst>
            </a:custGeom>
            <a:solidFill>
              <a:srgbClr val="753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4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381387" y="6182601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837881" y="6249526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87814" y="2071099"/>
            <a:ext cx="78913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퀴즈</a:t>
            </a:r>
            <a:r>
              <a:rPr lang="en-US" altLang="ko-KR" sz="6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! </a:t>
            </a:r>
            <a:r>
              <a:rPr lang="ko-KR" altLang="en-US" sz="6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퀴즈</a:t>
            </a:r>
            <a:r>
              <a:rPr lang="en-US" altLang="ko-KR" sz="6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?</a:t>
            </a:r>
            <a:endParaRPr lang="ko-KR" altLang="en-US" sz="6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</p:txBody>
      </p:sp>
      <p:sp>
        <p:nvSpPr>
          <p:cNvPr id="47" name="Freeform 174"/>
          <p:cNvSpPr>
            <a:spLocks/>
          </p:cNvSpPr>
          <p:nvPr/>
        </p:nvSpPr>
        <p:spPr bwMode="auto">
          <a:xfrm flipV="1">
            <a:off x="750236" y="3159446"/>
            <a:ext cx="7166539" cy="223258"/>
          </a:xfrm>
          <a:custGeom>
            <a:avLst/>
            <a:gdLst>
              <a:gd name="T0" fmla="*/ 134 w 6865"/>
              <a:gd name="T1" fmla="*/ 39 h 149"/>
              <a:gd name="T2" fmla="*/ 346 w 6865"/>
              <a:gd name="T3" fmla="*/ 36 h 149"/>
              <a:gd name="T4" fmla="*/ 555 w 6865"/>
              <a:gd name="T5" fmla="*/ 34 h 149"/>
              <a:gd name="T6" fmla="*/ 799 w 6865"/>
              <a:gd name="T7" fmla="*/ 36 h 149"/>
              <a:gd name="T8" fmla="*/ 1027 w 6865"/>
              <a:gd name="T9" fmla="*/ 52 h 149"/>
              <a:gd name="T10" fmla="*/ 1258 w 6865"/>
              <a:gd name="T11" fmla="*/ 66 h 149"/>
              <a:gd name="T12" fmla="*/ 2058 w 6865"/>
              <a:gd name="T13" fmla="*/ 75 h 149"/>
              <a:gd name="T14" fmla="*/ 2261 w 6865"/>
              <a:gd name="T15" fmla="*/ 83 h 149"/>
              <a:gd name="T16" fmla="*/ 2398 w 6865"/>
              <a:gd name="T17" fmla="*/ 97 h 149"/>
              <a:gd name="T18" fmla="*/ 2539 w 6865"/>
              <a:gd name="T19" fmla="*/ 113 h 149"/>
              <a:gd name="T20" fmla="*/ 2744 w 6865"/>
              <a:gd name="T21" fmla="*/ 122 h 149"/>
              <a:gd name="T22" fmla="*/ 2879 w 6865"/>
              <a:gd name="T23" fmla="*/ 118 h 149"/>
              <a:gd name="T24" fmla="*/ 3030 w 6865"/>
              <a:gd name="T25" fmla="*/ 104 h 149"/>
              <a:gd name="T26" fmla="*/ 3151 w 6865"/>
              <a:gd name="T27" fmla="*/ 86 h 149"/>
              <a:gd name="T28" fmla="*/ 3300 w 6865"/>
              <a:gd name="T29" fmla="*/ 72 h 149"/>
              <a:gd name="T30" fmla="*/ 3431 w 6865"/>
              <a:gd name="T31" fmla="*/ 72 h 149"/>
              <a:gd name="T32" fmla="*/ 3635 w 6865"/>
              <a:gd name="T33" fmla="*/ 80 h 149"/>
              <a:gd name="T34" fmla="*/ 3772 w 6865"/>
              <a:gd name="T35" fmla="*/ 97 h 149"/>
              <a:gd name="T36" fmla="*/ 3912 w 6865"/>
              <a:gd name="T37" fmla="*/ 113 h 149"/>
              <a:gd name="T38" fmla="*/ 4118 w 6865"/>
              <a:gd name="T39" fmla="*/ 122 h 149"/>
              <a:gd name="T40" fmla="*/ 4838 w 6865"/>
              <a:gd name="T41" fmla="*/ 129 h 149"/>
              <a:gd name="T42" fmla="*/ 5019 w 6865"/>
              <a:gd name="T43" fmla="*/ 122 h 149"/>
              <a:gd name="T44" fmla="*/ 5149 w 6865"/>
              <a:gd name="T45" fmla="*/ 104 h 149"/>
              <a:gd name="T46" fmla="*/ 5277 w 6865"/>
              <a:gd name="T47" fmla="*/ 88 h 149"/>
              <a:gd name="T48" fmla="*/ 5453 w 6865"/>
              <a:gd name="T49" fmla="*/ 83 h 149"/>
              <a:gd name="T50" fmla="*/ 5605 w 6865"/>
              <a:gd name="T51" fmla="*/ 86 h 149"/>
              <a:gd name="T52" fmla="*/ 5767 w 6865"/>
              <a:gd name="T53" fmla="*/ 102 h 149"/>
              <a:gd name="T54" fmla="*/ 5896 w 6865"/>
              <a:gd name="T55" fmla="*/ 124 h 149"/>
              <a:gd name="T56" fmla="*/ 6064 w 6865"/>
              <a:gd name="T57" fmla="*/ 140 h 149"/>
              <a:gd name="T58" fmla="*/ 6519 w 6865"/>
              <a:gd name="T59" fmla="*/ 146 h 149"/>
              <a:gd name="T60" fmla="*/ 6865 w 6865"/>
              <a:gd name="T61" fmla="*/ 115 h 149"/>
              <a:gd name="T62" fmla="*/ 6176 w 6865"/>
              <a:gd name="T63" fmla="*/ 110 h 149"/>
              <a:gd name="T64" fmla="*/ 5975 w 6865"/>
              <a:gd name="T65" fmla="*/ 99 h 149"/>
              <a:gd name="T66" fmla="*/ 5835 w 6865"/>
              <a:gd name="T67" fmla="*/ 80 h 149"/>
              <a:gd name="T68" fmla="*/ 5695 w 6865"/>
              <a:gd name="T69" fmla="*/ 61 h 149"/>
              <a:gd name="T70" fmla="*/ 5489 w 6865"/>
              <a:gd name="T71" fmla="*/ 50 h 149"/>
              <a:gd name="T72" fmla="*/ 5354 w 6865"/>
              <a:gd name="T73" fmla="*/ 52 h 149"/>
              <a:gd name="T74" fmla="*/ 5206 w 6865"/>
              <a:gd name="T75" fmla="*/ 63 h 149"/>
              <a:gd name="T76" fmla="*/ 5082 w 6865"/>
              <a:gd name="T77" fmla="*/ 80 h 149"/>
              <a:gd name="T78" fmla="*/ 4937 w 6865"/>
              <a:gd name="T79" fmla="*/ 94 h 149"/>
              <a:gd name="T80" fmla="*/ 4802 w 6865"/>
              <a:gd name="T81" fmla="*/ 97 h 149"/>
              <a:gd name="T82" fmla="*/ 4002 w 6865"/>
              <a:gd name="T83" fmla="*/ 86 h 149"/>
              <a:gd name="T84" fmla="*/ 3840 w 6865"/>
              <a:gd name="T85" fmla="*/ 72 h 149"/>
              <a:gd name="T86" fmla="*/ 3711 w 6865"/>
              <a:gd name="T87" fmla="*/ 55 h 149"/>
              <a:gd name="T88" fmla="*/ 3547 w 6865"/>
              <a:gd name="T89" fmla="*/ 41 h 149"/>
              <a:gd name="T90" fmla="*/ 3398 w 6865"/>
              <a:gd name="T91" fmla="*/ 39 h 149"/>
              <a:gd name="T92" fmla="*/ 3217 w 6865"/>
              <a:gd name="T93" fmla="*/ 47 h 149"/>
              <a:gd name="T94" fmla="*/ 3085 w 6865"/>
              <a:gd name="T95" fmla="*/ 63 h 149"/>
              <a:gd name="T96" fmla="*/ 2958 w 6865"/>
              <a:gd name="T97" fmla="*/ 80 h 149"/>
              <a:gd name="T98" fmla="*/ 2778 w 6865"/>
              <a:gd name="T99" fmla="*/ 88 h 149"/>
              <a:gd name="T100" fmla="*/ 2632 w 6865"/>
              <a:gd name="T101" fmla="*/ 86 h 149"/>
              <a:gd name="T102" fmla="*/ 2470 w 6865"/>
              <a:gd name="T103" fmla="*/ 72 h 149"/>
              <a:gd name="T104" fmla="*/ 2337 w 6865"/>
              <a:gd name="T105" fmla="*/ 58 h 149"/>
              <a:gd name="T106" fmla="*/ 2173 w 6865"/>
              <a:gd name="T107" fmla="*/ 45 h 149"/>
              <a:gd name="T108" fmla="*/ 1374 w 6865"/>
              <a:gd name="T109" fmla="*/ 34 h 149"/>
              <a:gd name="T110" fmla="*/ 1170 w 6865"/>
              <a:gd name="T111" fmla="*/ 28 h 149"/>
              <a:gd name="T112" fmla="*/ 893 w 6865"/>
              <a:gd name="T113" fmla="*/ 9 h 149"/>
              <a:gd name="T114" fmla="*/ 686 w 6865"/>
              <a:gd name="T115" fmla="*/ 3 h 149"/>
              <a:gd name="T116" fmla="*/ 439 w 6865"/>
              <a:gd name="T117" fmla="*/ 3 h 149"/>
              <a:gd name="T118" fmla="*/ 250 w 6865"/>
              <a:gd name="T119" fmla="*/ 6 h 149"/>
              <a:gd name="T120" fmla="*/ 2 w 6865"/>
              <a:gd name="T121" fmla="*/ 6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865" h="149">
                <a:moveTo>
                  <a:pt x="0" y="39"/>
                </a:moveTo>
                <a:lnTo>
                  <a:pt x="134" y="39"/>
                </a:lnTo>
                <a:lnTo>
                  <a:pt x="252" y="39"/>
                </a:lnTo>
                <a:lnTo>
                  <a:pt x="346" y="36"/>
                </a:lnTo>
                <a:lnTo>
                  <a:pt x="439" y="36"/>
                </a:lnTo>
                <a:lnTo>
                  <a:pt x="555" y="34"/>
                </a:lnTo>
                <a:lnTo>
                  <a:pt x="686" y="36"/>
                </a:lnTo>
                <a:lnTo>
                  <a:pt x="799" y="36"/>
                </a:lnTo>
                <a:lnTo>
                  <a:pt x="890" y="41"/>
                </a:lnTo>
                <a:lnTo>
                  <a:pt x="1027" y="52"/>
                </a:lnTo>
                <a:lnTo>
                  <a:pt x="1167" y="61"/>
                </a:lnTo>
                <a:lnTo>
                  <a:pt x="1258" y="66"/>
                </a:lnTo>
                <a:lnTo>
                  <a:pt x="1374" y="66"/>
                </a:lnTo>
                <a:lnTo>
                  <a:pt x="2058" y="75"/>
                </a:lnTo>
                <a:lnTo>
                  <a:pt x="2173" y="77"/>
                </a:lnTo>
                <a:lnTo>
                  <a:pt x="2261" y="83"/>
                </a:lnTo>
                <a:lnTo>
                  <a:pt x="2335" y="91"/>
                </a:lnTo>
                <a:lnTo>
                  <a:pt x="2398" y="97"/>
                </a:lnTo>
                <a:lnTo>
                  <a:pt x="2465" y="104"/>
                </a:lnTo>
                <a:lnTo>
                  <a:pt x="2539" y="113"/>
                </a:lnTo>
                <a:lnTo>
                  <a:pt x="2629" y="118"/>
                </a:lnTo>
                <a:lnTo>
                  <a:pt x="2744" y="122"/>
                </a:lnTo>
                <a:lnTo>
                  <a:pt x="2778" y="122"/>
                </a:lnTo>
                <a:lnTo>
                  <a:pt x="2879" y="118"/>
                </a:lnTo>
                <a:lnTo>
                  <a:pt x="2962" y="113"/>
                </a:lnTo>
                <a:lnTo>
                  <a:pt x="3030" y="104"/>
                </a:lnTo>
                <a:lnTo>
                  <a:pt x="3091" y="97"/>
                </a:lnTo>
                <a:lnTo>
                  <a:pt x="3151" y="86"/>
                </a:lnTo>
                <a:lnTo>
                  <a:pt x="3219" y="77"/>
                </a:lnTo>
                <a:lnTo>
                  <a:pt x="3300" y="72"/>
                </a:lnTo>
                <a:lnTo>
                  <a:pt x="3398" y="72"/>
                </a:lnTo>
                <a:lnTo>
                  <a:pt x="3431" y="72"/>
                </a:lnTo>
                <a:lnTo>
                  <a:pt x="3543" y="75"/>
                </a:lnTo>
                <a:lnTo>
                  <a:pt x="3635" y="80"/>
                </a:lnTo>
                <a:lnTo>
                  <a:pt x="3706" y="88"/>
                </a:lnTo>
                <a:lnTo>
                  <a:pt x="3772" y="97"/>
                </a:lnTo>
                <a:lnTo>
                  <a:pt x="3838" y="104"/>
                </a:lnTo>
                <a:lnTo>
                  <a:pt x="3912" y="113"/>
                </a:lnTo>
                <a:lnTo>
                  <a:pt x="4002" y="118"/>
                </a:lnTo>
                <a:lnTo>
                  <a:pt x="4118" y="122"/>
                </a:lnTo>
                <a:lnTo>
                  <a:pt x="4802" y="129"/>
                </a:lnTo>
                <a:lnTo>
                  <a:pt x="4838" y="129"/>
                </a:lnTo>
                <a:lnTo>
                  <a:pt x="4940" y="127"/>
                </a:lnTo>
                <a:lnTo>
                  <a:pt x="5019" y="122"/>
                </a:lnTo>
                <a:lnTo>
                  <a:pt x="5088" y="113"/>
                </a:lnTo>
                <a:lnTo>
                  <a:pt x="5149" y="104"/>
                </a:lnTo>
                <a:lnTo>
                  <a:pt x="5209" y="97"/>
                </a:lnTo>
                <a:lnTo>
                  <a:pt x="5277" y="88"/>
                </a:lnTo>
                <a:lnTo>
                  <a:pt x="5354" y="86"/>
                </a:lnTo>
                <a:lnTo>
                  <a:pt x="5453" y="83"/>
                </a:lnTo>
                <a:lnTo>
                  <a:pt x="5489" y="83"/>
                </a:lnTo>
                <a:lnTo>
                  <a:pt x="5605" y="86"/>
                </a:lnTo>
                <a:lnTo>
                  <a:pt x="5693" y="94"/>
                </a:lnTo>
                <a:lnTo>
                  <a:pt x="5767" y="102"/>
                </a:lnTo>
                <a:lnTo>
                  <a:pt x="5830" y="113"/>
                </a:lnTo>
                <a:lnTo>
                  <a:pt x="5896" y="124"/>
                </a:lnTo>
                <a:lnTo>
                  <a:pt x="5970" y="133"/>
                </a:lnTo>
                <a:lnTo>
                  <a:pt x="6064" y="140"/>
                </a:lnTo>
                <a:lnTo>
                  <a:pt x="6176" y="143"/>
                </a:lnTo>
                <a:lnTo>
                  <a:pt x="6519" y="146"/>
                </a:lnTo>
                <a:lnTo>
                  <a:pt x="6863" y="149"/>
                </a:lnTo>
                <a:lnTo>
                  <a:pt x="6865" y="115"/>
                </a:lnTo>
                <a:lnTo>
                  <a:pt x="6519" y="113"/>
                </a:lnTo>
                <a:lnTo>
                  <a:pt x="6176" y="110"/>
                </a:lnTo>
                <a:lnTo>
                  <a:pt x="6064" y="108"/>
                </a:lnTo>
                <a:lnTo>
                  <a:pt x="5975" y="99"/>
                </a:lnTo>
                <a:lnTo>
                  <a:pt x="5901" y="91"/>
                </a:lnTo>
                <a:lnTo>
                  <a:pt x="5835" y="80"/>
                </a:lnTo>
                <a:lnTo>
                  <a:pt x="5769" y="70"/>
                </a:lnTo>
                <a:lnTo>
                  <a:pt x="5695" y="61"/>
                </a:lnTo>
                <a:lnTo>
                  <a:pt x="5605" y="52"/>
                </a:lnTo>
                <a:lnTo>
                  <a:pt x="5489" y="50"/>
                </a:lnTo>
                <a:lnTo>
                  <a:pt x="5453" y="50"/>
                </a:lnTo>
                <a:lnTo>
                  <a:pt x="5354" y="52"/>
                </a:lnTo>
                <a:lnTo>
                  <a:pt x="5272" y="58"/>
                </a:lnTo>
                <a:lnTo>
                  <a:pt x="5206" y="63"/>
                </a:lnTo>
                <a:lnTo>
                  <a:pt x="5142" y="72"/>
                </a:lnTo>
                <a:lnTo>
                  <a:pt x="5082" y="80"/>
                </a:lnTo>
                <a:lnTo>
                  <a:pt x="5016" y="88"/>
                </a:lnTo>
                <a:lnTo>
                  <a:pt x="4937" y="94"/>
                </a:lnTo>
                <a:lnTo>
                  <a:pt x="4838" y="97"/>
                </a:lnTo>
                <a:lnTo>
                  <a:pt x="4802" y="97"/>
                </a:lnTo>
                <a:lnTo>
                  <a:pt x="4118" y="88"/>
                </a:lnTo>
                <a:lnTo>
                  <a:pt x="4002" y="86"/>
                </a:lnTo>
                <a:lnTo>
                  <a:pt x="3914" y="80"/>
                </a:lnTo>
                <a:lnTo>
                  <a:pt x="3840" y="72"/>
                </a:lnTo>
                <a:lnTo>
                  <a:pt x="3777" y="63"/>
                </a:lnTo>
                <a:lnTo>
                  <a:pt x="3711" y="55"/>
                </a:lnTo>
                <a:lnTo>
                  <a:pt x="3637" y="47"/>
                </a:lnTo>
                <a:lnTo>
                  <a:pt x="3547" y="41"/>
                </a:lnTo>
                <a:lnTo>
                  <a:pt x="3431" y="39"/>
                </a:lnTo>
                <a:lnTo>
                  <a:pt x="3398" y="39"/>
                </a:lnTo>
                <a:lnTo>
                  <a:pt x="3297" y="39"/>
                </a:lnTo>
                <a:lnTo>
                  <a:pt x="3217" y="47"/>
                </a:lnTo>
                <a:lnTo>
                  <a:pt x="3149" y="55"/>
                </a:lnTo>
                <a:lnTo>
                  <a:pt x="3085" y="63"/>
                </a:lnTo>
                <a:lnTo>
                  <a:pt x="3025" y="72"/>
                </a:lnTo>
                <a:lnTo>
                  <a:pt x="2958" y="80"/>
                </a:lnTo>
                <a:lnTo>
                  <a:pt x="2877" y="86"/>
                </a:lnTo>
                <a:lnTo>
                  <a:pt x="2778" y="88"/>
                </a:lnTo>
                <a:lnTo>
                  <a:pt x="2744" y="88"/>
                </a:lnTo>
                <a:lnTo>
                  <a:pt x="2632" y="86"/>
                </a:lnTo>
                <a:lnTo>
                  <a:pt x="2541" y="80"/>
                </a:lnTo>
                <a:lnTo>
                  <a:pt x="2470" y="72"/>
                </a:lnTo>
                <a:lnTo>
                  <a:pt x="2404" y="66"/>
                </a:lnTo>
                <a:lnTo>
                  <a:pt x="2337" y="58"/>
                </a:lnTo>
                <a:lnTo>
                  <a:pt x="2263" y="50"/>
                </a:lnTo>
                <a:lnTo>
                  <a:pt x="2173" y="45"/>
                </a:lnTo>
                <a:lnTo>
                  <a:pt x="2058" y="41"/>
                </a:lnTo>
                <a:lnTo>
                  <a:pt x="1374" y="34"/>
                </a:lnTo>
                <a:lnTo>
                  <a:pt x="1258" y="34"/>
                </a:lnTo>
                <a:lnTo>
                  <a:pt x="1170" y="28"/>
                </a:lnTo>
                <a:lnTo>
                  <a:pt x="1030" y="20"/>
                </a:lnTo>
                <a:lnTo>
                  <a:pt x="893" y="9"/>
                </a:lnTo>
                <a:lnTo>
                  <a:pt x="802" y="3"/>
                </a:lnTo>
                <a:lnTo>
                  <a:pt x="686" y="3"/>
                </a:lnTo>
                <a:lnTo>
                  <a:pt x="555" y="0"/>
                </a:lnTo>
                <a:lnTo>
                  <a:pt x="439" y="3"/>
                </a:lnTo>
                <a:lnTo>
                  <a:pt x="346" y="3"/>
                </a:lnTo>
                <a:lnTo>
                  <a:pt x="250" y="6"/>
                </a:lnTo>
                <a:lnTo>
                  <a:pt x="134" y="6"/>
                </a:lnTo>
                <a:lnTo>
                  <a:pt x="2" y="6"/>
                </a:lnTo>
                <a:lnTo>
                  <a:pt x="0" y="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rgbClr val="FFFF00"/>
              </a:solidFill>
            </a:endParaRPr>
          </a:p>
        </p:txBody>
      </p:sp>
      <p:pic>
        <p:nvPicPr>
          <p:cNvPr id="48" name="그림 47">
            <a:extLst>
              <a:ext uri="{FF2B5EF4-FFF2-40B4-BE49-F238E27FC236}">
                <a16:creationId xmlns:a16="http://schemas.microsoft.com/office/drawing/2014/main" id="{A8FE706A-762D-4C7C-9E52-70E3BB7AC5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5367" y="3226814"/>
            <a:ext cx="3163536" cy="2835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987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2"/>
    </mc:Choice>
    <mc:Fallback xmlns="">
      <p:transition spd="slow" advTm="1030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23" descr="veve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2664410" y="294424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그림 24" descr="veve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2418301" y="524967"/>
            <a:ext cx="337060" cy="493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그룹 19"/>
          <p:cNvGrpSpPr/>
          <p:nvPr/>
        </p:nvGrpSpPr>
        <p:grpSpPr>
          <a:xfrm>
            <a:off x="6742371" y="6153520"/>
            <a:ext cx="1052193" cy="503120"/>
            <a:chOff x="4330701" y="3897313"/>
            <a:chExt cx="493713" cy="344487"/>
          </a:xfrm>
        </p:grpSpPr>
        <p:sp>
          <p:nvSpPr>
            <p:cNvPr id="21" name="Freeform 187"/>
            <p:cNvSpPr>
              <a:spLocks/>
            </p:cNvSpPr>
            <p:nvPr/>
          </p:nvSpPr>
          <p:spPr bwMode="auto">
            <a:xfrm>
              <a:off x="4332288" y="3898900"/>
              <a:ext cx="458788" cy="296863"/>
            </a:xfrm>
            <a:custGeom>
              <a:avLst/>
              <a:gdLst>
                <a:gd name="T0" fmla="*/ 2025 w 2028"/>
                <a:gd name="T1" fmla="*/ 688 h 1311"/>
                <a:gd name="T2" fmla="*/ 2014 w 2028"/>
                <a:gd name="T3" fmla="*/ 787 h 1311"/>
                <a:gd name="T4" fmla="*/ 1978 w 2028"/>
                <a:gd name="T5" fmla="*/ 910 h 1311"/>
                <a:gd name="T6" fmla="*/ 1918 w 2028"/>
                <a:gd name="T7" fmla="*/ 1023 h 1311"/>
                <a:gd name="T8" fmla="*/ 1841 w 2028"/>
                <a:gd name="T9" fmla="*/ 1118 h 1311"/>
                <a:gd name="T10" fmla="*/ 1745 w 2028"/>
                <a:gd name="T11" fmla="*/ 1201 h 1311"/>
                <a:gd name="T12" fmla="*/ 1638 w 2028"/>
                <a:gd name="T13" fmla="*/ 1262 h 1311"/>
                <a:gd name="T14" fmla="*/ 1517 w 2028"/>
                <a:gd name="T15" fmla="*/ 1300 h 1311"/>
                <a:gd name="T16" fmla="*/ 1454 w 2028"/>
                <a:gd name="T17" fmla="*/ 1309 h 1311"/>
                <a:gd name="T18" fmla="*/ 1387 w 2028"/>
                <a:gd name="T19" fmla="*/ 1311 h 1311"/>
                <a:gd name="T20" fmla="*/ 604 w 2028"/>
                <a:gd name="T21" fmla="*/ 1311 h 1311"/>
                <a:gd name="T22" fmla="*/ 541 w 2028"/>
                <a:gd name="T23" fmla="*/ 1305 h 1311"/>
                <a:gd name="T24" fmla="*/ 448 w 2028"/>
                <a:gd name="T25" fmla="*/ 1284 h 1311"/>
                <a:gd name="T26" fmla="*/ 332 w 2028"/>
                <a:gd name="T27" fmla="*/ 1231 h 1311"/>
                <a:gd name="T28" fmla="*/ 231 w 2028"/>
                <a:gd name="T29" fmla="*/ 1163 h 1311"/>
                <a:gd name="T30" fmla="*/ 145 w 2028"/>
                <a:gd name="T31" fmla="*/ 1072 h 1311"/>
                <a:gd name="T32" fmla="*/ 77 w 2028"/>
                <a:gd name="T33" fmla="*/ 967 h 1311"/>
                <a:gd name="T34" fmla="*/ 28 w 2028"/>
                <a:gd name="T35" fmla="*/ 850 h 1311"/>
                <a:gd name="T36" fmla="*/ 3 w 2028"/>
                <a:gd name="T37" fmla="*/ 724 h 1311"/>
                <a:gd name="T38" fmla="*/ 0 w 2028"/>
                <a:gd name="T39" fmla="*/ 655 h 1311"/>
                <a:gd name="T40" fmla="*/ 3 w 2028"/>
                <a:gd name="T41" fmla="*/ 590 h 1311"/>
                <a:gd name="T42" fmla="*/ 28 w 2028"/>
                <a:gd name="T43" fmla="*/ 460 h 1311"/>
                <a:gd name="T44" fmla="*/ 77 w 2028"/>
                <a:gd name="T45" fmla="*/ 342 h 1311"/>
                <a:gd name="T46" fmla="*/ 145 w 2028"/>
                <a:gd name="T47" fmla="*/ 238 h 1311"/>
                <a:gd name="T48" fmla="*/ 231 w 2028"/>
                <a:gd name="T49" fmla="*/ 147 h 1311"/>
                <a:gd name="T50" fmla="*/ 332 w 2028"/>
                <a:gd name="T51" fmla="*/ 79 h 1311"/>
                <a:gd name="T52" fmla="*/ 448 w 2028"/>
                <a:gd name="T53" fmla="*/ 29 h 1311"/>
                <a:gd name="T54" fmla="*/ 541 w 2028"/>
                <a:gd name="T55" fmla="*/ 7 h 1311"/>
                <a:gd name="T56" fmla="*/ 604 w 2028"/>
                <a:gd name="T57" fmla="*/ 0 h 1311"/>
                <a:gd name="T58" fmla="*/ 1387 w 2028"/>
                <a:gd name="T59" fmla="*/ 0 h 1311"/>
                <a:gd name="T60" fmla="*/ 1454 w 2028"/>
                <a:gd name="T61" fmla="*/ 2 h 1311"/>
                <a:gd name="T62" fmla="*/ 1517 w 2028"/>
                <a:gd name="T63" fmla="*/ 13 h 1311"/>
                <a:gd name="T64" fmla="*/ 1638 w 2028"/>
                <a:gd name="T65" fmla="*/ 52 h 1311"/>
                <a:gd name="T66" fmla="*/ 1745 w 2028"/>
                <a:gd name="T67" fmla="*/ 112 h 1311"/>
                <a:gd name="T68" fmla="*/ 1841 w 2028"/>
                <a:gd name="T69" fmla="*/ 191 h 1311"/>
                <a:gd name="T70" fmla="*/ 1918 w 2028"/>
                <a:gd name="T71" fmla="*/ 288 h 1311"/>
                <a:gd name="T72" fmla="*/ 1978 w 2028"/>
                <a:gd name="T73" fmla="*/ 399 h 1311"/>
                <a:gd name="T74" fmla="*/ 2014 w 2028"/>
                <a:gd name="T75" fmla="*/ 523 h 1311"/>
                <a:gd name="T76" fmla="*/ 2025 w 2028"/>
                <a:gd name="T77" fmla="*/ 622 h 1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1">
                  <a:moveTo>
                    <a:pt x="2028" y="655"/>
                  </a:moveTo>
                  <a:lnTo>
                    <a:pt x="2025" y="688"/>
                  </a:lnTo>
                  <a:lnTo>
                    <a:pt x="2025" y="724"/>
                  </a:lnTo>
                  <a:lnTo>
                    <a:pt x="2014" y="787"/>
                  </a:lnTo>
                  <a:lnTo>
                    <a:pt x="1998" y="850"/>
                  </a:lnTo>
                  <a:lnTo>
                    <a:pt x="1978" y="910"/>
                  </a:lnTo>
                  <a:lnTo>
                    <a:pt x="1951" y="967"/>
                  </a:lnTo>
                  <a:lnTo>
                    <a:pt x="1918" y="1023"/>
                  </a:lnTo>
                  <a:lnTo>
                    <a:pt x="1882" y="1072"/>
                  </a:lnTo>
                  <a:lnTo>
                    <a:pt x="1841" y="1118"/>
                  </a:lnTo>
                  <a:lnTo>
                    <a:pt x="1794" y="1163"/>
                  </a:lnTo>
                  <a:lnTo>
                    <a:pt x="1745" y="1201"/>
                  </a:lnTo>
                  <a:lnTo>
                    <a:pt x="1693" y="1231"/>
                  </a:lnTo>
                  <a:lnTo>
                    <a:pt x="1638" y="1262"/>
                  </a:lnTo>
                  <a:lnTo>
                    <a:pt x="1577" y="1284"/>
                  </a:lnTo>
                  <a:lnTo>
                    <a:pt x="1517" y="1300"/>
                  </a:lnTo>
                  <a:lnTo>
                    <a:pt x="1486" y="1305"/>
                  </a:lnTo>
                  <a:lnTo>
                    <a:pt x="1454" y="1309"/>
                  </a:lnTo>
                  <a:lnTo>
                    <a:pt x="1420" y="1311"/>
                  </a:lnTo>
                  <a:lnTo>
                    <a:pt x="1387" y="1311"/>
                  </a:lnTo>
                  <a:lnTo>
                    <a:pt x="638" y="1311"/>
                  </a:lnTo>
                  <a:lnTo>
                    <a:pt x="604" y="1311"/>
                  </a:lnTo>
                  <a:lnTo>
                    <a:pt x="572" y="1309"/>
                  </a:lnTo>
                  <a:lnTo>
                    <a:pt x="541" y="1305"/>
                  </a:lnTo>
                  <a:lnTo>
                    <a:pt x="509" y="1300"/>
                  </a:lnTo>
                  <a:lnTo>
                    <a:pt x="448" y="1284"/>
                  </a:lnTo>
                  <a:lnTo>
                    <a:pt x="388" y="1262"/>
                  </a:lnTo>
                  <a:lnTo>
                    <a:pt x="332" y="1231"/>
                  </a:lnTo>
                  <a:lnTo>
                    <a:pt x="280" y="1201"/>
                  </a:lnTo>
                  <a:lnTo>
                    <a:pt x="231" y="1163"/>
                  </a:lnTo>
                  <a:lnTo>
                    <a:pt x="187" y="1118"/>
                  </a:lnTo>
                  <a:lnTo>
                    <a:pt x="145" y="1072"/>
                  </a:lnTo>
                  <a:lnTo>
                    <a:pt x="107" y="1023"/>
                  </a:lnTo>
                  <a:lnTo>
                    <a:pt x="77" y="967"/>
                  </a:lnTo>
                  <a:lnTo>
                    <a:pt x="50" y="910"/>
                  </a:lnTo>
                  <a:lnTo>
                    <a:pt x="28" y="850"/>
                  </a:lnTo>
                  <a:lnTo>
                    <a:pt x="12" y="787"/>
                  </a:lnTo>
                  <a:lnTo>
                    <a:pt x="3" y="724"/>
                  </a:lnTo>
                  <a:lnTo>
                    <a:pt x="0" y="688"/>
                  </a:lnTo>
                  <a:lnTo>
                    <a:pt x="0" y="655"/>
                  </a:lnTo>
                  <a:lnTo>
                    <a:pt x="0" y="622"/>
                  </a:lnTo>
                  <a:lnTo>
                    <a:pt x="3" y="590"/>
                  </a:lnTo>
                  <a:lnTo>
                    <a:pt x="12" y="523"/>
                  </a:lnTo>
                  <a:lnTo>
                    <a:pt x="28" y="460"/>
                  </a:lnTo>
                  <a:lnTo>
                    <a:pt x="50" y="399"/>
                  </a:lnTo>
                  <a:lnTo>
                    <a:pt x="77" y="342"/>
                  </a:lnTo>
                  <a:lnTo>
                    <a:pt x="107" y="288"/>
                  </a:lnTo>
                  <a:lnTo>
                    <a:pt x="145" y="238"/>
                  </a:lnTo>
                  <a:lnTo>
                    <a:pt x="187" y="191"/>
                  </a:lnTo>
                  <a:lnTo>
                    <a:pt x="231" y="147"/>
                  </a:lnTo>
                  <a:lnTo>
                    <a:pt x="280" y="112"/>
                  </a:lnTo>
                  <a:lnTo>
                    <a:pt x="332" y="79"/>
                  </a:lnTo>
                  <a:lnTo>
                    <a:pt x="388" y="52"/>
                  </a:lnTo>
                  <a:lnTo>
                    <a:pt x="448" y="29"/>
                  </a:lnTo>
                  <a:lnTo>
                    <a:pt x="509" y="13"/>
                  </a:lnTo>
                  <a:lnTo>
                    <a:pt x="541" y="7"/>
                  </a:lnTo>
                  <a:lnTo>
                    <a:pt x="572" y="2"/>
                  </a:lnTo>
                  <a:lnTo>
                    <a:pt x="604" y="0"/>
                  </a:lnTo>
                  <a:lnTo>
                    <a:pt x="638" y="0"/>
                  </a:lnTo>
                  <a:lnTo>
                    <a:pt x="1387" y="0"/>
                  </a:lnTo>
                  <a:lnTo>
                    <a:pt x="1420" y="0"/>
                  </a:lnTo>
                  <a:lnTo>
                    <a:pt x="1454" y="2"/>
                  </a:lnTo>
                  <a:lnTo>
                    <a:pt x="1486" y="7"/>
                  </a:lnTo>
                  <a:lnTo>
                    <a:pt x="1517" y="13"/>
                  </a:lnTo>
                  <a:lnTo>
                    <a:pt x="1577" y="29"/>
                  </a:lnTo>
                  <a:lnTo>
                    <a:pt x="1638" y="52"/>
                  </a:lnTo>
                  <a:lnTo>
                    <a:pt x="1693" y="79"/>
                  </a:lnTo>
                  <a:lnTo>
                    <a:pt x="1745" y="112"/>
                  </a:lnTo>
                  <a:lnTo>
                    <a:pt x="1794" y="147"/>
                  </a:lnTo>
                  <a:lnTo>
                    <a:pt x="1841" y="191"/>
                  </a:lnTo>
                  <a:lnTo>
                    <a:pt x="1882" y="238"/>
                  </a:lnTo>
                  <a:lnTo>
                    <a:pt x="1918" y="288"/>
                  </a:lnTo>
                  <a:lnTo>
                    <a:pt x="1951" y="342"/>
                  </a:lnTo>
                  <a:lnTo>
                    <a:pt x="1978" y="399"/>
                  </a:lnTo>
                  <a:lnTo>
                    <a:pt x="1998" y="460"/>
                  </a:lnTo>
                  <a:lnTo>
                    <a:pt x="2014" y="523"/>
                  </a:lnTo>
                  <a:lnTo>
                    <a:pt x="2025" y="590"/>
                  </a:lnTo>
                  <a:lnTo>
                    <a:pt x="2025" y="622"/>
                  </a:lnTo>
                  <a:lnTo>
                    <a:pt x="2028" y="655"/>
                  </a:lnTo>
                  <a:close/>
                </a:path>
              </a:pathLst>
            </a:custGeom>
            <a:solidFill>
              <a:srgbClr val="F3F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88"/>
            <p:cNvSpPr>
              <a:spLocks/>
            </p:cNvSpPr>
            <p:nvPr/>
          </p:nvSpPr>
          <p:spPr bwMode="auto">
            <a:xfrm>
              <a:off x="4330701" y="3897313"/>
              <a:ext cx="463550" cy="301625"/>
            </a:xfrm>
            <a:custGeom>
              <a:avLst/>
              <a:gdLst>
                <a:gd name="T0" fmla="*/ 2025 w 2044"/>
                <a:gd name="T1" fmla="*/ 730 h 1328"/>
                <a:gd name="T2" fmla="*/ 1978 w 2044"/>
                <a:gd name="T3" fmla="*/ 917 h 1328"/>
                <a:gd name="T4" fmla="*/ 1882 w 2044"/>
                <a:gd name="T5" fmla="*/ 1075 h 1328"/>
                <a:gd name="T6" fmla="*/ 1750 w 2044"/>
                <a:gd name="T7" fmla="*/ 1202 h 1328"/>
                <a:gd name="T8" fmla="*/ 1585 w 2044"/>
                <a:gd name="T9" fmla="*/ 1284 h 1328"/>
                <a:gd name="T10" fmla="*/ 1462 w 2044"/>
                <a:gd name="T11" fmla="*/ 1309 h 1328"/>
                <a:gd name="T12" fmla="*/ 646 w 2044"/>
                <a:gd name="T13" fmla="*/ 1312 h 1328"/>
                <a:gd name="T14" fmla="*/ 549 w 2044"/>
                <a:gd name="T15" fmla="*/ 1307 h 1328"/>
                <a:gd name="T16" fmla="*/ 401 w 2044"/>
                <a:gd name="T17" fmla="*/ 1262 h 1328"/>
                <a:gd name="T18" fmla="*/ 245 w 2044"/>
                <a:gd name="T19" fmla="*/ 1163 h 1328"/>
                <a:gd name="T20" fmla="*/ 124 w 2044"/>
                <a:gd name="T21" fmla="*/ 1026 h 1328"/>
                <a:gd name="T22" fmla="*/ 44 w 2044"/>
                <a:gd name="T23" fmla="*/ 856 h 1328"/>
                <a:gd name="T24" fmla="*/ 16 w 2044"/>
                <a:gd name="T25" fmla="*/ 664 h 1328"/>
                <a:gd name="T26" fmla="*/ 44 w 2044"/>
                <a:gd name="T27" fmla="*/ 473 h 1328"/>
                <a:gd name="T28" fmla="*/ 124 w 2044"/>
                <a:gd name="T29" fmla="*/ 302 h 1328"/>
                <a:gd name="T30" fmla="*/ 245 w 2044"/>
                <a:gd name="T31" fmla="*/ 165 h 1328"/>
                <a:gd name="T32" fmla="*/ 401 w 2044"/>
                <a:gd name="T33" fmla="*/ 66 h 1328"/>
                <a:gd name="T34" fmla="*/ 580 w 2044"/>
                <a:gd name="T35" fmla="*/ 20 h 1328"/>
                <a:gd name="T36" fmla="*/ 1395 w 2044"/>
                <a:gd name="T37" fmla="*/ 16 h 1328"/>
                <a:gd name="T38" fmla="*/ 1525 w 2044"/>
                <a:gd name="T39" fmla="*/ 30 h 1328"/>
                <a:gd name="T40" fmla="*/ 1698 w 2044"/>
                <a:gd name="T41" fmla="*/ 93 h 1328"/>
                <a:gd name="T42" fmla="*/ 1844 w 2044"/>
                <a:gd name="T43" fmla="*/ 206 h 1328"/>
                <a:gd name="T44" fmla="*/ 1950 w 2044"/>
                <a:gd name="T45" fmla="*/ 354 h 1328"/>
                <a:gd name="T46" fmla="*/ 2013 w 2044"/>
                <a:gd name="T47" fmla="*/ 532 h 1328"/>
                <a:gd name="T48" fmla="*/ 2036 w 2044"/>
                <a:gd name="T49" fmla="*/ 664 h 1328"/>
                <a:gd name="T50" fmla="*/ 2041 w 2044"/>
                <a:gd name="T51" fmla="*/ 595 h 1328"/>
                <a:gd name="T52" fmla="*/ 1991 w 2044"/>
                <a:gd name="T53" fmla="*/ 406 h 1328"/>
                <a:gd name="T54" fmla="*/ 1896 w 2044"/>
                <a:gd name="T55" fmla="*/ 241 h 1328"/>
                <a:gd name="T56" fmla="*/ 1759 w 2044"/>
                <a:gd name="T57" fmla="*/ 113 h 1328"/>
                <a:gd name="T58" fmla="*/ 1588 w 2044"/>
                <a:gd name="T59" fmla="*/ 30 h 1328"/>
                <a:gd name="T60" fmla="*/ 1494 w 2044"/>
                <a:gd name="T61" fmla="*/ 9 h 1328"/>
                <a:gd name="T62" fmla="*/ 1395 w 2044"/>
                <a:gd name="T63" fmla="*/ 0 h 1328"/>
                <a:gd name="T64" fmla="*/ 580 w 2044"/>
                <a:gd name="T65" fmla="*/ 3 h 1328"/>
                <a:gd name="T66" fmla="*/ 483 w 2044"/>
                <a:gd name="T67" fmla="*/ 20 h 1328"/>
                <a:gd name="T68" fmla="*/ 338 w 2044"/>
                <a:gd name="T69" fmla="*/ 79 h 1328"/>
                <a:gd name="T70" fmla="*/ 187 w 2044"/>
                <a:gd name="T71" fmla="*/ 194 h 1328"/>
                <a:gd name="T72" fmla="*/ 77 w 2044"/>
                <a:gd name="T73" fmla="*/ 349 h 1328"/>
                <a:gd name="T74" fmla="*/ 11 w 2044"/>
                <a:gd name="T75" fmla="*/ 530 h 1328"/>
                <a:gd name="T76" fmla="*/ 0 w 2044"/>
                <a:gd name="T77" fmla="*/ 664 h 1328"/>
                <a:gd name="T78" fmla="*/ 11 w 2044"/>
                <a:gd name="T79" fmla="*/ 798 h 1328"/>
                <a:gd name="T80" fmla="*/ 77 w 2044"/>
                <a:gd name="T81" fmla="*/ 982 h 1328"/>
                <a:gd name="T82" fmla="*/ 187 w 2044"/>
                <a:gd name="T83" fmla="*/ 1133 h 1328"/>
                <a:gd name="T84" fmla="*/ 338 w 2044"/>
                <a:gd name="T85" fmla="*/ 1248 h 1328"/>
                <a:gd name="T86" fmla="*/ 483 w 2044"/>
                <a:gd name="T87" fmla="*/ 1309 h 1328"/>
                <a:gd name="T88" fmla="*/ 580 w 2044"/>
                <a:gd name="T89" fmla="*/ 1325 h 1328"/>
                <a:gd name="T90" fmla="*/ 1395 w 2044"/>
                <a:gd name="T91" fmla="*/ 1328 h 1328"/>
                <a:gd name="T92" fmla="*/ 1494 w 2044"/>
                <a:gd name="T93" fmla="*/ 1323 h 1328"/>
                <a:gd name="T94" fmla="*/ 1588 w 2044"/>
                <a:gd name="T95" fmla="*/ 1298 h 1328"/>
                <a:gd name="T96" fmla="*/ 1759 w 2044"/>
                <a:gd name="T97" fmla="*/ 1215 h 1328"/>
                <a:gd name="T98" fmla="*/ 1896 w 2044"/>
                <a:gd name="T99" fmla="*/ 1086 h 1328"/>
                <a:gd name="T100" fmla="*/ 1991 w 2044"/>
                <a:gd name="T101" fmla="*/ 922 h 1328"/>
                <a:gd name="T102" fmla="*/ 2041 w 2044"/>
                <a:gd name="T103" fmla="*/ 733 h 1328"/>
                <a:gd name="T104" fmla="*/ 2036 w 2044"/>
                <a:gd name="T105" fmla="*/ 664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28">
                  <a:moveTo>
                    <a:pt x="2036" y="664"/>
                  </a:moveTo>
                  <a:lnTo>
                    <a:pt x="2027" y="664"/>
                  </a:lnTo>
                  <a:lnTo>
                    <a:pt x="2025" y="730"/>
                  </a:lnTo>
                  <a:lnTo>
                    <a:pt x="2013" y="796"/>
                  </a:lnTo>
                  <a:lnTo>
                    <a:pt x="1997" y="856"/>
                  </a:lnTo>
                  <a:lnTo>
                    <a:pt x="1978" y="917"/>
                  </a:lnTo>
                  <a:lnTo>
                    <a:pt x="1950" y="974"/>
                  </a:lnTo>
                  <a:lnTo>
                    <a:pt x="1921" y="1026"/>
                  </a:lnTo>
                  <a:lnTo>
                    <a:pt x="1882" y="1075"/>
                  </a:lnTo>
                  <a:lnTo>
                    <a:pt x="1844" y="1122"/>
                  </a:lnTo>
                  <a:lnTo>
                    <a:pt x="1797" y="1163"/>
                  </a:lnTo>
                  <a:lnTo>
                    <a:pt x="1750" y="1202"/>
                  </a:lnTo>
                  <a:lnTo>
                    <a:pt x="1698" y="1235"/>
                  </a:lnTo>
                  <a:lnTo>
                    <a:pt x="1642" y="1262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92" y="1307"/>
                  </a:lnTo>
                  <a:lnTo>
                    <a:pt x="1462" y="1309"/>
                  </a:lnTo>
                  <a:lnTo>
                    <a:pt x="1428" y="1312"/>
                  </a:lnTo>
                  <a:lnTo>
                    <a:pt x="1395" y="1312"/>
                  </a:lnTo>
                  <a:lnTo>
                    <a:pt x="646" y="1312"/>
                  </a:lnTo>
                  <a:lnTo>
                    <a:pt x="612" y="1312"/>
                  </a:lnTo>
                  <a:lnTo>
                    <a:pt x="580" y="1309"/>
                  </a:lnTo>
                  <a:lnTo>
                    <a:pt x="549" y="1307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1" y="1262"/>
                  </a:lnTo>
                  <a:lnTo>
                    <a:pt x="346" y="1235"/>
                  </a:lnTo>
                  <a:lnTo>
                    <a:pt x="294" y="1202"/>
                  </a:lnTo>
                  <a:lnTo>
                    <a:pt x="245" y="1163"/>
                  </a:lnTo>
                  <a:lnTo>
                    <a:pt x="200" y="1122"/>
                  </a:lnTo>
                  <a:lnTo>
                    <a:pt x="159" y="1075"/>
                  </a:lnTo>
                  <a:lnTo>
                    <a:pt x="124" y="1026"/>
                  </a:lnTo>
                  <a:lnTo>
                    <a:pt x="90" y="974"/>
                  </a:lnTo>
                  <a:lnTo>
                    <a:pt x="66" y="917"/>
                  </a:lnTo>
                  <a:lnTo>
                    <a:pt x="44" y="856"/>
                  </a:lnTo>
                  <a:lnTo>
                    <a:pt x="27" y="796"/>
                  </a:lnTo>
                  <a:lnTo>
                    <a:pt x="20" y="730"/>
                  </a:lnTo>
                  <a:lnTo>
                    <a:pt x="16" y="664"/>
                  </a:lnTo>
                  <a:lnTo>
                    <a:pt x="20" y="599"/>
                  </a:lnTo>
                  <a:lnTo>
                    <a:pt x="27" y="532"/>
                  </a:lnTo>
                  <a:lnTo>
                    <a:pt x="44" y="473"/>
                  </a:lnTo>
                  <a:lnTo>
                    <a:pt x="66" y="412"/>
                  </a:lnTo>
                  <a:lnTo>
                    <a:pt x="90" y="354"/>
                  </a:lnTo>
                  <a:lnTo>
                    <a:pt x="124" y="302"/>
                  </a:lnTo>
                  <a:lnTo>
                    <a:pt x="159" y="252"/>
                  </a:lnTo>
                  <a:lnTo>
                    <a:pt x="200" y="206"/>
                  </a:lnTo>
                  <a:lnTo>
                    <a:pt x="245" y="165"/>
                  </a:lnTo>
                  <a:lnTo>
                    <a:pt x="294" y="126"/>
                  </a:lnTo>
                  <a:lnTo>
                    <a:pt x="346" y="93"/>
                  </a:lnTo>
                  <a:lnTo>
                    <a:pt x="401" y="66"/>
                  </a:lnTo>
                  <a:lnTo>
                    <a:pt x="459" y="43"/>
                  </a:lnTo>
                  <a:lnTo>
                    <a:pt x="519" y="30"/>
                  </a:lnTo>
                  <a:lnTo>
                    <a:pt x="580" y="20"/>
                  </a:lnTo>
                  <a:lnTo>
                    <a:pt x="612" y="16"/>
                  </a:lnTo>
                  <a:lnTo>
                    <a:pt x="646" y="16"/>
                  </a:lnTo>
                  <a:lnTo>
                    <a:pt x="1395" y="16"/>
                  </a:lnTo>
                  <a:lnTo>
                    <a:pt x="1428" y="16"/>
                  </a:lnTo>
                  <a:lnTo>
                    <a:pt x="1462" y="20"/>
                  </a:lnTo>
                  <a:lnTo>
                    <a:pt x="1525" y="30"/>
                  </a:lnTo>
                  <a:lnTo>
                    <a:pt x="1585" y="43"/>
                  </a:lnTo>
                  <a:lnTo>
                    <a:pt x="1642" y="66"/>
                  </a:lnTo>
                  <a:lnTo>
                    <a:pt x="1698" y="93"/>
                  </a:lnTo>
                  <a:lnTo>
                    <a:pt x="1750" y="126"/>
                  </a:lnTo>
                  <a:lnTo>
                    <a:pt x="1797" y="165"/>
                  </a:lnTo>
                  <a:lnTo>
                    <a:pt x="1844" y="206"/>
                  </a:lnTo>
                  <a:lnTo>
                    <a:pt x="1882" y="252"/>
                  </a:lnTo>
                  <a:lnTo>
                    <a:pt x="1921" y="302"/>
                  </a:lnTo>
                  <a:lnTo>
                    <a:pt x="1950" y="354"/>
                  </a:lnTo>
                  <a:lnTo>
                    <a:pt x="1978" y="412"/>
                  </a:lnTo>
                  <a:lnTo>
                    <a:pt x="1997" y="473"/>
                  </a:lnTo>
                  <a:lnTo>
                    <a:pt x="2013" y="532"/>
                  </a:lnTo>
                  <a:lnTo>
                    <a:pt x="2025" y="599"/>
                  </a:lnTo>
                  <a:lnTo>
                    <a:pt x="2027" y="664"/>
                  </a:lnTo>
                  <a:lnTo>
                    <a:pt x="2036" y="664"/>
                  </a:lnTo>
                  <a:lnTo>
                    <a:pt x="2044" y="664"/>
                  </a:lnTo>
                  <a:lnTo>
                    <a:pt x="2044" y="631"/>
                  </a:lnTo>
                  <a:lnTo>
                    <a:pt x="2041" y="595"/>
                  </a:lnTo>
                  <a:lnTo>
                    <a:pt x="2031" y="530"/>
                  </a:lnTo>
                  <a:lnTo>
                    <a:pt x="2013" y="467"/>
                  </a:lnTo>
                  <a:lnTo>
                    <a:pt x="1991" y="406"/>
                  </a:lnTo>
                  <a:lnTo>
                    <a:pt x="1964" y="349"/>
                  </a:lnTo>
                  <a:lnTo>
                    <a:pt x="1934" y="293"/>
                  </a:lnTo>
                  <a:lnTo>
                    <a:pt x="1896" y="241"/>
                  </a:lnTo>
                  <a:lnTo>
                    <a:pt x="1854" y="194"/>
                  </a:lnTo>
                  <a:lnTo>
                    <a:pt x="1808" y="151"/>
                  </a:lnTo>
                  <a:lnTo>
                    <a:pt x="1759" y="113"/>
                  </a:lnTo>
                  <a:lnTo>
                    <a:pt x="1707" y="79"/>
                  </a:lnTo>
                  <a:lnTo>
                    <a:pt x="1649" y="52"/>
                  </a:lnTo>
                  <a:lnTo>
                    <a:pt x="1588" y="30"/>
                  </a:lnTo>
                  <a:lnTo>
                    <a:pt x="1557" y="20"/>
                  </a:lnTo>
                  <a:lnTo>
                    <a:pt x="1527" y="14"/>
                  </a:lnTo>
                  <a:lnTo>
                    <a:pt x="1494" y="9"/>
                  </a:lnTo>
                  <a:lnTo>
                    <a:pt x="1462" y="3"/>
                  </a:lnTo>
                  <a:lnTo>
                    <a:pt x="1428" y="0"/>
                  </a:lnTo>
                  <a:lnTo>
                    <a:pt x="1395" y="0"/>
                  </a:lnTo>
                  <a:lnTo>
                    <a:pt x="646" y="0"/>
                  </a:lnTo>
                  <a:lnTo>
                    <a:pt x="612" y="0"/>
                  </a:lnTo>
                  <a:lnTo>
                    <a:pt x="580" y="3"/>
                  </a:lnTo>
                  <a:lnTo>
                    <a:pt x="547" y="9"/>
                  </a:lnTo>
                  <a:lnTo>
                    <a:pt x="513" y="14"/>
                  </a:lnTo>
                  <a:lnTo>
                    <a:pt x="483" y="20"/>
                  </a:lnTo>
                  <a:lnTo>
                    <a:pt x="454" y="30"/>
                  </a:lnTo>
                  <a:lnTo>
                    <a:pt x="393" y="52"/>
                  </a:lnTo>
                  <a:lnTo>
                    <a:pt x="338" y="79"/>
                  </a:lnTo>
                  <a:lnTo>
                    <a:pt x="283" y="113"/>
                  </a:lnTo>
                  <a:lnTo>
                    <a:pt x="234" y="151"/>
                  </a:lnTo>
                  <a:lnTo>
                    <a:pt x="187" y="194"/>
                  </a:lnTo>
                  <a:lnTo>
                    <a:pt x="146" y="241"/>
                  </a:lnTo>
                  <a:lnTo>
                    <a:pt x="110" y="293"/>
                  </a:lnTo>
                  <a:lnTo>
                    <a:pt x="77" y="349"/>
                  </a:lnTo>
                  <a:lnTo>
                    <a:pt x="49" y="406"/>
                  </a:lnTo>
                  <a:lnTo>
                    <a:pt x="27" y="467"/>
                  </a:lnTo>
                  <a:lnTo>
                    <a:pt x="11" y="530"/>
                  </a:lnTo>
                  <a:lnTo>
                    <a:pt x="2" y="595"/>
                  </a:lnTo>
                  <a:lnTo>
                    <a:pt x="0" y="631"/>
                  </a:lnTo>
                  <a:lnTo>
                    <a:pt x="0" y="664"/>
                  </a:lnTo>
                  <a:lnTo>
                    <a:pt x="0" y="700"/>
                  </a:lnTo>
                  <a:lnTo>
                    <a:pt x="2" y="733"/>
                  </a:lnTo>
                  <a:lnTo>
                    <a:pt x="11" y="798"/>
                  </a:lnTo>
                  <a:lnTo>
                    <a:pt x="27" y="861"/>
                  </a:lnTo>
                  <a:lnTo>
                    <a:pt x="49" y="922"/>
                  </a:lnTo>
                  <a:lnTo>
                    <a:pt x="77" y="982"/>
                  </a:lnTo>
                  <a:lnTo>
                    <a:pt x="110" y="1037"/>
                  </a:lnTo>
                  <a:lnTo>
                    <a:pt x="146" y="1086"/>
                  </a:lnTo>
                  <a:lnTo>
                    <a:pt x="187" y="1133"/>
                  </a:lnTo>
                  <a:lnTo>
                    <a:pt x="234" y="1177"/>
                  </a:lnTo>
                  <a:lnTo>
                    <a:pt x="283" y="1215"/>
                  </a:lnTo>
                  <a:lnTo>
                    <a:pt x="338" y="1248"/>
                  </a:lnTo>
                  <a:lnTo>
                    <a:pt x="393" y="1276"/>
                  </a:lnTo>
                  <a:lnTo>
                    <a:pt x="454" y="1298"/>
                  </a:lnTo>
                  <a:lnTo>
                    <a:pt x="483" y="1309"/>
                  </a:lnTo>
                  <a:lnTo>
                    <a:pt x="513" y="1314"/>
                  </a:lnTo>
                  <a:lnTo>
                    <a:pt x="547" y="1323"/>
                  </a:lnTo>
                  <a:lnTo>
                    <a:pt x="580" y="1325"/>
                  </a:lnTo>
                  <a:lnTo>
                    <a:pt x="612" y="1328"/>
                  </a:lnTo>
                  <a:lnTo>
                    <a:pt x="646" y="1328"/>
                  </a:lnTo>
                  <a:lnTo>
                    <a:pt x="1395" y="1328"/>
                  </a:lnTo>
                  <a:lnTo>
                    <a:pt x="1428" y="1328"/>
                  </a:lnTo>
                  <a:lnTo>
                    <a:pt x="1462" y="1325"/>
                  </a:lnTo>
                  <a:lnTo>
                    <a:pt x="1494" y="1323"/>
                  </a:lnTo>
                  <a:lnTo>
                    <a:pt x="1527" y="1314"/>
                  </a:lnTo>
                  <a:lnTo>
                    <a:pt x="1557" y="1309"/>
                  </a:lnTo>
                  <a:lnTo>
                    <a:pt x="1588" y="1298"/>
                  </a:lnTo>
                  <a:lnTo>
                    <a:pt x="1649" y="1276"/>
                  </a:lnTo>
                  <a:lnTo>
                    <a:pt x="1707" y="1248"/>
                  </a:lnTo>
                  <a:lnTo>
                    <a:pt x="1759" y="1215"/>
                  </a:lnTo>
                  <a:lnTo>
                    <a:pt x="1808" y="1177"/>
                  </a:lnTo>
                  <a:lnTo>
                    <a:pt x="1854" y="1133"/>
                  </a:lnTo>
                  <a:lnTo>
                    <a:pt x="1896" y="1086"/>
                  </a:lnTo>
                  <a:lnTo>
                    <a:pt x="1934" y="1037"/>
                  </a:lnTo>
                  <a:lnTo>
                    <a:pt x="1964" y="982"/>
                  </a:lnTo>
                  <a:lnTo>
                    <a:pt x="1991" y="922"/>
                  </a:lnTo>
                  <a:lnTo>
                    <a:pt x="2013" y="861"/>
                  </a:lnTo>
                  <a:lnTo>
                    <a:pt x="2031" y="798"/>
                  </a:lnTo>
                  <a:lnTo>
                    <a:pt x="2041" y="733"/>
                  </a:lnTo>
                  <a:lnTo>
                    <a:pt x="2044" y="700"/>
                  </a:lnTo>
                  <a:lnTo>
                    <a:pt x="2044" y="664"/>
                  </a:lnTo>
                  <a:lnTo>
                    <a:pt x="2036" y="664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89"/>
            <p:cNvSpPr>
              <a:spLocks/>
            </p:cNvSpPr>
            <p:nvPr/>
          </p:nvSpPr>
          <p:spPr bwMode="auto">
            <a:xfrm>
              <a:off x="4333876" y="3917950"/>
              <a:ext cx="379413" cy="241300"/>
            </a:xfrm>
            <a:custGeom>
              <a:avLst/>
              <a:gdLst>
                <a:gd name="T0" fmla="*/ 682 w 1676"/>
                <a:gd name="T1" fmla="*/ 0 h 1065"/>
                <a:gd name="T2" fmla="*/ 585 w 1676"/>
                <a:gd name="T3" fmla="*/ 6 h 1065"/>
                <a:gd name="T4" fmla="*/ 497 w 1676"/>
                <a:gd name="T5" fmla="*/ 25 h 1065"/>
                <a:gd name="T6" fmla="*/ 415 w 1676"/>
                <a:gd name="T7" fmla="*/ 58 h 1065"/>
                <a:gd name="T8" fmla="*/ 339 w 1676"/>
                <a:gd name="T9" fmla="*/ 107 h 1065"/>
                <a:gd name="T10" fmla="*/ 305 w 1676"/>
                <a:gd name="T11" fmla="*/ 119 h 1065"/>
                <a:gd name="T12" fmla="*/ 286 w 1676"/>
                <a:gd name="T13" fmla="*/ 110 h 1065"/>
                <a:gd name="T14" fmla="*/ 276 w 1676"/>
                <a:gd name="T15" fmla="*/ 91 h 1065"/>
                <a:gd name="T16" fmla="*/ 286 w 1676"/>
                <a:gd name="T17" fmla="*/ 55 h 1065"/>
                <a:gd name="T18" fmla="*/ 319 w 1676"/>
                <a:gd name="T19" fmla="*/ 6 h 1065"/>
                <a:gd name="T20" fmla="*/ 247 w 1676"/>
                <a:gd name="T21" fmla="*/ 55 h 1065"/>
                <a:gd name="T22" fmla="*/ 184 w 1676"/>
                <a:gd name="T23" fmla="*/ 113 h 1065"/>
                <a:gd name="T24" fmla="*/ 108 w 1676"/>
                <a:gd name="T25" fmla="*/ 209 h 1065"/>
                <a:gd name="T26" fmla="*/ 50 w 1676"/>
                <a:gd name="T27" fmla="*/ 319 h 1065"/>
                <a:gd name="T28" fmla="*/ 11 w 1676"/>
                <a:gd name="T29" fmla="*/ 439 h 1065"/>
                <a:gd name="T30" fmla="*/ 0 w 1676"/>
                <a:gd name="T31" fmla="*/ 571 h 1065"/>
                <a:gd name="T32" fmla="*/ 11 w 1676"/>
                <a:gd name="T33" fmla="*/ 703 h 1065"/>
                <a:gd name="T34" fmla="*/ 50 w 1676"/>
                <a:gd name="T35" fmla="*/ 824 h 1065"/>
                <a:gd name="T36" fmla="*/ 108 w 1676"/>
                <a:gd name="T37" fmla="*/ 933 h 1065"/>
                <a:gd name="T38" fmla="*/ 184 w 1676"/>
                <a:gd name="T39" fmla="*/ 1029 h 1065"/>
                <a:gd name="T40" fmla="*/ 198 w 1676"/>
                <a:gd name="T41" fmla="*/ 1024 h 1065"/>
                <a:gd name="T42" fmla="*/ 160 w 1676"/>
                <a:gd name="T43" fmla="*/ 941 h 1065"/>
                <a:gd name="T44" fmla="*/ 135 w 1676"/>
                <a:gd name="T45" fmla="*/ 851 h 1065"/>
                <a:gd name="T46" fmla="*/ 121 w 1676"/>
                <a:gd name="T47" fmla="*/ 757 h 1065"/>
                <a:gd name="T48" fmla="*/ 121 w 1676"/>
                <a:gd name="T49" fmla="*/ 673 h 1065"/>
                <a:gd name="T50" fmla="*/ 132 w 1676"/>
                <a:gd name="T51" fmla="*/ 574 h 1065"/>
                <a:gd name="T52" fmla="*/ 171 w 1676"/>
                <a:gd name="T53" fmla="*/ 448 h 1065"/>
                <a:gd name="T54" fmla="*/ 229 w 1676"/>
                <a:gd name="T55" fmla="*/ 335 h 1065"/>
                <a:gd name="T56" fmla="*/ 308 w 1676"/>
                <a:gd name="T57" fmla="*/ 236 h 1065"/>
                <a:gd name="T58" fmla="*/ 404 w 1676"/>
                <a:gd name="T59" fmla="*/ 157 h 1065"/>
                <a:gd name="T60" fmla="*/ 514 w 1676"/>
                <a:gd name="T61" fmla="*/ 96 h 1065"/>
                <a:gd name="T62" fmla="*/ 605 w 1676"/>
                <a:gd name="T63" fmla="*/ 63 h 1065"/>
                <a:gd name="T64" fmla="*/ 668 w 1676"/>
                <a:gd name="T65" fmla="*/ 49 h 1065"/>
                <a:gd name="T66" fmla="*/ 731 w 1676"/>
                <a:gd name="T67" fmla="*/ 44 h 1065"/>
                <a:gd name="T68" fmla="*/ 1516 w 1676"/>
                <a:gd name="T69" fmla="*/ 42 h 1065"/>
                <a:gd name="T70" fmla="*/ 1597 w 1676"/>
                <a:gd name="T71" fmla="*/ 47 h 1065"/>
                <a:gd name="T72" fmla="*/ 1676 w 1676"/>
                <a:gd name="T73" fmla="*/ 63 h 1065"/>
                <a:gd name="T74" fmla="*/ 1613 w 1676"/>
                <a:gd name="T75" fmla="*/ 36 h 1065"/>
                <a:gd name="T76" fmla="*/ 1547 w 1676"/>
                <a:gd name="T77" fmla="*/ 17 h 1065"/>
                <a:gd name="T78" fmla="*/ 1476 w 1676"/>
                <a:gd name="T79" fmla="*/ 3 h 1065"/>
                <a:gd name="T80" fmla="*/ 1404 w 1676"/>
                <a:gd name="T81" fmla="*/ 0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76" h="1065">
                  <a:moveTo>
                    <a:pt x="1404" y="0"/>
                  </a:moveTo>
                  <a:lnTo>
                    <a:pt x="682" y="0"/>
                  </a:lnTo>
                  <a:lnTo>
                    <a:pt x="632" y="0"/>
                  </a:lnTo>
                  <a:lnTo>
                    <a:pt x="585" y="6"/>
                  </a:lnTo>
                  <a:lnTo>
                    <a:pt x="542" y="15"/>
                  </a:lnTo>
                  <a:lnTo>
                    <a:pt x="497" y="25"/>
                  </a:lnTo>
                  <a:lnTo>
                    <a:pt x="456" y="42"/>
                  </a:lnTo>
                  <a:lnTo>
                    <a:pt x="415" y="58"/>
                  </a:lnTo>
                  <a:lnTo>
                    <a:pt x="377" y="83"/>
                  </a:lnTo>
                  <a:lnTo>
                    <a:pt x="339" y="107"/>
                  </a:lnTo>
                  <a:lnTo>
                    <a:pt x="322" y="116"/>
                  </a:lnTo>
                  <a:lnTo>
                    <a:pt x="305" y="119"/>
                  </a:lnTo>
                  <a:lnTo>
                    <a:pt x="294" y="116"/>
                  </a:lnTo>
                  <a:lnTo>
                    <a:pt x="286" y="110"/>
                  </a:lnTo>
                  <a:lnTo>
                    <a:pt x="278" y="101"/>
                  </a:lnTo>
                  <a:lnTo>
                    <a:pt x="276" y="91"/>
                  </a:lnTo>
                  <a:lnTo>
                    <a:pt x="278" y="74"/>
                  </a:lnTo>
                  <a:lnTo>
                    <a:pt x="286" y="55"/>
                  </a:lnTo>
                  <a:lnTo>
                    <a:pt x="299" y="33"/>
                  </a:lnTo>
                  <a:lnTo>
                    <a:pt x="319" y="6"/>
                  </a:lnTo>
                  <a:lnTo>
                    <a:pt x="283" y="31"/>
                  </a:lnTo>
                  <a:lnTo>
                    <a:pt x="247" y="55"/>
                  </a:lnTo>
                  <a:lnTo>
                    <a:pt x="215" y="83"/>
                  </a:lnTo>
                  <a:lnTo>
                    <a:pt x="184" y="113"/>
                  </a:lnTo>
                  <a:lnTo>
                    <a:pt x="143" y="159"/>
                  </a:lnTo>
                  <a:lnTo>
                    <a:pt x="108" y="209"/>
                  </a:lnTo>
                  <a:lnTo>
                    <a:pt x="74" y="261"/>
                  </a:lnTo>
                  <a:lnTo>
                    <a:pt x="50" y="319"/>
                  </a:lnTo>
                  <a:lnTo>
                    <a:pt x="28" y="380"/>
                  </a:lnTo>
                  <a:lnTo>
                    <a:pt x="11" y="439"/>
                  </a:lnTo>
                  <a:lnTo>
                    <a:pt x="4" y="506"/>
                  </a:lnTo>
                  <a:lnTo>
                    <a:pt x="0" y="571"/>
                  </a:lnTo>
                  <a:lnTo>
                    <a:pt x="4" y="637"/>
                  </a:lnTo>
                  <a:lnTo>
                    <a:pt x="11" y="703"/>
                  </a:lnTo>
                  <a:lnTo>
                    <a:pt x="28" y="763"/>
                  </a:lnTo>
                  <a:lnTo>
                    <a:pt x="50" y="824"/>
                  </a:lnTo>
                  <a:lnTo>
                    <a:pt x="74" y="881"/>
                  </a:lnTo>
                  <a:lnTo>
                    <a:pt x="108" y="933"/>
                  </a:lnTo>
                  <a:lnTo>
                    <a:pt x="143" y="982"/>
                  </a:lnTo>
                  <a:lnTo>
                    <a:pt x="184" y="1029"/>
                  </a:lnTo>
                  <a:lnTo>
                    <a:pt x="220" y="1065"/>
                  </a:lnTo>
                  <a:lnTo>
                    <a:pt x="198" y="1024"/>
                  </a:lnTo>
                  <a:lnTo>
                    <a:pt x="177" y="982"/>
                  </a:lnTo>
                  <a:lnTo>
                    <a:pt x="160" y="941"/>
                  </a:lnTo>
                  <a:lnTo>
                    <a:pt x="146" y="898"/>
                  </a:lnTo>
                  <a:lnTo>
                    <a:pt x="135" y="851"/>
                  </a:lnTo>
                  <a:lnTo>
                    <a:pt x="126" y="804"/>
                  </a:lnTo>
                  <a:lnTo>
                    <a:pt x="121" y="757"/>
                  </a:lnTo>
                  <a:lnTo>
                    <a:pt x="119" y="709"/>
                  </a:lnTo>
                  <a:lnTo>
                    <a:pt x="121" y="673"/>
                  </a:lnTo>
                  <a:lnTo>
                    <a:pt x="121" y="640"/>
                  </a:lnTo>
                  <a:lnTo>
                    <a:pt x="132" y="574"/>
                  </a:lnTo>
                  <a:lnTo>
                    <a:pt x="148" y="511"/>
                  </a:lnTo>
                  <a:lnTo>
                    <a:pt x="171" y="448"/>
                  </a:lnTo>
                  <a:lnTo>
                    <a:pt x="198" y="390"/>
                  </a:lnTo>
                  <a:lnTo>
                    <a:pt x="229" y="335"/>
                  </a:lnTo>
                  <a:lnTo>
                    <a:pt x="267" y="286"/>
                  </a:lnTo>
                  <a:lnTo>
                    <a:pt x="308" y="236"/>
                  </a:lnTo>
                  <a:lnTo>
                    <a:pt x="355" y="195"/>
                  </a:lnTo>
                  <a:lnTo>
                    <a:pt x="404" y="157"/>
                  </a:lnTo>
                  <a:lnTo>
                    <a:pt x="456" y="124"/>
                  </a:lnTo>
                  <a:lnTo>
                    <a:pt x="514" y="96"/>
                  </a:lnTo>
                  <a:lnTo>
                    <a:pt x="575" y="72"/>
                  </a:lnTo>
                  <a:lnTo>
                    <a:pt x="605" y="63"/>
                  </a:lnTo>
                  <a:lnTo>
                    <a:pt x="636" y="55"/>
                  </a:lnTo>
                  <a:lnTo>
                    <a:pt x="668" y="49"/>
                  </a:lnTo>
                  <a:lnTo>
                    <a:pt x="701" y="47"/>
                  </a:lnTo>
                  <a:lnTo>
                    <a:pt x="731" y="44"/>
                  </a:lnTo>
                  <a:lnTo>
                    <a:pt x="767" y="42"/>
                  </a:lnTo>
                  <a:lnTo>
                    <a:pt x="1516" y="42"/>
                  </a:lnTo>
                  <a:lnTo>
                    <a:pt x="1558" y="44"/>
                  </a:lnTo>
                  <a:lnTo>
                    <a:pt x="1597" y="47"/>
                  </a:lnTo>
                  <a:lnTo>
                    <a:pt x="1638" y="55"/>
                  </a:lnTo>
                  <a:lnTo>
                    <a:pt x="1676" y="63"/>
                  </a:lnTo>
                  <a:lnTo>
                    <a:pt x="1644" y="49"/>
                  </a:lnTo>
                  <a:lnTo>
                    <a:pt x="1613" y="36"/>
                  </a:lnTo>
                  <a:lnTo>
                    <a:pt x="1581" y="25"/>
                  </a:lnTo>
                  <a:lnTo>
                    <a:pt x="1547" y="17"/>
                  </a:lnTo>
                  <a:lnTo>
                    <a:pt x="1511" y="9"/>
                  </a:lnTo>
                  <a:lnTo>
                    <a:pt x="1476" y="3"/>
                  </a:lnTo>
                  <a:lnTo>
                    <a:pt x="1440" y="0"/>
                  </a:lnTo>
                  <a:lnTo>
                    <a:pt x="1404" y="0"/>
                  </a:lnTo>
                  <a:close/>
                </a:path>
              </a:pathLst>
            </a:custGeom>
            <a:solidFill>
              <a:srgbClr val="C9CA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90"/>
            <p:cNvSpPr>
              <a:spLocks/>
            </p:cNvSpPr>
            <p:nvPr/>
          </p:nvSpPr>
          <p:spPr bwMode="auto">
            <a:xfrm>
              <a:off x="4332288" y="3914775"/>
              <a:ext cx="77788" cy="249238"/>
            </a:xfrm>
            <a:custGeom>
              <a:avLst/>
              <a:gdLst>
                <a:gd name="T0" fmla="*/ 347 w 347"/>
                <a:gd name="T1" fmla="*/ 0 h 1101"/>
                <a:gd name="T2" fmla="*/ 307 w 347"/>
                <a:gd name="T3" fmla="*/ 23 h 1101"/>
                <a:gd name="T4" fmla="*/ 273 w 347"/>
                <a:gd name="T5" fmla="*/ 47 h 1101"/>
                <a:gd name="T6" fmla="*/ 237 w 347"/>
                <a:gd name="T7" fmla="*/ 75 h 1101"/>
                <a:gd name="T8" fmla="*/ 203 w 347"/>
                <a:gd name="T9" fmla="*/ 102 h 1101"/>
                <a:gd name="T10" fmla="*/ 174 w 347"/>
                <a:gd name="T11" fmla="*/ 135 h 1101"/>
                <a:gd name="T12" fmla="*/ 145 w 347"/>
                <a:gd name="T13" fmla="*/ 168 h 1101"/>
                <a:gd name="T14" fmla="*/ 118 w 347"/>
                <a:gd name="T15" fmla="*/ 203 h 1101"/>
                <a:gd name="T16" fmla="*/ 96 w 347"/>
                <a:gd name="T17" fmla="*/ 239 h 1101"/>
                <a:gd name="T18" fmla="*/ 75 w 347"/>
                <a:gd name="T19" fmla="*/ 277 h 1101"/>
                <a:gd name="T20" fmla="*/ 55 w 347"/>
                <a:gd name="T21" fmla="*/ 319 h 1101"/>
                <a:gd name="T22" fmla="*/ 39 w 347"/>
                <a:gd name="T23" fmla="*/ 360 h 1101"/>
                <a:gd name="T24" fmla="*/ 25 w 347"/>
                <a:gd name="T25" fmla="*/ 401 h 1101"/>
                <a:gd name="T26" fmla="*/ 14 w 347"/>
                <a:gd name="T27" fmla="*/ 448 h 1101"/>
                <a:gd name="T28" fmla="*/ 6 w 347"/>
                <a:gd name="T29" fmla="*/ 492 h 1101"/>
                <a:gd name="T30" fmla="*/ 0 w 347"/>
                <a:gd name="T31" fmla="*/ 538 h 1101"/>
                <a:gd name="T32" fmla="*/ 0 w 347"/>
                <a:gd name="T33" fmla="*/ 585 h 1101"/>
                <a:gd name="T34" fmla="*/ 0 w 347"/>
                <a:gd name="T35" fmla="*/ 624 h 1101"/>
                <a:gd name="T36" fmla="*/ 3 w 347"/>
                <a:gd name="T37" fmla="*/ 662 h 1101"/>
                <a:gd name="T38" fmla="*/ 8 w 347"/>
                <a:gd name="T39" fmla="*/ 700 h 1101"/>
                <a:gd name="T40" fmla="*/ 17 w 347"/>
                <a:gd name="T41" fmla="*/ 739 h 1101"/>
                <a:gd name="T42" fmla="*/ 25 w 347"/>
                <a:gd name="T43" fmla="*/ 775 h 1101"/>
                <a:gd name="T44" fmla="*/ 36 w 347"/>
                <a:gd name="T45" fmla="*/ 811 h 1101"/>
                <a:gd name="T46" fmla="*/ 50 w 347"/>
                <a:gd name="T47" fmla="*/ 843 h 1101"/>
                <a:gd name="T48" fmla="*/ 66 w 347"/>
                <a:gd name="T49" fmla="*/ 879 h 1101"/>
                <a:gd name="T50" fmla="*/ 82 w 347"/>
                <a:gd name="T51" fmla="*/ 908 h 1101"/>
                <a:gd name="T52" fmla="*/ 102 w 347"/>
                <a:gd name="T53" fmla="*/ 942 h 1101"/>
                <a:gd name="T54" fmla="*/ 121 w 347"/>
                <a:gd name="T55" fmla="*/ 972 h 1101"/>
                <a:gd name="T56" fmla="*/ 143 w 347"/>
                <a:gd name="T57" fmla="*/ 1000 h 1101"/>
                <a:gd name="T58" fmla="*/ 165 w 347"/>
                <a:gd name="T59" fmla="*/ 1027 h 1101"/>
                <a:gd name="T60" fmla="*/ 190 w 347"/>
                <a:gd name="T61" fmla="*/ 1054 h 1101"/>
                <a:gd name="T62" fmla="*/ 217 w 347"/>
                <a:gd name="T63" fmla="*/ 1079 h 1101"/>
                <a:gd name="T64" fmla="*/ 244 w 347"/>
                <a:gd name="T65" fmla="*/ 1101 h 1101"/>
                <a:gd name="T66" fmla="*/ 228 w 347"/>
                <a:gd name="T67" fmla="*/ 1079 h 1101"/>
                <a:gd name="T68" fmla="*/ 192 w 347"/>
                <a:gd name="T69" fmla="*/ 1043 h 1101"/>
                <a:gd name="T70" fmla="*/ 151 w 347"/>
                <a:gd name="T71" fmla="*/ 996 h 1101"/>
                <a:gd name="T72" fmla="*/ 116 w 347"/>
                <a:gd name="T73" fmla="*/ 947 h 1101"/>
                <a:gd name="T74" fmla="*/ 82 w 347"/>
                <a:gd name="T75" fmla="*/ 895 h 1101"/>
                <a:gd name="T76" fmla="*/ 58 w 347"/>
                <a:gd name="T77" fmla="*/ 838 h 1101"/>
                <a:gd name="T78" fmla="*/ 36 w 347"/>
                <a:gd name="T79" fmla="*/ 777 h 1101"/>
                <a:gd name="T80" fmla="*/ 19 w 347"/>
                <a:gd name="T81" fmla="*/ 717 h 1101"/>
                <a:gd name="T82" fmla="*/ 12 w 347"/>
                <a:gd name="T83" fmla="*/ 651 h 1101"/>
                <a:gd name="T84" fmla="*/ 8 w 347"/>
                <a:gd name="T85" fmla="*/ 585 h 1101"/>
                <a:gd name="T86" fmla="*/ 12 w 347"/>
                <a:gd name="T87" fmla="*/ 520 h 1101"/>
                <a:gd name="T88" fmla="*/ 19 w 347"/>
                <a:gd name="T89" fmla="*/ 453 h 1101"/>
                <a:gd name="T90" fmla="*/ 36 w 347"/>
                <a:gd name="T91" fmla="*/ 394 h 1101"/>
                <a:gd name="T92" fmla="*/ 58 w 347"/>
                <a:gd name="T93" fmla="*/ 333 h 1101"/>
                <a:gd name="T94" fmla="*/ 82 w 347"/>
                <a:gd name="T95" fmla="*/ 275 h 1101"/>
                <a:gd name="T96" fmla="*/ 116 w 347"/>
                <a:gd name="T97" fmla="*/ 223 h 1101"/>
                <a:gd name="T98" fmla="*/ 151 w 347"/>
                <a:gd name="T99" fmla="*/ 173 h 1101"/>
                <a:gd name="T100" fmla="*/ 192 w 347"/>
                <a:gd name="T101" fmla="*/ 127 h 1101"/>
                <a:gd name="T102" fmla="*/ 223 w 347"/>
                <a:gd name="T103" fmla="*/ 97 h 1101"/>
                <a:gd name="T104" fmla="*/ 255 w 347"/>
                <a:gd name="T105" fmla="*/ 69 h 1101"/>
                <a:gd name="T106" fmla="*/ 291 w 347"/>
                <a:gd name="T107" fmla="*/ 45 h 1101"/>
                <a:gd name="T108" fmla="*/ 327 w 347"/>
                <a:gd name="T109" fmla="*/ 20 h 1101"/>
                <a:gd name="T110" fmla="*/ 347 w 347"/>
                <a:gd name="T111" fmla="*/ 0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7" h="1101">
                  <a:moveTo>
                    <a:pt x="347" y="0"/>
                  </a:moveTo>
                  <a:lnTo>
                    <a:pt x="307" y="23"/>
                  </a:lnTo>
                  <a:lnTo>
                    <a:pt x="273" y="47"/>
                  </a:lnTo>
                  <a:lnTo>
                    <a:pt x="237" y="75"/>
                  </a:lnTo>
                  <a:lnTo>
                    <a:pt x="203" y="102"/>
                  </a:lnTo>
                  <a:lnTo>
                    <a:pt x="174" y="135"/>
                  </a:lnTo>
                  <a:lnTo>
                    <a:pt x="145" y="168"/>
                  </a:lnTo>
                  <a:lnTo>
                    <a:pt x="118" y="203"/>
                  </a:lnTo>
                  <a:lnTo>
                    <a:pt x="96" y="239"/>
                  </a:lnTo>
                  <a:lnTo>
                    <a:pt x="75" y="277"/>
                  </a:lnTo>
                  <a:lnTo>
                    <a:pt x="55" y="319"/>
                  </a:lnTo>
                  <a:lnTo>
                    <a:pt x="39" y="360"/>
                  </a:lnTo>
                  <a:lnTo>
                    <a:pt x="25" y="401"/>
                  </a:lnTo>
                  <a:lnTo>
                    <a:pt x="14" y="448"/>
                  </a:lnTo>
                  <a:lnTo>
                    <a:pt x="6" y="492"/>
                  </a:lnTo>
                  <a:lnTo>
                    <a:pt x="0" y="538"/>
                  </a:lnTo>
                  <a:lnTo>
                    <a:pt x="0" y="585"/>
                  </a:lnTo>
                  <a:lnTo>
                    <a:pt x="0" y="624"/>
                  </a:lnTo>
                  <a:lnTo>
                    <a:pt x="3" y="662"/>
                  </a:lnTo>
                  <a:lnTo>
                    <a:pt x="8" y="700"/>
                  </a:lnTo>
                  <a:lnTo>
                    <a:pt x="17" y="739"/>
                  </a:lnTo>
                  <a:lnTo>
                    <a:pt x="25" y="775"/>
                  </a:lnTo>
                  <a:lnTo>
                    <a:pt x="36" y="811"/>
                  </a:lnTo>
                  <a:lnTo>
                    <a:pt x="50" y="843"/>
                  </a:lnTo>
                  <a:lnTo>
                    <a:pt x="66" y="879"/>
                  </a:lnTo>
                  <a:lnTo>
                    <a:pt x="82" y="908"/>
                  </a:lnTo>
                  <a:lnTo>
                    <a:pt x="102" y="942"/>
                  </a:lnTo>
                  <a:lnTo>
                    <a:pt x="121" y="972"/>
                  </a:lnTo>
                  <a:lnTo>
                    <a:pt x="143" y="1000"/>
                  </a:lnTo>
                  <a:lnTo>
                    <a:pt x="165" y="1027"/>
                  </a:lnTo>
                  <a:lnTo>
                    <a:pt x="190" y="1054"/>
                  </a:lnTo>
                  <a:lnTo>
                    <a:pt x="217" y="1079"/>
                  </a:lnTo>
                  <a:lnTo>
                    <a:pt x="244" y="1101"/>
                  </a:lnTo>
                  <a:lnTo>
                    <a:pt x="228" y="1079"/>
                  </a:lnTo>
                  <a:lnTo>
                    <a:pt x="192" y="1043"/>
                  </a:lnTo>
                  <a:lnTo>
                    <a:pt x="151" y="996"/>
                  </a:lnTo>
                  <a:lnTo>
                    <a:pt x="116" y="947"/>
                  </a:lnTo>
                  <a:lnTo>
                    <a:pt x="82" y="895"/>
                  </a:lnTo>
                  <a:lnTo>
                    <a:pt x="58" y="838"/>
                  </a:lnTo>
                  <a:lnTo>
                    <a:pt x="36" y="777"/>
                  </a:lnTo>
                  <a:lnTo>
                    <a:pt x="19" y="717"/>
                  </a:lnTo>
                  <a:lnTo>
                    <a:pt x="12" y="651"/>
                  </a:lnTo>
                  <a:lnTo>
                    <a:pt x="8" y="585"/>
                  </a:lnTo>
                  <a:lnTo>
                    <a:pt x="12" y="520"/>
                  </a:lnTo>
                  <a:lnTo>
                    <a:pt x="19" y="453"/>
                  </a:lnTo>
                  <a:lnTo>
                    <a:pt x="36" y="394"/>
                  </a:lnTo>
                  <a:lnTo>
                    <a:pt x="58" y="333"/>
                  </a:lnTo>
                  <a:lnTo>
                    <a:pt x="82" y="275"/>
                  </a:lnTo>
                  <a:lnTo>
                    <a:pt x="116" y="223"/>
                  </a:lnTo>
                  <a:lnTo>
                    <a:pt x="151" y="173"/>
                  </a:lnTo>
                  <a:lnTo>
                    <a:pt x="192" y="127"/>
                  </a:lnTo>
                  <a:lnTo>
                    <a:pt x="223" y="97"/>
                  </a:lnTo>
                  <a:lnTo>
                    <a:pt x="255" y="69"/>
                  </a:lnTo>
                  <a:lnTo>
                    <a:pt x="291" y="45"/>
                  </a:lnTo>
                  <a:lnTo>
                    <a:pt x="327" y="20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6437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191"/>
            <p:cNvSpPr>
              <a:spLocks/>
            </p:cNvSpPr>
            <p:nvPr/>
          </p:nvSpPr>
          <p:spPr bwMode="auto">
            <a:xfrm>
              <a:off x="4362451" y="3929063"/>
              <a:ext cx="460375" cy="298450"/>
            </a:xfrm>
            <a:custGeom>
              <a:avLst/>
              <a:gdLst>
                <a:gd name="T0" fmla="*/ 2028 w 2028"/>
                <a:gd name="T1" fmla="*/ 692 h 1315"/>
                <a:gd name="T2" fmla="*/ 2017 w 2028"/>
                <a:gd name="T3" fmla="*/ 791 h 1315"/>
                <a:gd name="T4" fmla="*/ 1979 w 2028"/>
                <a:gd name="T5" fmla="*/ 915 h 1315"/>
                <a:gd name="T6" fmla="*/ 1921 w 2028"/>
                <a:gd name="T7" fmla="*/ 1027 h 1315"/>
                <a:gd name="T8" fmla="*/ 1842 w 2028"/>
                <a:gd name="T9" fmla="*/ 1123 h 1315"/>
                <a:gd name="T10" fmla="*/ 1748 w 2028"/>
                <a:gd name="T11" fmla="*/ 1203 h 1315"/>
                <a:gd name="T12" fmla="*/ 1638 w 2028"/>
                <a:gd name="T13" fmla="*/ 1262 h 1315"/>
                <a:gd name="T14" fmla="*/ 1520 w 2028"/>
                <a:gd name="T15" fmla="*/ 1302 h 1315"/>
                <a:gd name="T16" fmla="*/ 1457 w 2028"/>
                <a:gd name="T17" fmla="*/ 1312 h 1315"/>
                <a:gd name="T18" fmla="*/ 1390 w 2028"/>
                <a:gd name="T19" fmla="*/ 1315 h 1315"/>
                <a:gd name="T20" fmla="*/ 608 w 2028"/>
                <a:gd name="T21" fmla="*/ 1315 h 1315"/>
                <a:gd name="T22" fmla="*/ 542 w 2028"/>
                <a:gd name="T23" fmla="*/ 1307 h 1315"/>
                <a:gd name="T24" fmla="*/ 452 w 2028"/>
                <a:gd name="T25" fmla="*/ 1285 h 1315"/>
                <a:gd name="T26" fmla="*/ 335 w 2028"/>
                <a:gd name="T27" fmla="*/ 1235 h 1315"/>
                <a:gd name="T28" fmla="*/ 234 w 2028"/>
                <a:gd name="T29" fmla="*/ 1165 h 1315"/>
                <a:gd name="T30" fmla="*/ 146 w 2028"/>
                <a:gd name="T31" fmla="*/ 1077 h 1315"/>
                <a:gd name="T32" fmla="*/ 78 w 2028"/>
                <a:gd name="T33" fmla="*/ 972 h 1315"/>
                <a:gd name="T34" fmla="*/ 31 w 2028"/>
                <a:gd name="T35" fmla="*/ 854 h 1315"/>
                <a:gd name="T36" fmla="*/ 4 w 2028"/>
                <a:gd name="T37" fmla="*/ 725 h 1315"/>
                <a:gd name="T38" fmla="*/ 0 w 2028"/>
                <a:gd name="T39" fmla="*/ 660 h 1315"/>
                <a:gd name="T40" fmla="*/ 4 w 2028"/>
                <a:gd name="T41" fmla="*/ 591 h 1315"/>
                <a:gd name="T42" fmla="*/ 31 w 2028"/>
                <a:gd name="T43" fmla="*/ 464 h 1315"/>
                <a:gd name="T44" fmla="*/ 78 w 2028"/>
                <a:gd name="T45" fmla="*/ 347 h 1315"/>
                <a:gd name="T46" fmla="*/ 146 w 2028"/>
                <a:gd name="T47" fmla="*/ 243 h 1315"/>
                <a:gd name="T48" fmla="*/ 234 w 2028"/>
                <a:gd name="T49" fmla="*/ 151 h 1315"/>
                <a:gd name="T50" fmla="*/ 335 w 2028"/>
                <a:gd name="T51" fmla="*/ 81 h 1315"/>
                <a:gd name="T52" fmla="*/ 452 w 2028"/>
                <a:gd name="T53" fmla="*/ 31 h 1315"/>
                <a:gd name="T54" fmla="*/ 542 w 2028"/>
                <a:gd name="T55" fmla="*/ 9 h 1315"/>
                <a:gd name="T56" fmla="*/ 608 w 2028"/>
                <a:gd name="T57" fmla="*/ 4 h 1315"/>
                <a:gd name="T58" fmla="*/ 1390 w 2028"/>
                <a:gd name="T59" fmla="*/ 0 h 1315"/>
                <a:gd name="T60" fmla="*/ 1457 w 2028"/>
                <a:gd name="T61" fmla="*/ 6 h 1315"/>
                <a:gd name="T62" fmla="*/ 1520 w 2028"/>
                <a:gd name="T63" fmla="*/ 14 h 1315"/>
                <a:gd name="T64" fmla="*/ 1638 w 2028"/>
                <a:gd name="T65" fmla="*/ 52 h 1315"/>
                <a:gd name="T66" fmla="*/ 1748 w 2028"/>
                <a:gd name="T67" fmla="*/ 113 h 1315"/>
                <a:gd name="T68" fmla="*/ 1842 w 2028"/>
                <a:gd name="T69" fmla="*/ 196 h 1315"/>
                <a:gd name="T70" fmla="*/ 1921 w 2028"/>
                <a:gd name="T71" fmla="*/ 291 h 1315"/>
                <a:gd name="T72" fmla="*/ 1979 w 2028"/>
                <a:gd name="T73" fmla="*/ 404 h 1315"/>
                <a:gd name="T74" fmla="*/ 2017 w 2028"/>
                <a:gd name="T75" fmla="*/ 527 h 1315"/>
                <a:gd name="T76" fmla="*/ 2028 w 2028"/>
                <a:gd name="T77" fmla="*/ 626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5">
                  <a:moveTo>
                    <a:pt x="2028" y="660"/>
                  </a:moveTo>
                  <a:lnTo>
                    <a:pt x="2028" y="692"/>
                  </a:lnTo>
                  <a:lnTo>
                    <a:pt x="2026" y="725"/>
                  </a:lnTo>
                  <a:lnTo>
                    <a:pt x="2017" y="791"/>
                  </a:lnTo>
                  <a:lnTo>
                    <a:pt x="2001" y="854"/>
                  </a:lnTo>
                  <a:lnTo>
                    <a:pt x="1979" y="915"/>
                  </a:lnTo>
                  <a:lnTo>
                    <a:pt x="1952" y="972"/>
                  </a:lnTo>
                  <a:lnTo>
                    <a:pt x="1921" y="1027"/>
                  </a:lnTo>
                  <a:lnTo>
                    <a:pt x="1883" y="1077"/>
                  </a:lnTo>
                  <a:lnTo>
                    <a:pt x="1842" y="1123"/>
                  </a:lnTo>
                  <a:lnTo>
                    <a:pt x="1797" y="1165"/>
                  </a:lnTo>
                  <a:lnTo>
                    <a:pt x="1748" y="1203"/>
                  </a:lnTo>
                  <a:lnTo>
                    <a:pt x="1696" y="1235"/>
                  </a:lnTo>
                  <a:lnTo>
                    <a:pt x="1638" y="1262"/>
                  </a:lnTo>
                  <a:lnTo>
                    <a:pt x="1581" y="1285"/>
                  </a:lnTo>
                  <a:lnTo>
                    <a:pt x="1520" y="1302"/>
                  </a:lnTo>
                  <a:lnTo>
                    <a:pt x="1487" y="1307"/>
                  </a:lnTo>
                  <a:lnTo>
                    <a:pt x="1457" y="1312"/>
                  </a:lnTo>
                  <a:lnTo>
                    <a:pt x="1424" y="1315"/>
                  </a:lnTo>
                  <a:lnTo>
                    <a:pt x="1390" y="1315"/>
                  </a:lnTo>
                  <a:lnTo>
                    <a:pt x="641" y="1315"/>
                  </a:lnTo>
                  <a:lnTo>
                    <a:pt x="608" y="1315"/>
                  </a:lnTo>
                  <a:lnTo>
                    <a:pt x="575" y="1312"/>
                  </a:lnTo>
                  <a:lnTo>
                    <a:pt x="542" y="1307"/>
                  </a:lnTo>
                  <a:lnTo>
                    <a:pt x="512" y="1302"/>
                  </a:lnTo>
                  <a:lnTo>
                    <a:pt x="452" y="1285"/>
                  </a:lnTo>
                  <a:lnTo>
                    <a:pt x="391" y="1262"/>
                  </a:lnTo>
                  <a:lnTo>
                    <a:pt x="335" y="1235"/>
                  </a:lnTo>
                  <a:lnTo>
                    <a:pt x="283" y="1203"/>
                  </a:lnTo>
                  <a:lnTo>
                    <a:pt x="234" y="1165"/>
                  </a:lnTo>
                  <a:lnTo>
                    <a:pt x="188" y="1123"/>
                  </a:lnTo>
                  <a:lnTo>
                    <a:pt x="146" y="1077"/>
                  </a:lnTo>
                  <a:lnTo>
                    <a:pt x="110" y="1027"/>
                  </a:lnTo>
                  <a:lnTo>
                    <a:pt x="78" y="972"/>
                  </a:lnTo>
                  <a:lnTo>
                    <a:pt x="53" y="915"/>
                  </a:lnTo>
                  <a:lnTo>
                    <a:pt x="31" y="854"/>
                  </a:lnTo>
                  <a:lnTo>
                    <a:pt x="15" y="791"/>
                  </a:lnTo>
                  <a:lnTo>
                    <a:pt x="4" y="725"/>
                  </a:lnTo>
                  <a:lnTo>
                    <a:pt x="4" y="692"/>
                  </a:lnTo>
                  <a:lnTo>
                    <a:pt x="0" y="660"/>
                  </a:lnTo>
                  <a:lnTo>
                    <a:pt x="4" y="626"/>
                  </a:lnTo>
                  <a:lnTo>
                    <a:pt x="4" y="591"/>
                  </a:lnTo>
                  <a:lnTo>
                    <a:pt x="15" y="527"/>
                  </a:lnTo>
                  <a:lnTo>
                    <a:pt x="31" y="464"/>
                  </a:lnTo>
                  <a:lnTo>
                    <a:pt x="53" y="404"/>
                  </a:lnTo>
                  <a:lnTo>
                    <a:pt x="78" y="347"/>
                  </a:lnTo>
                  <a:lnTo>
                    <a:pt x="110" y="291"/>
                  </a:lnTo>
                  <a:lnTo>
                    <a:pt x="146" y="243"/>
                  </a:lnTo>
                  <a:lnTo>
                    <a:pt x="188" y="196"/>
                  </a:lnTo>
                  <a:lnTo>
                    <a:pt x="234" y="151"/>
                  </a:lnTo>
                  <a:lnTo>
                    <a:pt x="283" y="113"/>
                  </a:lnTo>
                  <a:lnTo>
                    <a:pt x="335" y="81"/>
                  </a:lnTo>
                  <a:lnTo>
                    <a:pt x="391" y="52"/>
                  </a:lnTo>
                  <a:lnTo>
                    <a:pt x="452" y="31"/>
                  </a:lnTo>
                  <a:lnTo>
                    <a:pt x="512" y="14"/>
                  </a:lnTo>
                  <a:lnTo>
                    <a:pt x="542" y="9"/>
                  </a:lnTo>
                  <a:lnTo>
                    <a:pt x="575" y="6"/>
                  </a:lnTo>
                  <a:lnTo>
                    <a:pt x="608" y="4"/>
                  </a:lnTo>
                  <a:lnTo>
                    <a:pt x="641" y="0"/>
                  </a:lnTo>
                  <a:lnTo>
                    <a:pt x="1390" y="0"/>
                  </a:lnTo>
                  <a:lnTo>
                    <a:pt x="1424" y="4"/>
                  </a:lnTo>
                  <a:lnTo>
                    <a:pt x="1457" y="6"/>
                  </a:lnTo>
                  <a:lnTo>
                    <a:pt x="1487" y="9"/>
                  </a:lnTo>
                  <a:lnTo>
                    <a:pt x="1520" y="14"/>
                  </a:lnTo>
                  <a:lnTo>
                    <a:pt x="1581" y="31"/>
                  </a:lnTo>
                  <a:lnTo>
                    <a:pt x="1638" y="52"/>
                  </a:lnTo>
                  <a:lnTo>
                    <a:pt x="1696" y="81"/>
                  </a:lnTo>
                  <a:lnTo>
                    <a:pt x="1748" y="113"/>
                  </a:lnTo>
                  <a:lnTo>
                    <a:pt x="1797" y="151"/>
                  </a:lnTo>
                  <a:lnTo>
                    <a:pt x="1842" y="196"/>
                  </a:lnTo>
                  <a:lnTo>
                    <a:pt x="1883" y="243"/>
                  </a:lnTo>
                  <a:lnTo>
                    <a:pt x="1921" y="291"/>
                  </a:lnTo>
                  <a:lnTo>
                    <a:pt x="1952" y="347"/>
                  </a:lnTo>
                  <a:lnTo>
                    <a:pt x="1979" y="404"/>
                  </a:lnTo>
                  <a:lnTo>
                    <a:pt x="2001" y="464"/>
                  </a:lnTo>
                  <a:lnTo>
                    <a:pt x="2017" y="527"/>
                  </a:lnTo>
                  <a:lnTo>
                    <a:pt x="2026" y="591"/>
                  </a:lnTo>
                  <a:lnTo>
                    <a:pt x="2028" y="626"/>
                  </a:lnTo>
                  <a:lnTo>
                    <a:pt x="2028" y="660"/>
                  </a:lnTo>
                  <a:close/>
                </a:path>
              </a:pathLst>
            </a:custGeom>
            <a:solidFill>
              <a:srgbClr val="D9E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192"/>
            <p:cNvSpPr>
              <a:spLocks/>
            </p:cNvSpPr>
            <p:nvPr/>
          </p:nvSpPr>
          <p:spPr bwMode="auto">
            <a:xfrm>
              <a:off x="4360863" y="3927475"/>
              <a:ext cx="463550" cy="301625"/>
            </a:xfrm>
            <a:custGeom>
              <a:avLst/>
              <a:gdLst>
                <a:gd name="T0" fmla="*/ 2024 w 2044"/>
                <a:gd name="T1" fmla="*/ 732 h 1330"/>
                <a:gd name="T2" fmla="*/ 1977 w 2044"/>
                <a:gd name="T3" fmla="*/ 919 h 1330"/>
                <a:gd name="T4" fmla="*/ 1885 w 2044"/>
                <a:gd name="T5" fmla="*/ 1078 h 1330"/>
                <a:gd name="T6" fmla="*/ 1750 w 2044"/>
                <a:gd name="T7" fmla="*/ 1204 h 1330"/>
                <a:gd name="T8" fmla="*/ 1585 w 2044"/>
                <a:gd name="T9" fmla="*/ 1284 h 1330"/>
                <a:gd name="T10" fmla="*/ 1431 w 2044"/>
                <a:gd name="T11" fmla="*/ 1314 h 1330"/>
                <a:gd name="T12" fmla="*/ 615 w 2044"/>
                <a:gd name="T13" fmla="*/ 1314 h 1330"/>
                <a:gd name="T14" fmla="*/ 459 w 2044"/>
                <a:gd name="T15" fmla="*/ 1284 h 1330"/>
                <a:gd name="T16" fmla="*/ 294 w 2044"/>
                <a:gd name="T17" fmla="*/ 1204 h 1330"/>
                <a:gd name="T18" fmla="*/ 162 w 2044"/>
                <a:gd name="T19" fmla="*/ 1078 h 1330"/>
                <a:gd name="T20" fmla="*/ 65 w 2044"/>
                <a:gd name="T21" fmla="*/ 919 h 1330"/>
                <a:gd name="T22" fmla="*/ 18 w 2044"/>
                <a:gd name="T23" fmla="*/ 732 h 1330"/>
                <a:gd name="T24" fmla="*/ 29 w 2044"/>
                <a:gd name="T25" fmla="*/ 534 h 1330"/>
                <a:gd name="T26" fmla="*/ 93 w 2044"/>
                <a:gd name="T27" fmla="*/ 356 h 1330"/>
                <a:gd name="T28" fmla="*/ 200 w 2044"/>
                <a:gd name="T29" fmla="*/ 208 h 1330"/>
                <a:gd name="T30" fmla="*/ 346 w 2044"/>
                <a:gd name="T31" fmla="*/ 95 h 1330"/>
                <a:gd name="T32" fmla="*/ 519 w 2044"/>
                <a:gd name="T33" fmla="*/ 30 h 1330"/>
                <a:gd name="T34" fmla="*/ 615 w 2044"/>
                <a:gd name="T35" fmla="*/ 19 h 1330"/>
                <a:gd name="T36" fmla="*/ 1431 w 2044"/>
                <a:gd name="T37" fmla="*/ 19 h 1330"/>
                <a:gd name="T38" fmla="*/ 1525 w 2044"/>
                <a:gd name="T39" fmla="*/ 30 h 1330"/>
                <a:gd name="T40" fmla="*/ 1698 w 2044"/>
                <a:gd name="T41" fmla="*/ 95 h 1330"/>
                <a:gd name="T42" fmla="*/ 1843 w 2044"/>
                <a:gd name="T43" fmla="*/ 208 h 1330"/>
                <a:gd name="T44" fmla="*/ 1953 w 2044"/>
                <a:gd name="T45" fmla="*/ 356 h 1330"/>
                <a:gd name="T46" fmla="*/ 2016 w 2044"/>
                <a:gd name="T47" fmla="*/ 534 h 1330"/>
                <a:gd name="T48" fmla="*/ 2035 w 2044"/>
                <a:gd name="T49" fmla="*/ 667 h 1330"/>
                <a:gd name="T50" fmla="*/ 2041 w 2044"/>
                <a:gd name="T51" fmla="*/ 598 h 1330"/>
                <a:gd name="T52" fmla="*/ 1995 w 2044"/>
                <a:gd name="T53" fmla="*/ 406 h 1330"/>
                <a:gd name="T54" fmla="*/ 1898 w 2044"/>
                <a:gd name="T55" fmla="*/ 244 h 1330"/>
                <a:gd name="T56" fmla="*/ 1761 w 2044"/>
                <a:gd name="T57" fmla="*/ 115 h 1330"/>
                <a:gd name="T58" fmla="*/ 1590 w 2044"/>
                <a:gd name="T59" fmla="*/ 30 h 1330"/>
                <a:gd name="T60" fmla="*/ 1496 w 2044"/>
                <a:gd name="T61" fmla="*/ 7 h 1330"/>
                <a:gd name="T62" fmla="*/ 1397 w 2044"/>
                <a:gd name="T63" fmla="*/ 0 h 1330"/>
                <a:gd name="T64" fmla="*/ 582 w 2044"/>
                <a:gd name="T65" fmla="*/ 5 h 1330"/>
                <a:gd name="T66" fmla="*/ 486 w 2044"/>
                <a:gd name="T67" fmla="*/ 21 h 1330"/>
                <a:gd name="T68" fmla="*/ 337 w 2044"/>
                <a:gd name="T69" fmla="*/ 82 h 1330"/>
                <a:gd name="T70" fmla="*/ 189 w 2044"/>
                <a:gd name="T71" fmla="*/ 194 h 1330"/>
                <a:gd name="T72" fmla="*/ 79 w 2044"/>
                <a:gd name="T73" fmla="*/ 348 h 1330"/>
                <a:gd name="T74" fmla="*/ 13 w 2044"/>
                <a:gd name="T75" fmla="*/ 532 h 1330"/>
                <a:gd name="T76" fmla="*/ 0 w 2044"/>
                <a:gd name="T77" fmla="*/ 667 h 1330"/>
                <a:gd name="T78" fmla="*/ 13 w 2044"/>
                <a:gd name="T79" fmla="*/ 800 h 1330"/>
                <a:gd name="T80" fmla="*/ 79 w 2044"/>
                <a:gd name="T81" fmla="*/ 982 h 1330"/>
                <a:gd name="T82" fmla="*/ 189 w 2044"/>
                <a:gd name="T83" fmla="*/ 1136 h 1330"/>
                <a:gd name="T84" fmla="*/ 337 w 2044"/>
                <a:gd name="T85" fmla="*/ 1251 h 1330"/>
                <a:gd name="T86" fmla="*/ 486 w 2044"/>
                <a:gd name="T87" fmla="*/ 1309 h 1330"/>
                <a:gd name="T88" fmla="*/ 582 w 2044"/>
                <a:gd name="T89" fmla="*/ 1328 h 1330"/>
                <a:gd name="T90" fmla="*/ 1397 w 2044"/>
                <a:gd name="T91" fmla="*/ 1330 h 1330"/>
                <a:gd name="T92" fmla="*/ 1496 w 2044"/>
                <a:gd name="T93" fmla="*/ 1322 h 1330"/>
                <a:gd name="T94" fmla="*/ 1590 w 2044"/>
                <a:gd name="T95" fmla="*/ 1300 h 1330"/>
                <a:gd name="T96" fmla="*/ 1761 w 2044"/>
                <a:gd name="T97" fmla="*/ 1217 h 1330"/>
                <a:gd name="T98" fmla="*/ 1898 w 2044"/>
                <a:gd name="T99" fmla="*/ 1089 h 1330"/>
                <a:gd name="T100" fmla="*/ 1995 w 2044"/>
                <a:gd name="T101" fmla="*/ 924 h 1330"/>
                <a:gd name="T102" fmla="*/ 2041 w 2044"/>
                <a:gd name="T103" fmla="*/ 735 h 1330"/>
                <a:gd name="T104" fmla="*/ 2035 w 2044"/>
                <a:gd name="T105" fmla="*/ 667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30">
                  <a:moveTo>
                    <a:pt x="2035" y="667"/>
                  </a:moveTo>
                  <a:lnTo>
                    <a:pt x="2027" y="667"/>
                  </a:lnTo>
                  <a:lnTo>
                    <a:pt x="2024" y="732"/>
                  </a:lnTo>
                  <a:lnTo>
                    <a:pt x="2016" y="795"/>
                  </a:lnTo>
                  <a:lnTo>
                    <a:pt x="2000" y="859"/>
                  </a:lnTo>
                  <a:lnTo>
                    <a:pt x="1977" y="919"/>
                  </a:lnTo>
                  <a:lnTo>
                    <a:pt x="1953" y="974"/>
                  </a:lnTo>
                  <a:lnTo>
                    <a:pt x="1920" y="1028"/>
                  </a:lnTo>
                  <a:lnTo>
                    <a:pt x="1885" y="1078"/>
                  </a:lnTo>
                  <a:lnTo>
                    <a:pt x="1843" y="1125"/>
                  </a:lnTo>
                  <a:lnTo>
                    <a:pt x="1799" y="1165"/>
                  </a:lnTo>
                  <a:lnTo>
                    <a:pt x="1750" y="1204"/>
                  </a:lnTo>
                  <a:lnTo>
                    <a:pt x="1698" y="1237"/>
                  </a:lnTo>
                  <a:lnTo>
                    <a:pt x="1642" y="1264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64" y="1311"/>
                  </a:lnTo>
                  <a:lnTo>
                    <a:pt x="1431" y="1314"/>
                  </a:lnTo>
                  <a:lnTo>
                    <a:pt x="1397" y="1314"/>
                  </a:lnTo>
                  <a:lnTo>
                    <a:pt x="648" y="1314"/>
                  </a:lnTo>
                  <a:lnTo>
                    <a:pt x="615" y="1314"/>
                  </a:lnTo>
                  <a:lnTo>
                    <a:pt x="582" y="1311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0" y="1264"/>
                  </a:lnTo>
                  <a:lnTo>
                    <a:pt x="346" y="1237"/>
                  </a:lnTo>
                  <a:lnTo>
                    <a:pt x="294" y="1204"/>
                  </a:lnTo>
                  <a:lnTo>
                    <a:pt x="247" y="1165"/>
                  </a:lnTo>
                  <a:lnTo>
                    <a:pt x="200" y="1125"/>
                  </a:lnTo>
                  <a:lnTo>
                    <a:pt x="162" y="1078"/>
                  </a:lnTo>
                  <a:lnTo>
                    <a:pt x="123" y="1028"/>
                  </a:lnTo>
                  <a:lnTo>
                    <a:pt x="93" y="974"/>
                  </a:lnTo>
                  <a:lnTo>
                    <a:pt x="65" y="919"/>
                  </a:lnTo>
                  <a:lnTo>
                    <a:pt x="47" y="859"/>
                  </a:lnTo>
                  <a:lnTo>
                    <a:pt x="29" y="795"/>
                  </a:lnTo>
                  <a:lnTo>
                    <a:pt x="18" y="732"/>
                  </a:lnTo>
                  <a:lnTo>
                    <a:pt x="16" y="667"/>
                  </a:lnTo>
                  <a:lnTo>
                    <a:pt x="18" y="600"/>
                  </a:lnTo>
                  <a:lnTo>
                    <a:pt x="29" y="534"/>
                  </a:lnTo>
                  <a:lnTo>
                    <a:pt x="47" y="471"/>
                  </a:lnTo>
                  <a:lnTo>
                    <a:pt x="65" y="414"/>
                  </a:lnTo>
                  <a:lnTo>
                    <a:pt x="93" y="356"/>
                  </a:lnTo>
                  <a:lnTo>
                    <a:pt x="123" y="304"/>
                  </a:lnTo>
                  <a:lnTo>
                    <a:pt x="162" y="252"/>
                  </a:lnTo>
                  <a:lnTo>
                    <a:pt x="200" y="208"/>
                  </a:lnTo>
                  <a:lnTo>
                    <a:pt x="247" y="164"/>
                  </a:lnTo>
                  <a:lnTo>
                    <a:pt x="294" y="129"/>
                  </a:lnTo>
                  <a:lnTo>
                    <a:pt x="346" y="95"/>
                  </a:lnTo>
                  <a:lnTo>
                    <a:pt x="400" y="68"/>
                  </a:lnTo>
                  <a:lnTo>
                    <a:pt x="459" y="46"/>
                  </a:lnTo>
                  <a:lnTo>
                    <a:pt x="519" y="30"/>
                  </a:lnTo>
                  <a:lnTo>
                    <a:pt x="551" y="25"/>
                  </a:lnTo>
                  <a:lnTo>
                    <a:pt x="582" y="21"/>
                  </a:lnTo>
                  <a:lnTo>
                    <a:pt x="615" y="19"/>
                  </a:lnTo>
                  <a:lnTo>
                    <a:pt x="648" y="16"/>
                  </a:lnTo>
                  <a:lnTo>
                    <a:pt x="1397" y="16"/>
                  </a:lnTo>
                  <a:lnTo>
                    <a:pt x="1431" y="19"/>
                  </a:lnTo>
                  <a:lnTo>
                    <a:pt x="1464" y="21"/>
                  </a:lnTo>
                  <a:lnTo>
                    <a:pt x="1494" y="25"/>
                  </a:lnTo>
                  <a:lnTo>
                    <a:pt x="1525" y="30"/>
                  </a:lnTo>
                  <a:lnTo>
                    <a:pt x="1585" y="46"/>
                  </a:lnTo>
                  <a:lnTo>
                    <a:pt x="1642" y="68"/>
                  </a:lnTo>
                  <a:lnTo>
                    <a:pt x="1698" y="95"/>
                  </a:lnTo>
                  <a:lnTo>
                    <a:pt x="1750" y="129"/>
                  </a:lnTo>
                  <a:lnTo>
                    <a:pt x="1799" y="164"/>
                  </a:lnTo>
                  <a:lnTo>
                    <a:pt x="1843" y="208"/>
                  </a:lnTo>
                  <a:lnTo>
                    <a:pt x="1885" y="252"/>
                  </a:lnTo>
                  <a:lnTo>
                    <a:pt x="1920" y="304"/>
                  </a:lnTo>
                  <a:lnTo>
                    <a:pt x="1953" y="356"/>
                  </a:lnTo>
                  <a:lnTo>
                    <a:pt x="1977" y="414"/>
                  </a:lnTo>
                  <a:lnTo>
                    <a:pt x="2000" y="471"/>
                  </a:lnTo>
                  <a:lnTo>
                    <a:pt x="2016" y="534"/>
                  </a:lnTo>
                  <a:lnTo>
                    <a:pt x="2024" y="600"/>
                  </a:lnTo>
                  <a:lnTo>
                    <a:pt x="2027" y="667"/>
                  </a:lnTo>
                  <a:lnTo>
                    <a:pt x="2035" y="667"/>
                  </a:lnTo>
                  <a:lnTo>
                    <a:pt x="2044" y="667"/>
                  </a:lnTo>
                  <a:lnTo>
                    <a:pt x="2044" y="631"/>
                  </a:lnTo>
                  <a:lnTo>
                    <a:pt x="2041" y="598"/>
                  </a:lnTo>
                  <a:lnTo>
                    <a:pt x="2033" y="532"/>
                  </a:lnTo>
                  <a:lnTo>
                    <a:pt x="2016" y="469"/>
                  </a:lnTo>
                  <a:lnTo>
                    <a:pt x="1995" y="406"/>
                  </a:lnTo>
                  <a:lnTo>
                    <a:pt x="1966" y="348"/>
                  </a:lnTo>
                  <a:lnTo>
                    <a:pt x="1934" y="293"/>
                  </a:lnTo>
                  <a:lnTo>
                    <a:pt x="1898" y="244"/>
                  </a:lnTo>
                  <a:lnTo>
                    <a:pt x="1856" y="194"/>
                  </a:lnTo>
                  <a:lnTo>
                    <a:pt x="1810" y="153"/>
                  </a:lnTo>
                  <a:lnTo>
                    <a:pt x="1761" y="115"/>
                  </a:lnTo>
                  <a:lnTo>
                    <a:pt x="1705" y="82"/>
                  </a:lnTo>
                  <a:lnTo>
                    <a:pt x="1651" y="54"/>
                  </a:lnTo>
                  <a:lnTo>
                    <a:pt x="1590" y="30"/>
                  </a:lnTo>
                  <a:lnTo>
                    <a:pt x="1560" y="21"/>
                  </a:lnTo>
                  <a:lnTo>
                    <a:pt x="1527" y="13"/>
                  </a:lnTo>
                  <a:lnTo>
                    <a:pt x="1496" y="7"/>
                  </a:lnTo>
                  <a:lnTo>
                    <a:pt x="1464" y="5"/>
                  </a:lnTo>
                  <a:lnTo>
                    <a:pt x="1431" y="2"/>
                  </a:lnTo>
                  <a:lnTo>
                    <a:pt x="1397" y="0"/>
                  </a:lnTo>
                  <a:lnTo>
                    <a:pt x="648" y="0"/>
                  </a:lnTo>
                  <a:lnTo>
                    <a:pt x="612" y="2"/>
                  </a:lnTo>
                  <a:lnTo>
                    <a:pt x="582" y="5"/>
                  </a:lnTo>
                  <a:lnTo>
                    <a:pt x="549" y="7"/>
                  </a:lnTo>
                  <a:lnTo>
                    <a:pt x="517" y="13"/>
                  </a:lnTo>
                  <a:lnTo>
                    <a:pt x="486" y="21"/>
                  </a:lnTo>
                  <a:lnTo>
                    <a:pt x="456" y="30"/>
                  </a:lnTo>
                  <a:lnTo>
                    <a:pt x="395" y="54"/>
                  </a:lnTo>
                  <a:lnTo>
                    <a:pt x="337" y="82"/>
                  </a:lnTo>
                  <a:lnTo>
                    <a:pt x="285" y="115"/>
                  </a:lnTo>
                  <a:lnTo>
                    <a:pt x="236" y="153"/>
                  </a:lnTo>
                  <a:lnTo>
                    <a:pt x="189" y="194"/>
                  </a:lnTo>
                  <a:lnTo>
                    <a:pt x="148" y="244"/>
                  </a:lnTo>
                  <a:lnTo>
                    <a:pt x="110" y="293"/>
                  </a:lnTo>
                  <a:lnTo>
                    <a:pt x="79" y="348"/>
                  </a:lnTo>
                  <a:lnTo>
                    <a:pt x="52" y="406"/>
                  </a:lnTo>
                  <a:lnTo>
                    <a:pt x="29" y="469"/>
                  </a:lnTo>
                  <a:lnTo>
                    <a:pt x="13" y="532"/>
                  </a:lnTo>
                  <a:lnTo>
                    <a:pt x="2" y="598"/>
                  </a:lnTo>
                  <a:lnTo>
                    <a:pt x="2" y="631"/>
                  </a:lnTo>
                  <a:lnTo>
                    <a:pt x="0" y="667"/>
                  </a:lnTo>
                  <a:lnTo>
                    <a:pt x="2" y="699"/>
                  </a:lnTo>
                  <a:lnTo>
                    <a:pt x="2" y="735"/>
                  </a:lnTo>
                  <a:lnTo>
                    <a:pt x="13" y="800"/>
                  </a:lnTo>
                  <a:lnTo>
                    <a:pt x="29" y="864"/>
                  </a:lnTo>
                  <a:lnTo>
                    <a:pt x="52" y="924"/>
                  </a:lnTo>
                  <a:lnTo>
                    <a:pt x="79" y="982"/>
                  </a:lnTo>
                  <a:lnTo>
                    <a:pt x="110" y="1037"/>
                  </a:lnTo>
                  <a:lnTo>
                    <a:pt x="148" y="1089"/>
                  </a:lnTo>
                  <a:lnTo>
                    <a:pt x="189" y="1136"/>
                  </a:lnTo>
                  <a:lnTo>
                    <a:pt x="236" y="1179"/>
                  </a:lnTo>
                  <a:lnTo>
                    <a:pt x="285" y="1217"/>
                  </a:lnTo>
                  <a:lnTo>
                    <a:pt x="337" y="1251"/>
                  </a:lnTo>
                  <a:lnTo>
                    <a:pt x="395" y="1278"/>
                  </a:lnTo>
                  <a:lnTo>
                    <a:pt x="456" y="1300"/>
                  </a:lnTo>
                  <a:lnTo>
                    <a:pt x="486" y="1309"/>
                  </a:lnTo>
                  <a:lnTo>
                    <a:pt x="517" y="1316"/>
                  </a:lnTo>
                  <a:lnTo>
                    <a:pt x="549" y="1322"/>
                  </a:lnTo>
                  <a:lnTo>
                    <a:pt x="582" y="1328"/>
                  </a:lnTo>
                  <a:lnTo>
                    <a:pt x="612" y="1330"/>
                  </a:lnTo>
                  <a:lnTo>
                    <a:pt x="648" y="1330"/>
                  </a:lnTo>
                  <a:lnTo>
                    <a:pt x="1397" y="1330"/>
                  </a:lnTo>
                  <a:lnTo>
                    <a:pt x="1431" y="1330"/>
                  </a:lnTo>
                  <a:lnTo>
                    <a:pt x="1464" y="1328"/>
                  </a:lnTo>
                  <a:lnTo>
                    <a:pt x="1496" y="1322"/>
                  </a:lnTo>
                  <a:lnTo>
                    <a:pt x="1527" y="1316"/>
                  </a:lnTo>
                  <a:lnTo>
                    <a:pt x="1560" y="1309"/>
                  </a:lnTo>
                  <a:lnTo>
                    <a:pt x="1590" y="1300"/>
                  </a:lnTo>
                  <a:lnTo>
                    <a:pt x="1651" y="1278"/>
                  </a:lnTo>
                  <a:lnTo>
                    <a:pt x="1705" y="1251"/>
                  </a:lnTo>
                  <a:lnTo>
                    <a:pt x="1761" y="1217"/>
                  </a:lnTo>
                  <a:lnTo>
                    <a:pt x="1810" y="1179"/>
                  </a:lnTo>
                  <a:lnTo>
                    <a:pt x="1856" y="1136"/>
                  </a:lnTo>
                  <a:lnTo>
                    <a:pt x="1898" y="1089"/>
                  </a:lnTo>
                  <a:lnTo>
                    <a:pt x="1934" y="1037"/>
                  </a:lnTo>
                  <a:lnTo>
                    <a:pt x="1966" y="982"/>
                  </a:lnTo>
                  <a:lnTo>
                    <a:pt x="1995" y="924"/>
                  </a:lnTo>
                  <a:lnTo>
                    <a:pt x="2016" y="864"/>
                  </a:lnTo>
                  <a:lnTo>
                    <a:pt x="2033" y="800"/>
                  </a:lnTo>
                  <a:lnTo>
                    <a:pt x="2041" y="735"/>
                  </a:lnTo>
                  <a:lnTo>
                    <a:pt x="2044" y="699"/>
                  </a:lnTo>
                  <a:lnTo>
                    <a:pt x="2044" y="667"/>
                  </a:lnTo>
                  <a:lnTo>
                    <a:pt x="2035" y="66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193"/>
            <p:cNvSpPr>
              <a:spLocks/>
            </p:cNvSpPr>
            <p:nvPr/>
          </p:nvSpPr>
          <p:spPr bwMode="auto">
            <a:xfrm>
              <a:off x="4364038" y="3989388"/>
              <a:ext cx="130175" cy="234950"/>
            </a:xfrm>
            <a:custGeom>
              <a:avLst/>
              <a:gdLst>
                <a:gd name="T0" fmla="*/ 132 w 571"/>
                <a:gd name="T1" fmla="*/ 0 h 1040"/>
                <a:gd name="T2" fmla="*/ 101 w 571"/>
                <a:gd name="T3" fmla="*/ 42 h 1040"/>
                <a:gd name="T4" fmla="*/ 77 w 571"/>
                <a:gd name="T5" fmla="*/ 85 h 1040"/>
                <a:gd name="T6" fmla="*/ 55 w 571"/>
                <a:gd name="T7" fmla="*/ 135 h 1040"/>
                <a:gd name="T8" fmla="*/ 36 w 571"/>
                <a:gd name="T9" fmla="*/ 182 h 1040"/>
                <a:gd name="T10" fmla="*/ 19 w 571"/>
                <a:gd name="T11" fmla="*/ 234 h 1040"/>
                <a:gd name="T12" fmla="*/ 8 w 571"/>
                <a:gd name="T13" fmla="*/ 286 h 1040"/>
                <a:gd name="T14" fmla="*/ 2 w 571"/>
                <a:gd name="T15" fmla="*/ 340 h 1040"/>
                <a:gd name="T16" fmla="*/ 0 w 571"/>
                <a:gd name="T17" fmla="*/ 396 h 1040"/>
                <a:gd name="T18" fmla="*/ 2 w 571"/>
                <a:gd name="T19" fmla="*/ 461 h 1040"/>
                <a:gd name="T20" fmla="*/ 13 w 571"/>
                <a:gd name="T21" fmla="*/ 524 h 1040"/>
                <a:gd name="T22" fmla="*/ 31 w 571"/>
                <a:gd name="T23" fmla="*/ 588 h 1040"/>
                <a:gd name="T24" fmla="*/ 49 w 571"/>
                <a:gd name="T25" fmla="*/ 648 h 1040"/>
                <a:gd name="T26" fmla="*/ 77 w 571"/>
                <a:gd name="T27" fmla="*/ 703 h 1040"/>
                <a:gd name="T28" fmla="*/ 107 w 571"/>
                <a:gd name="T29" fmla="*/ 757 h 1040"/>
                <a:gd name="T30" fmla="*/ 146 w 571"/>
                <a:gd name="T31" fmla="*/ 807 h 1040"/>
                <a:gd name="T32" fmla="*/ 184 w 571"/>
                <a:gd name="T33" fmla="*/ 854 h 1040"/>
                <a:gd name="T34" fmla="*/ 225 w 571"/>
                <a:gd name="T35" fmla="*/ 889 h 1040"/>
                <a:gd name="T36" fmla="*/ 267 w 571"/>
                <a:gd name="T37" fmla="*/ 925 h 1040"/>
                <a:gd name="T38" fmla="*/ 313 w 571"/>
                <a:gd name="T39" fmla="*/ 955 h 1040"/>
                <a:gd name="T40" fmla="*/ 360 w 571"/>
                <a:gd name="T41" fmla="*/ 980 h 1040"/>
                <a:gd name="T42" fmla="*/ 409 w 571"/>
                <a:gd name="T43" fmla="*/ 1002 h 1040"/>
                <a:gd name="T44" fmla="*/ 461 w 571"/>
                <a:gd name="T45" fmla="*/ 1018 h 1040"/>
                <a:gd name="T46" fmla="*/ 517 w 571"/>
                <a:gd name="T47" fmla="*/ 1032 h 1040"/>
                <a:gd name="T48" fmla="*/ 571 w 571"/>
                <a:gd name="T49" fmla="*/ 1040 h 1040"/>
                <a:gd name="T50" fmla="*/ 522 w 571"/>
                <a:gd name="T51" fmla="*/ 1027 h 1040"/>
                <a:gd name="T52" fmla="*/ 478 w 571"/>
                <a:gd name="T53" fmla="*/ 1007 h 1040"/>
                <a:gd name="T54" fmla="*/ 434 w 571"/>
                <a:gd name="T55" fmla="*/ 985 h 1040"/>
                <a:gd name="T56" fmla="*/ 391 w 571"/>
                <a:gd name="T57" fmla="*/ 960 h 1040"/>
                <a:gd name="T58" fmla="*/ 352 w 571"/>
                <a:gd name="T59" fmla="*/ 930 h 1040"/>
                <a:gd name="T60" fmla="*/ 313 w 571"/>
                <a:gd name="T61" fmla="*/ 901 h 1040"/>
                <a:gd name="T62" fmla="*/ 280 w 571"/>
                <a:gd name="T63" fmla="*/ 865 h 1040"/>
                <a:gd name="T64" fmla="*/ 247 w 571"/>
                <a:gd name="T65" fmla="*/ 829 h 1040"/>
                <a:gd name="T66" fmla="*/ 220 w 571"/>
                <a:gd name="T67" fmla="*/ 788 h 1040"/>
                <a:gd name="T68" fmla="*/ 195 w 571"/>
                <a:gd name="T69" fmla="*/ 746 h 1040"/>
                <a:gd name="T70" fmla="*/ 173 w 571"/>
                <a:gd name="T71" fmla="*/ 703 h 1040"/>
                <a:gd name="T72" fmla="*/ 154 w 571"/>
                <a:gd name="T73" fmla="*/ 656 h 1040"/>
                <a:gd name="T74" fmla="*/ 141 w 571"/>
                <a:gd name="T75" fmla="*/ 610 h 1040"/>
                <a:gd name="T76" fmla="*/ 130 w 571"/>
                <a:gd name="T77" fmla="*/ 560 h 1040"/>
                <a:gd name="T78" fmla="*/ 121 w 571"/>
                <a:gd name="T79" fmla="*/ 507 h 1040"/>
                <a:gd name="T80" fmla="*/ 121 w 571"/>
                <a:gd name="T81" fmla="*/ 455 h 1040"/>
                <a:gd name="T82" fmla="*/ 121 w 571"/>
                <a:gd name="T83" fmla="*/ 403 h 1040"/>
                <a:gd name="T84" fmla="*/ 130 w 571"/>
                <a:gd name="T85" fmla="*/ 354 h 1040"/>
                <a:gd name="T86" fmla="*/ 137 w 571"/>
                <a:gd name="T87" fmla="*/ 304 h 1040"/>
                <a:gd name="T88" fmla="*/ 154 w 571"/>
                <a:gd name="T89" fmla="*/ 258 h 1040"/>
                <a:gd name="T90" fmla="*/ 170 w 571"/>
                <a:gd name="T91" fmla="*/ 214 h 1040"/>
                <a:gd name="T92" fmla="*/ 193 w 571"/>
                <a:gd name="T93" fmla="*/ 171 h 1040"/>
                <a:gd name="T94" fmla="*/ 217 w 571"/>
                <a:gd name="T95" fmla="*/ 130 h 1040"/>
                <a:gd name="T96" fmla="*/ 245 w 571"/>
                <a:gd name="T97" fmla="*/ 88 h 1040"/>
                <a:gd name="T98" fmla="*/ 187 w 571"/>
                <a:gd name="T99" fmla="*/ 47 h 1040"/>
                <a:gd name="T100" fmla="*/ 132 w 571"/>
                <a:gd name="T101" fmla="*/ 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71" h="1040">
                  <a:moveTo>
                    <a:pt x="132" y="0"/>
                  </a:moveTo>
                  <a:lnTo>
                    <a:pt x="101" y="42"/>
                  </a:lnTo>
                  <a:lnTo>
                    <a:pt x="77" y="85"/>
                  </a:lnTo>
                  <a:lnTo>
                    <a:pt x="55" y="135"/>
                  </a:lnTo>
                  <a:lnTo>
                    <a:pt x="36" y="182"/>
                  </a:lnTo>
                  <a:lnTo>
                    <a:pt x="19" y="234"/>
                  </a:lnTo>
                  <a:lnTo>
                    <a:pt x="8" y="286"/>
                  </a:lnTo>
                  <a:lnTo>
                    <a:pt x="2" y="340"/>
                  </a:lnTo>
                  <a:lnTo>
                    <a:pt x="0" y="396"/>
                  </a:lnTo>
                  <a:lnTo>
                    <a:pt x="2" y="461"/>
                  </a:lnTo>
                  <a:lnTo>
                    <a:pt x="13" y="524"/>
                  </a:lnTo>
                  <a:lnTo>
                    <a:pt x="31" y="588"/>
                  </a:lnTo>
                  <a:lnTo>
                    <a:pt x="49" y="648"/>
                  </a:lnTo>
                  <a:lnTo>
                    <a:pt x="77" y="703"/>
                  </a:lnTo>
                  <a:lnTo>
                    <a:pt x="107" y="757"/>
                  </a:lnTo>
                  <a:lnTo>
                    <a:pt x="146" y="807"/>
                  </a:lnTo>
                  <a:lnTo>
                    <a:pt x="184" y="854"/>
                  </a:lnTo>
                  <a:lnTo>
                    <a:pt x="225" y="889"/>
                  </a:lnTo>
                  <a:lnTo>
                    <a:pt x="267" y="925"/>
                  </a:lnTo>
                  <a:lnTo>
                    <a:pt x="313" y="955"/>
                  </a:lnTo>
                  <a:lnTo>
                    <a:pt x="360" y="980"/>
                  </a:lnTo>
                  <a:lnTo>
                    <a:pt x="409" y="1002"/>
                  </a:lnTo>
                  <a:lnTo>
                    <a:pt x="461" y="1018"/>
                  </a:lnTo>
                  <a:lnTo>
                    <a:pt x="517" y="1032"/>
                  </a:lnTo>
                  <a:lnTo>
                    <a:pt x="571" y="1040"/>
                  </a:lnTo>
                  <a:lnTo>
                    <a:pt x="522" y="1027"/>
                  </a:lnTo>
                  <a:lnTo>
                    <a:pt x="478" y="1007"/>
                  </a:lnTo>
                  <a:lnTo>
                    <a:pt x="434" y="985"/>
                  </a:lnTo>
                  <a:lnTo>
                    <a:pt x="391" y="960"/>
                  </a:lnTo>
                  <a:lnTo>
                    <a:pt x="352" y="930"/>
                  </a:lnTo>
                  <a:lnTo>
                    <a:pt x="313" y="901"/>
                  </a:lnTo>
                  <a:lnTo>
                    <a:pt x="280" y="865"/>
                  </a:lnTo>
                  <a:lnTo>
                    <a:pt x="247" y="829"/>
                  </a:lnTo>
                  <a:lnTo>
                    <a:pt x="220" y="788"/>
                  </a:lnTo>
                  <a:lnTo>
                    <a:pt x="195" y="746"/>
                  </a:lnTo>
                  <a:lnTo>
                    <a:pt x="173" y="703"/>
                  </a:lnTo>
                  <a:lnTo>
                    <a:pt x="154" y="656"/>
                  </a:lnTo>
                  <a:lnTo>
                    <a:pt x="141" y="610"/>
                  </a:lnTo>
                  <a:lnTo>
                    <a:pt x="130" y="560"/>
                  </a:lnTo>
                  <a:lnTo>
                    <a:pt x="121" y="507"/>
                  </a:lnTo>
                  <a:lnTo>
                    <a:pt x="121" y="455"/>
                  </a:lnTo>
                  <a:lnTo>
                    <a:pt x="121" y="403"/>
                  </a:lnTo>
                  <a:lnTo>
                    <a:pt x="130" y="354"/>
                  </a:lnTo>
                  <a:lnTo>
                    <a:pt x="137" y="304"/>
                  </a:lnTo>
                  <a:lnTo>
                    <a:pt x="154" y="258"/>
                  </a:lnTo>
                  <a:lnTo>
                    <a:pt x="170" y="214"/>
                  </a:lnTo>
                  <a:lnTo>
                    <a:pt x="193" y="171"/>
                  </a:lnTo>
                  <a:lnTo>
                    <a:pt x="217" y="130"/>
                  </a:lnTo>
                  <a:lnTo>
                    <a:pt x="245" y="88"/>
                  </a:lnTo>
                  <a:lnTo>
                    <a:pt x="187" y="47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194"/>
            <p:cNvSpPr>
              <a:spLocks/>
            </p:cNvSpPr>
            <p:nvPr/>
          </p:nvSpPr>
          <p:spPr bwMode="auto">
            <a:xfrm>
              <a:off x="4362451" y="3987800"/>
              <a:ext cx="142875" cy="239713"/>
            </a:xfrm>
            <a:custGeom>
              <a:avLst/>
              <a:gdLst>
                <a:gd name="T0" fmla="*/ 135 w 632"/>
                <a:gd name="T1" fmla="*/ 0 h 1059"/>
                <a:gd name="T2" fmla="*/ 105 w 632"/>
                <a:gd name="T3" fmla="*/ 44 h 1059"/>
                <a:gd name="T4" fmla="*/ 81 w 632"/>
                <a:gd name="T5" fmla="*/ 91 h 1059"/>
                <a:gd name="T6" fmla="*/ 56 w 632"/>
                <a:gd name="T7" fmla="*/ 138 h 1059"/>
                <a:gd name="T8" fmla="*/ 36 w 632"/>
                <a:gd name="T9" fmla="*/ 186 h 1059"/>
                <a:gd name="T10" fmla="*/ 22 w 632"/>
                <a:gd name="T11" fmla="*/ 239 h 1059"/>
                <a:gd name="T12" fmla="*/ 11 w 632"/>
                <a:gd name="T13" fmla="*/ 291 h 1059"/>
                <a:gd name="T14" fmla="*/ 4 w 632"/>
                <a:gd name="T15" fmla="*/ 346 h 1059"/>
                <a:gd name="T16" fmla="*/ 0 w 632"/>
                <a:gd name="T17" fmla="*/ 404 h 1059"/>
                <a:gd name="T18" fmla="*/ 4 w 632"/>
                <a:gd name="T19" fmla="*/ 469 h 1059"/>
                <a:gd name="T20" fmla="*/ 15 w 632"/>
                <a:gd name="T21" fmla="*/ 535 h 1059"/>
                <a:gd name="T22" fmla="*/ 31 w 632"/>
                <a:gd name="T23" fmla="*/ 596 h 1059"/>
                <a:gd name="T24" fmla="*/ 51 w 632"/>
                <a:gd name="T25" fmla="*/ 656 h 1059"/>
                <a:gd name="T26" fmla="*/ 78 w 632"/>
                <a:gd name="T27" fmla="*/ 713 h 1059"/>
                <a:gd name="T28" fmla="*/ 108 w 632"/>
                <a:gd name="T29" fmla="*/ 769 h 1059"/>
                <a:gd name="T30" fmla="*/ 146 w 632"/>
                <a:gd name="T31" fmla="*/ 817 h 1059"/>
                <a:gd name="T32" fmla="*/ 184 w 632"/>
                <a:gd name="T33" fmla="*/ 864 h 1059"/>
                <a:gd name="T34" fmla="*/ 231 w 632"/>
                <a:gd name="T35" fmla="*/ 905 h 1059"/>
                <a:gd name="T36" fmla="*/ 278 w 632"/>
                <a:gd name="T37" fmla="*/ 943 h 1059"/>
                <a:gd name="T38" fmla="*/ 330 w 632"/>
                <a:gd name="T39" fmla="*/ 977 h 1059"/>
                <a:gd name="T40" fmla="*/ 386 w 632"/>
                <a:gd name="T41" fmla="*/ 1004 h 1059"/>
                <a:gd name="T42" fmla="*/ 443 w 632"/>
                <a:gd name="T43" fmla="*/ 1029 h 1059"/>
                <a:gd name="T44" fmla="*/ 506 w 632"/>
                <a:gd name="T45" fmla="*/ 1046 h 1059"/>
                <a:gd name="T46" fmla="*/ 567 w 632"/>
                <a:gd name="T47" fmla="*/ 1056 h 1059"/>
                <a:gd name="T48" fmla="*/ 600 w 632"/>
                <a:gd name="T49" fmla="*/ 1059 h 1059"/>
                <a:gd name="T50" fmla="*/ 632 w 632"/>
                <a:gd name="T51" fmla="*/ 1059 h 1059"/>
                <a:gd name="T52" fmla="*/ 580 w 632"/>
                <a:gd name="T53" fmla="*/ 1048 h 1059"/>
                <a:gd name="T54" fmla="*/ 526 w 632"/>
                <a:gd name="T55" fmla="*/ 1040 h 1059"/>
                <a:gd name="T56" fmla="*/ 470 w 632"/>
                <a:gd name="T57" fmla="*/ 1026 h 1059"/>
                <a:gd name="T58" fmla="*/ 418 w 632"/>
                <a:gd name="T59" fmla="*/ 1010 h 1059"/>
                <a:gd name="T60" fmla="*/ 369 w 632"/>
                <a:gd name="T61" fmla="*/ 988 h 1059"/>
                <a:gd name="T62" fmla="*/ 322 w 632"/>
                <a:gd name="T63" fmla="*/ 963 h 1059"/>
                <a:gd name="T64" fmla="*/ 276 w 632"/>
                <a:gd name="T65" fmla="*/ 933 h 1059"/>
                <a:gd name="T66" fmla="*/ 234 w 632"/>
                <a:gd name="T67" fmla="*/ 897 h 1059"/>
                <a:gd name="T68" fmla="*/ 193 w 632"/>
                <a:gd name="T69" fmla="*/ 862 h 1059"/>
                <a:gd name="T70" fmla="*/ 155 w 632"/>
                <a:gd name="T71" fmla="*/ 815 h 1059"/>
                <a:gd name="T72" fmla="*/ 116 w 632"/>
                <a:gd name="T73" fmla="*/ 765 h 1059"/>
                <a:gd name="T74" fmla="*/ 86 w 632"/>
                <a:gd name="T75" fmla="*/ 711 h 1059"/>
                <a:gd name="T76" fmla="*/ 58 w 632"/>
                <a:gd name="T77" fmla="*/ 656 h 1059"/>
                <a:gd name="T78" fmla="*/ 40 w 632"/>
                <a:gd name="T79" fmla="*/ 596 h 1059"/>
                <a:gd name="T80" fmla="*/ 22 w 632"/>
                <a:gd name="T81" fmla="*/ 532 h 1059"/>
                <a:gd name="T82" fmla="*/ 11 w 632"/>
                <a:gd name="T83" fmla="*/ 469 h 1059"/>
                <a:gd name="T84" fmla="*/ 9 w 632"/>
                <a:gd name="T85" fmla="*/ 404 h 1059"/>
                <a:gd name="T86" fmla="*/ 11 w 632"/>
                <a:gd name="T87" fmla="*/ 348 h 1059"/>
                <a:gd name="T88" fmla="*/ 17 w 632"/>
                <a:gd name="T89" fmla="*/ 294 h 1059"/>
                <a:gd name="T90" fmla="*/ 28 w 632"/>
                <a:gd name="T91" fmla="*/ 242 h 1059"/>
                <a:gd name="T92" fmla="*/ 45 w 632"/>
                <a:gd name="T93" fmla="*/ 190 h 1059"/>
                <a:gd name="T94" fmla="*/ 64 w 632"/>
                <a:gd name="T95" fmla="*/ 143 h 1059"/>
                <a:gd name="T96" fmla="*/ 86 w 632"/>
                <a:gd name="T97" fmla="*/ 93 h 1059"/>
                <a:gd name="T98" fmla="*/ 110 w 632"/>
                <a:gd name="T99" fmla="*/ 50 h 1059"/>
                <a:gd name="T100" fmla="*/ 141 w 632"/>
                <a:gd name="T101" fmla="*/ 8 h 1059"/>
                <a:gd name="T102" fmla="*/ 139 w 632"/>
                <a:gd name="T103" fmla="*/ 5 h 1059"/>
                <a:gd name="T104" fmla="*/ 135 w 632"/>
                <a:gd name="T105" fmla="*/ 0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059">
                  <a:moveTo>
                    <a:pt x="135" y="0"/>
                  </a:moveTo>
                  <a:lnTo>
                    <a:pt x="105" y="44"/>
                  </a:lnTo>
                  <a:lnTo>
                    <a:pt x="81" y="91"/>
                  </a:lnTo>
                  <a:lnTo>
                    <a:pt x="56" y="138"/>
                  </a:lnTo>
                  <a:lnTo>
                    <a:pt x="36" y="186"/>
                  </a:lnTo>
                  <a:lnTo>
                    <a:pt x="22" y="239"/>
                  </a:lnTo>
                  <a:lnTo>
                    <a:pt x="11" y="291"/>
                  </a:lnTo>
                  <a:lnTo>
                    <a:pt x="4" y="346"/>
                  </a:lnTo>
                  <a:lnTo>
                    <a:pt x="0" y="404"/>
                  </a:lnTo>
                  <a:lnTo>
                    <a:pt x="4" y="469"/>
                  </a:lnTo>
                  <a:lnTo>
                    <a:pt x="15" y="535"/>
                  </a:lnTo>
                  <a:lnTo>
                    <a:pt x="31" y="596"/>
                  </a:lnTo>
                  <a:lnTo>
                    <a:pt x="51" y="656"/>
                  </a:lnTo>
                  <a:lnTo>
                    <a:pt x="78" y="713"/>
                  </a:lnTo>
                  <a:lnTo>
                    <a:pt x="108" y="769"/>
                  </a:lnTo>
                  <a:lnTo>
                    <a:pt x="146" y="817"/>
                  </a:lnTo>
                  <a:lnTo>
                    <a:pt x="184" y="864"/>
                  </a:lnTo>
                  <a:lnTo>
                    <a:pt x="231" y="905"/>
                  </a:lnTo>
                  <a:lnTo>
                    <a:pt x="278" y="943"/>
                  </a:lnTo>
                  <a:lnTo>
                    <a:pt x="330" y="977"/>
                  </a:lnTo>
                  <a:lnTo>
                    <a:pt x="386" y="1004"/>
                  </a:lnTo>
                  <a:lnTo>
                    <a:pt x="443" y="1029"/>
                  </a:lnTo>
                  <a:lnTo>
                    <a:pt x="506" y="1046"/>
                  </a:lnTo>
                  <a:lnTo>
                    <a:pt x="567" y="1056"/>
                  </a:lnTo>
                  <a:lnTo>
                    <a:pt x="600" y="1059"/>
                  </a:lnTo>
                  <a:lnTo>
                    <a:pt x="632" y="1059"/>
                  </a:lnTo>
                  <a:lnTo>
                    <a:pt x="580" y="1048"/>
                  </a:lnTo>
                  <a:lnTo>
                    <a:pt x="526" y="1040"/>
                  </a:lnTo>
                  <a:lnTo>
                    <a:pt x="470" y="1026"/>
                  </a:lnTo>
                  <a:lnTo>
                    <a:pt x="418" y="1010"/>
                  </a:lnTo>
                  <a:lnTo>
                    <a:pt x="369" y="988"/>
                  </a:lnTo>
                  <a:lnTo>
                    <a:pt x="322" y="963"/>
                  </a:lnTo>
                  <a:lnTo>
                    <a:pt x="276" y="933"/>
                  </a:lnTo>
                  <a:lnTo>
                    <a:pt x="234" y="897"/>
                  </a:lnTo>
                  <a:lnTo>
                    <a:pt x="193" y="862"/>
                  </a:lnTo>
                  <a:lnTo>
                    <a:pt x="155" y="815"/>
                  </a:lnTo>
                  <a:lnTo>
                    <a:pt x="116" y="765"/>
                  </a:lnTo>
                  <a:lnTo>
                    <a:pt x="86" y="711"/>
                  </a:lnTo>
                  <a:lnTo>
                    <a:pt x="58" y="656"/>
                  </a:lnTo>
                  <a:lnTo>
                    <a:pt x="40" y="596"/>
                  </a:lnTo>
                  <a:lnTo>
                    <a:pt x="22" y="532"/>
                  </a:lnTo>
                  <a:lnTo>
                    <a:pt x="11" y="469"/>
                  </a:lnTo>
                  <a:lnTo>
                    <a:pt x="9" y="404"/>
                  </a:lnTo>
                  <a:lnTo>
                    <a:pt x="11" y="348"/>
                  </a:lnTo>
                  <a:lnTo>
                    <a:pt x="17" y="294"/>
                  </a:lnTo>
                  <a:lnTo>
                    <a:pt x="28" y="242"/>
                  </a:lnTo>
                  <a:lnTo>
                    <a:pt x="45" y="190"/>
                  </a:lnTo>
                  <a:lnTo>
                    <a:pt x="64" y="143"/>
                  </a:lnTo>
                  <a:lnTo>
                    <a:pt x="86" y="93"/>
                  </a:lnTo>
                  <a:lnTo>
                    <a:pt x="110" y="50"/>
                  </a:lnTo>
                  <a:lnTo>
                    <a:pt x="141" y="8"/>
                  </a:lnTo>
                  <a:lnTo>
                    <a:pt x="139" y="5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195"/>
            <p:cNvSpPr>
              <a:spLocks/>
            </p:cNvSpPr>
            <p:nvPr/>
          </p:nvSpPr>
          <p:spPr bwMode="auto">
            <a:xfrm>
              <a:off x="4800601" y="4011613"/>
              <a:ext cx="17463" cy="39688"/>
            </a:xfrm>
            <a:custGeom>
              <a:avLst/>
              <a:gdLst>
                <a:gd name="T0" fmla="*/ 24 w 82"/>
                <a:gd name="T1" fmla="*/ 0 h 176"/>
                <a:gd name="T2" fmla="*/ 0 w 82"/>
                <a:gd name="T3" fmla="*/ 11 h 176"/>
                <a:gd name="T4" fmla="*/ 24 w 82"/>
                <a:gd name="T5" fmla="*/ 50 h 176"/>
                <a:gd name="T6" fmla="*/ 46 w 82"/>
                <a:gd name="T7" fmla="*/ 92 h 176"/>
                <a:gd name="T8" fmla="*/ 65 w 82"/>
                <a:gd name="T9" fmla="*/ 133 h 176"/>
                <a:gd name="T10" fmla="*/ 82 w 82"/>
                <a:gd name="T11" fmla="*/ 176 h 176"/>
                <a:gd name="T12" fmla="*/ 71 w 82"/>
                <a:gd name="T13" fmla="*/ 130 h 176"/>
                <a:gd name="T14" fmla="*/ 58 w 82"/>
                <a:gd name="T15" fmla="*/ 86 h 176"/>
                <a:gd name="T16" fmla="*/ 43 w 82"/>
                <a:gd name="T17" fmla="*/ 42 h 176"/>
                <a:gd name="T18" fmla="*/ 24 w 82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176">
                  <a:moveTo>
                    <a:pt x="24" y="0"/>
                  </a:moveTo>
                  <a:lnTo>
                    <a:pt x="0" y="11"/>
                  </a:lnTo>
                  <a:lnTo>
                    <a:pt x="24" y="50"/>
                  </a:lnTo>
                  <a:lnTo>
                    <a:pt x="46" y="92"/>
                  </a:lnTo>
                  <a:lnTo>
                    <a:pt x="65" y="133"/>
                  </a:lnTo>
                  <a:lnTo>
                    <a:pt x="82" y="176"/>
                  </a:lnTo>
                  <a:lnTo>
                    <a:pt x="71" y="130"/>
                  </a:lnTo>
                  <a:lnTo>
                    <a:pt x="58" y="86"/>
                  </a:lnTo>
                  <a:lnTo>
                    <a:pt x="43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196"/>
            <p:cNvSpPr>
              <a:spLocks/>
            </p:cNvSpPr>
            <p:nvPr/>
          </p:nvSpPr>
          <p:spPr bwMode="auto">
            <a:xfrm>
              <a:off x="4805363" y="4011613"/>
              <a:ext cx="17463" cy="55563"/>
            </a:xfrm>
            <a:custGeom>
              <a:avLst/>
              <a:gdLst>
                <a:gd name="T0" fmla="*/ 5 w 74"/>
                <a:gd name="T1" fmla="*/ 0 h 250"/>
                <a:gd name="T2" fmla="*/ 0 w 74"/>
                <a:gd name="T3" fmla="*/ 5 h 250"/>
                <a:gd name="T4" fmla="*/ 19 w 74"/>
                <a:gd name="T5" fmla="*/ 47 h 250"/>
                <a:gd name="T6" fmla="*/ 34 w 74"/>
                <a:gd name="T7" fmla="*/ 91 h 250"/>
                <a:gd name="T8" fmla="*/ 47 w 74"/>
                <a:gd name="T9" fmla="*/ 135 h 250"/>
                <a:gd name="T10" fmla="*/ 58 w 74"/>
                <a:gd name="T11" fmla="*/ 181 h 250"/>
                <a:gd name="T12" fmla="*/ 66 w 74"/>
                <a:gd name="T13" fmla="*/ 214 h 250"/>
                <a:gd name="T14" fmla="*/ 74 w 74"/>
                <a:gd name="T15" fmla="*/ 250 h 250"/>
                <a:gd name="T16" fmla="*/ 72 w 74"/>
                <a:gd name="T17" fmla="*/ 217 h 250"/>
                <a:gd name="T18" fmla="*/ 66 w 74"/>
                <a:gd name="T19" fmla="*/ 184 h 250"/>
                <a:gd name="T20" fmla="*/ 52 w 74"/>
                <a:gd name="T21" fmla="*/ 121 h 250"/>
                <a:gd name="T22" fmla="*/ 30 w 74"/>
                <a:gd name="T23" fmla="*/ 61 h 250"/>
                <a:gd name="T24" fmla="*/ 5 w 74"/>
                <a:gd name="T2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250">
                  <a:moveTo>
                    <a:pt x="5" y="0"/>
                  </a:moveTo>
                  <a:lnTo>
                    <a:pt x="0" y="5"/>
                  </a:lnTo>
                  <a:lnTo>
                    <a:pt x="19" y="47"/>
                  </a:lnTo>
                  <a:lnTo>
                    <a:pt x="34" y="91"/>
                  </a:lnTo>
                  <a:lnTo>
                    <a:pt x="47" y="135"/>
                  </a:lnTo>
                  <a:lnTo>
                    <a:pt x="58" y="181"/>
                  </a:lnTo>
                  <a:lnTo>
                    <a:pt x="66" y="214"/>
                  </a:lnTo>
                  <a:lnTo>
                    <a:pt x="74" y="250"/>
                  </a:lnTo>
                  <a:lnTo>
                    <a:pt x="72" y="217"/>
                  </a:lnTo>
                  <a:lnTo>
                    <a:pt x="66" y="184"/>
                  </a:lnTo>
                  <a:lnTo>
                    <a:pt x="52" y="121"/>
                  </a:lnTo>
                  <a:lnTo>
                    <a:pt x="30" y="6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197"/>
            <p:cNvSpPr>
              <a:spLocks/>
            </p:cNvSpPr>
            <p:nvPr/>
          </p:nvSpPr>
          <p:spPr bwMode="auto">
            <a:xfrm>
              <a:off x="4394201" y="3957638"/>
              <a:ext cx="428625" cy="269875"/>
            </a:xfrm>
            <a:custGeom>
              <a:avLst/>
              <a:gdLst>
                <a:gd name="T0" fmla="*/ 1887 w 1889"/>
                <a:gd name="T1" fmla="*/ 656 h 1191"/>
                <a:gd name="T2" fmla="*/ 1865 w 1889"/>
                <a:gd name="T3" fmla="*/ 773 h 1191"/>
                <a:gd name="T4" fmla="*/ 1818 w 1889"/>
                <a:gd name="T5" fmla="*/ 881 h 1191"/>
                <a:gd name="T6" fmla="*/ 1755 w 1889"/>
                <a:gd name="T7" fmla="*/ 974 h 1191"/>
                <a:gd name="T8" fmla="*/ 1675 w 1889"/>
                <a:gd name="T9" fmla="*/ 1057 h 1191"/>
                <a:gd name="T10" fmla="*/ 1579 w 1889"/>
                <a:gd name="T11" fmla="*/ 1120 h 1191"/>
                <a:gd name="T12" fmla="*/ 1472 w 1889"/>
                <a:gd name="T13" fmla="*/ 1163 h 1191"/>
                <a:gd name="T14" fmla="*/ 1356 w 1889"/>
                <a:gd name="T15" fmla="*/ 1188 h 1191"/>
                <a:gd name="T16" fmla="*/ 596 w 1889"/>
                <a:gd name="T17" fmla="*/ 1191 h 1191"/>
                <a:gd name="T18" fmla="*/ 475 w 1889"/>
                <a:gd name="T19" fmla="*/ 1180 h 1191"/>
                <a:gd name="T20" fmla="*/ 362 w 1889"/>
                <a:gd name="T21" fmla="*/ 1145 h 1191"/>
                <a:gd name="T22" fmla="*/ 261 w 1889"/>
                <a:gd name="T23" fmla="*/ 1090 h 1191"/>
                <a:gd name="T24" fmla="*/ 173 w 1889"/>
                <a:gd name="T25" fmla="*/ 1018 h 1191"/>
                <a:gd name="T26" fmla="*/ 101 w 1889"/>
                <a:gd name="T27" fmla="*/ 928 h 1191"/>
                <a:gd name="T28" fmla="*/ 45 w 1889"/>
                <a:gd name="T29" fmla="*/ 829 h 1191"/>
                <a:gd name="T30" fmla="*/ 11 w 1889"/>
                <a:gd name="T31" fmla="*/ 716 h 1191"/>
                <a:gd name="T32" fmla="*/ 0 w 1889"/>
                <a:gd name="T33" fmla="*/ 595 h 1191"/>
                <a:gd name="T34" fmla="*/ 11 w 1889"/>
                <a:gd name="T35" fmla="*/ 478 h 1191"/>
                <a:gd name="T36" fmla="*/ 45 w 1889"/>
                <a:gd name="T37" fmla="*/ 365 h 1191"/>
                <a:gd name="T38" fmla="*/ 101 w 1889"/>
                <a:gd name="T39" fmla="*/ 264 h 1191"/>
                <a:gd name="T40" fmla="*/ 173 w 1889"/>
                <a:gd name="T41" fmla="*/ 176 h 1191"/>
                <a:gd name="T42" fmla="*/ 261 w 1889"/>
                <a:gd name="T43" fmla="*/ 102 h 1191"/>
                <a:gd name="T44" fmla="*/ 362 w 1889"/>
                <a:gd name="T45" fmla="*/ 47 h 1191"/>
                <a:gd name="T46" fmla="*/ 475 w 1889"/>
                <a:gd name="T47" fmla="*/ 14 h 1191"/>
                <a:gd name="T48" fmla="*/ 596 w 1889"/>
                <a:gd name="T49" fmla="*/ 0 h 1191"/>
                <a:gd name="T50" fmla="*/ 1356 w 1889"/>
                <a:gd name="T51" fmla="*/ 6 h 1191"/>
                <a:gd name="T52" fmla="*/ 1472 w 1889"/>
                <a:gd name="T53" fmla="*/ 27 h 1191"/>
                <a:gd name="T54" fmla="*/ 1579 w 1889"/>
                <a:gd name="T55" fmla="*/ 74 h 1191"/>
                <a:gd name="T56" fmla="*/ 1675 w 1889"/>
                <a:gd name="T57" fmla="*/ 137 h 1191"/>
                <a:gd name="T58" fmla="*/ 1755 w 1889"/>
                <a:gd name="T59" fmla="*/ 217 h 1191"/>
                <a:gd name="T60" fmla="*/ 1818 w 1889"/>
                <a:gd name="T61" fmla="*/ 313 h 1191"/>
                <a:gd name="T62" fmla="*/ 1865 w 1889"/>
                <a:gd name="T63" fmla="*/ 420 h 1191"/>
                <a:gd name="T64" fmla="*/ 1887 w 1889"/>
                <a:gd name="T65" fmla="*/ 536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89" h="1191">
                  <a:moveTo>
                    <a:pt x="1889" y="595"/>
                  </a:moveTo>
                  <a:lnTo>
                    <a:pt x="1887" y="656"/>
                  </a:lnTo>
                  <a:lnTo>
                    <a:pt x="1878" y="716"/>
                  </a:lnTo>
                  <a:lnTo>
                    <a:pt x="1865" y="773"/>
                  </a:lnTo>
                  <a:lnTo>
                    <a:pt x="1843" y="829"/>
                  </a:lnTo>
                  <a:lnTo>
                    <a:pt x="1818" y="881"/>
                  </a:lnTo>
                  <a:lnTo>
                    <a:pt x="1788" y="928"/>
                  </a:lnTo>
                  <a:lnTo>
                    <a:pt x="1755" y="974"/>
                  </a:lnTo>
                  <a:lnTo>
                    <a:pt x="1716" y="1018"/>
                  </a:lnTo>
                  <a:lnTo>
                    <a:pt x="1675" y="1057"/>
                  </a:lnTo>
                  <a:lnTo>
                    <a:pt x="1629" y="1090"/>
                  </a:lnTo>
                  <a:lnTo>
                    <a:pt x="1579" y="1120"/>
                  </a:lnTo>
                  <a:lnTo>
                    <a:pt x="1527" y="1145"/>
                  </a:lnTo>
                  <a:lnTo>
                    <a:pt x="1472" y="1163"/>
                  </a:lnTo>
                  <a:lnTo>
                    <a:pt x="1414" y="1180"/>
                  </a:lnTo>
                  <a:lnTo>
                    <a:pt x="1356" y="1188"/>
                  </a:lnTo>
                  <a:lnTo>
                    <a:pt x="1296" y="1191"/>
                  </a:lnTo>
                  <a:lnTo>
                    <a:pt x="596" y="1191"/>
                  </a:lnTo>
                  <a:lnTo>
                    <a:pt x="533" y="1188"/>
                  </a:lnTo>
                  <a:lnTo>
                    <a:pt x="475" y="1180"/>
                  </a:lnTo>
                  <a:lnTo>
                    <a:pt x="417" y="1163"/>
                  </a:lnTo>
                  <a:lnTo>
                    <a:pt x="362" y="1145"/>
                  </a:lnTo>
                  <a:lnTo>
                    <a:pt x="310" y="1120"/>
                  </a:lnTo>
                  <a:lnTo>
                    <a:pt x="261" y="1090"/>
                  </a:lnTo>
                  <a:lnTo>
                    <a:pt x="216" y="1057"/>
                  </a:lnTo>
                  <a:lnTo>
                    <a:pt x="173" y="1018"/>
                  </a:lnTo>
                  <a:lnTo>
                    <a:pt x="133" y="974"/>
                  </a:lnTo>
                  <a:lnTo>
                    <a:pt x="101" y="928"/>
                  </a:lnTo>
                  <a:lnTo>
                    <a:pt x="70" y="881"/>
                  </a:lnTo>
                  <a:lnTo>
                    <a:pt x="45" y="829"/>
                  </a:lnTo>
                  <a:lnTo>
                    <a:pt x="24" y="773"/>
                  </a:lnTo>
                  <a:lnTo>
                    <a:pt x="11" y="716"/>
                  </a:lnTo>
                  <a:lnTo>
                    <a:pt x="2" y="656"/>
                  </a:lnTo>
                  <a:lnTo>
                    <a:pt x="0" y="595"/>
                  </a:lnTo>
                  <a:lnTo>
                    <a:pt x="2" y="536"/>
                  </a:lnTo>
                  <a:lnTo>
                    <a:pt x="11" y="478"/>
                  </a:lnTo>
                  <a:lnTo>
                    <a:pt x="24" y="420"/>
                  </a:lnTo>
                  <a:lnTo>
                    <a:pt x="45" y="365"/>
                  </a:lnTo>
                  <a:lnTo>
                    <a:pt x="70" y="313"/>
                  </a:lnTo>
                  <a:lnTo>
                    <a:pt x="101" y="264"/>
                  </a:lnTo>
                  <a:lnTo>
                    <a:pt x="133" y="217"/>
                  </a:lnTo>
                  <a:lnTo>
                    <a:pt x="173" y="176"/>
                  </a:lnTo>
                  <a:lnTo>
                    <a:pt x="216" y="137"/>
                  </a:lnTo>
                  <a:lnTo>
                    <a:pt x="261" y="102"/>
                  </a:lnTo>
                  <a:lnTo>
                    <a:pt x="310" y="74"/>
                  </a:lnTo>
                  <a:lnTo>
                    <a:pt x="362" y="47"/>
                  </a:lnTo>
                  <a:lnTo>
                    <a:pt x="417" y="27"/>
                  </a:lnTo>
                  <a:lnTo>
                    <a:pt x="475" y="14"/>
                  </a:lnTo>
                  <a:lnTo>
                    <a:pt x="533" y="6"/>
                  </a:lnTo>
                  <a:lnTo>
                    <a:pt x="596" y="0"/>
                  </a:lnTo>
                  <a:lnTo>
                    <a:pt x="1296" y="0"/>
                  </a:lnTo>
                  <a:lnTo>
                    <a:pt x="1356" y="6"/>
                  </a:lnTo>
                  <a:lnTo>
                    <a:pt x="1414" y="14"/>
                  </a:lnTo>
                  <a:lnTo>
                    <a:pt x="1472" y="27"/>
                  </a:lnTo>
                  <a:lnTo>
                    <a:pt x="1527" y="47"/>
                  </a:lnTo>
                  <a:lnTo>
                    <a:pt x="1579" y="74"/>
                  </a:lnTo>
                  <a:lnTo>
                    <a:pt x="1629" y="102"/>
                  </a:lnTo>
                  <a:lnTo>
                    <a:pt x="1675" y="137"/>
                  </a:lnTo>
                  <a:lnTo>
                    <a:pt x="1716" y="176"/>
                  </a:lnTo>
                  <a:lnTo>
                    <a:pt x="1755" y="217"/>
                  </a:lnTo>
                  <a:lnTo>
                    <a:pt x="1788" y="264"/>
                  </a:lnTo>
                  <a:lnTo>
                    <a:pt x="1818" y="313"/>
                  </a:lnTo>
                  <a:lnTo>
                    <a:pt x="1843" y="365"/>
                  </a:lnTo>
                  <a:lnTo>
                    <a:pt x="1865" y="420"/>
                  </a:lnTo>
                  <a:lnTo>
                    <a:pt x="1878" y="478"/>
                  </a:lnTo>
                  <a:lnTo>
                    <a:pt x="1887" y="536"/>
                  </a:lnTo>
                  <a:lnTo>
                    <a:pt x="1889" y="595"/>
                  </a:lnTo>
                  <a:close/>
                </a:path>
              </a:pathLst>
            </a:custGeom>
            <a:solidFill>
              <a:srgbClr val="9CB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198"/>
            <p:cNvSpPr>
              <a:spLocks/>
            </p:cNvSpPr>
            <p:nvPr/>
          </p:nvSpPr>
          <p:spPr bwMode="auto">
            <a:xfrm>
              <a:off x="4391026" y="3956050"/>
              <a:ext cx="433388" cy="273050"/>
            </a:xfrm>
            <a:custGeom>
              <a:avLst/>
              <a:gdLst>
                <a:gd name="T0" fmla="*/ 1887 w 1907"/>
                <a:gd name="T1" fmla="*/ 663 h 1206"/>
                <a:gd name="T2" fmla="*/ 1846 w 1907"/>
                <a:gd name="T3" fmla="*/ 830 h 1206"/>
                <a:gd name="T4" fmla="*/ 1759 w 1907"/>
                <a:gd name="T5" fmla="*/ 976 h 1206"/>
                <a:gd name="T6" fmla="*/ 1631 w 1907"/>
                <a:gd name="T7" fmla="*/ 1091 h 1206"/>
                <a:gd name="T8" fmla="*/ 1478 w 1907"/>
                <a:gd name="T9" fmla="*/ 1163 h 1206"/>
                <a:gd name="T10" fmla="*/ 1305 w 1907"/>
                <a:gd name="T11" fmla="*/ 1190 h 1206"/>
                <a:gd name="T12" fmla="*/ 484 w 1907"/>
                <a:gd name="T13" fmla="*/ 1179 h 1206"/>
                <a:gd name="T14" fmla="*/ 324 w 1907"/>
                <a:gd name="T15" fmla="*/ 1118 h 1206"/>
                <a:gd name="T16" fmla="*/ 187 w 1907"/>
                <a:gd name="T17" fmla="*/ 1017 h 1206"/>
                <a:gd name="T18" fmla="*/ 85 w 1907"/>
                <a:gd name="T19" fmla="*/ 883 h 1206"/>
                <a:gd name="T20" fmla="*/ 27 w 1907"/>
                <a:gd name="T21" fmla="*/ 721 h 1206"/>
                <a:gd name="T22" fmla="*/ 20 w 1907"/>
                <a:gd name="T23" fmla="*/ 543 h 1206"/>
                <a:gd name="T24" fmla="*/ 61 w 1907"/>
                <a:gd name="T25" fmla="*/ 375 h 1206"/>
                <a:gd name="T26" fmla="*/ 151 w 1907"/>
                <a:gd name="T27" fmla="*/ 230 h 1206"/>
                <a:gd name="T28" fmla="*/ 275 w 1907"/>
                <a:gd name="T29" fmla="*/ 117 h 1206"/>
                <a:gd name="T30" fmla="*/ 428 w 1907"/>
                <a:gd name="T31" fmla="*/ 43 h 1206"/>
                <a:gd name="T32" fmla="*/ 605 w 1907"/>
                <a:gd name="T33" fmla="*/ 16 h 1206"/>
                <a:gd name="T34" fmla="*/ 1423 w 1907"/>
                <a:gd name="T35" fmla="*/ 29 h 1206"/>
                <a:gd name="T36" fmla="*/ 1586 w 1907"/>
                <a:gd name="T37" fmla="*/ 86 h 1206"/>
                <a:gd name="T38" fmla="*/ 1719 w 1907"/>
                <a:gd name="T39" fmla="*/ 189 h 1206"/>
                <a:gd name="T40" fmla="*/ 1822 w 1907"/>
                <a:gd name="T41" fmla="*/ 323 h 1206"/>
                <a:gd name="T42" fmla="*/ 1879 w 1907"/>
                <a:gd name="T43" fmla="*/ 485 h 1206"/>
                <a:gd name="T44" fmla="*/ 1898 w 1907"/>
                <a:gd name="T45" fmla="*/ 602 h 1206"/>
                <a:gd name="T46" fmla="*/ 1896 w 1907"/>
                <a:gd name="T47" fmla="*/ 482 h 1206"/>
                <a:gd name="T48" fmla="*/ 1835 w 1907"/>
                <a:gd name="T49" fmla="*/ 315 h 1206"/>
                <a:gd name="T50" fmla="*/ 1730 w 1907"/>
                <a:gd name="T51" fmla="*/ 178 h 1206"/>
                <a:gd name="T52" fmla="*/ 1591 w 1907"/>
                <a:gd name="T53" fmla="*/ 73 h 1206"/>
                <a:gd name="T54" fmla="*/ 1426 w 1907"/>
                <a:gd name="T55" fmla="*/ 13 h 1206"/>
                <a:gd name="T56" fmla="*/ 605 w 1907"/>
                <a:gd name="T57" fmla="*/ 0 h 1206"/>
                <a:gd name="T58" fmla="*/ 423 w 1907"/>
                <a:gd name="T59" fmla="*/ 27 h 1206"/>
                <a:gd name="T60" fmla="*/ 266 w 1907"/>
                <a:gd name="T61" fmla="*/ 104 h 1206"/>
                <a:gd name="T62" fmla="*/ 137 w 1907"/>
                <a:gd name="T63" fmla="*/ 219 h 1206"/>
                <a:gd name="T64" fmla="*/ 47 w 1907"/>
                <a:gd name="T65" fmla="*/ 370 h 1206"/>
                <a:gd name="T66" fmla="*/ 3 w 1907"/>
                <a:gd name="T67" fmla="*/ 543 h 1206"/>
                <a:gd name="T68" fmla="*/ 11 w 1907"/>
                <a:gd name="T69" fmla="*/ 726 h 1206"/>
                <a:gd name="T70" fmla="*/ 72 w 1907"/>
                <a:gd name="T71" fmla="*/ 891 h 1206"/>
                <a:gd name="T72" fmla="*/ 176 w 1907"/>
                <a:gd name="T73" fmla="*/ 1030 h 1206"/>
                <a:gd name="T74" fmla="*/ 315 w 1907"/>
                <a:gd name="T75" fmla="*/ 1135 h 1206"/>
                <a:gd name="T76" fmla="*/ 481 w 1907"/>
                <a:gd name="T77" fmla="*/ 1195 h 1206"/>
                <a:gd name="T78" fmla="*/ 1305 w 1907"/>
                <a:gd name="T79" fmla="*/ 1206 h 1206"/>
                <a:gd name="T80" fmla="*/ 1483 w 1907"/>
                <a:gd name="T81" fmla="*/ 1179 h 1206"/>
                <a:gd name="T82" fmla="*/ 1643 w 1907"/>
                <a:gd name="T83" fmla="*/ 1105 h 1206"/>
                <a:gd name="T84" fmla="*/ 1769 w 1907"/>
                <a:gd name="T85" fmla="*/ 987 h 1206"/>
                <a:gd name="T86" fmla="*/ 1860 w 1907"/>
                <a:gd name="T87" fmla="*/ 839 h 1206"/>
                <a:gd name="T88" fmla="*/ 1904 w 1907"/>
                <a:gd name="T89" fmla="*/ 665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07" h="1206">
                  <a:moveTo>
                    <a:pt x="1898" y="602"/>
                  </a:moveTo>
                  <a:lnTo>
                    <a:pt x="1890" y="602"/>
                  </a:lnTo>
                  <a:lnTo>
                    <a:pt x="1887" y="663"/>
                  </a:lnTo>
                  <a:lnTo>
                    <a:pt x="1879" y="721"/>
                  </a:lnTo>
                  <a:lnTo>
                    <a:pt x="1865" y="778"/>
                  </a:lnTo>
                  <a:lnTo>
                    <a:pt x="1846" y="830"/>
                  </a:lnTo>
                  <a:lnTo>
                    <a:pt x="1822" y="883"/>
                  </a:lnTo>
                  <a:lnTo>
                    <a:pt x="1791" y="931"/>
                  </a:lnTo>
                  <a:lnTo>
                    <a:pt x="1759" y="976"/>
                  </a:lnTo>
                  <a:lnTo>
                    <a:pt x="1719" y="1017"/>
                  </a:lnTo>
                  <a:lnTo>
                    <a:pt x="1678" y="1055"/>
                  </a:lnTo>
                  <a:lnTo>
                    <a:pt x="1631" y="1091"/>
                  </a:lnTo>
                  <a:lnTo>
                    <a:pt x="1586" y="1118"/>
                  </a:lnTo>
                  <a:lnTo>
                    <a:pt x="1533" y="1143"/>
                  </a:lnTo>
                  <a:lnTo>
                    <a:pt x="1478" y="1163"/>
                  </a:lnTo>
                  <a:lnTo>
                    <a:pt x="1423" y="1179"/>
                  </a:lnTo>
                  <a:lnTo>
                    <a:pt x="1363" y="1187"/>
                  </a:lnTo>
                  <a:lnTo>
                    <a:pt x="1305" y="1190"/>
                  </a:lnTo>
                  <a:lnTo>
                    <a:pt x="605" y="1190"/>
                  </a:lnTo>
                  <a:lnTo>
                    <a:pt x="544" y="1187"/>
                  </a:lnTo>
                  <a:lnTo>
                    <a:pt x="484" y="1179"/>
                  </a:lnTo>
                  <a:lnTo>
                    <a:pt x="428" y="1163"/>
                  </a:lnTo>
                  <a:lnTo>
                    <a:pt x="374" y="1143"/>
                  </a:lnTo>
                  <a:lnTo>
                    <a:pt x="324" y="1118"/>
                  </a:lnTo>
                  <a:lnTo>
                    <a:pt x="275" y="1091"/>
                  </a:lnTo>
                  <a:lnTo>
                    <a:pt x="228" y="1055"/>
                  </a:lnTo>
                  <a:lnTo>
                    <a:pt x="187" y="1017"/>
                  </a:lnTo>
                  <a:lnTo>
                    <a:pt x="151" y="976"/>
                  </a:lnTo>
                  <a:lnTo>
                    <a:pt x="115" y="931"/>
                  </a:lnTo>
                  <a:lnTo>
                    <a:pt x="85" y="883"/>
                  </a:lnTo>
                  <a:lnTo>
                    <a:pt x="61" y="830"/>
                  </a:lnTo>
                  <a:lnTo>
                    <a:pt x="41" y="778"/>
                  </a:lnTo>
                  <a:lnTo>
                    <a:pt x="27" y="721"/>
                  </a:lnTo>
                  <a:lnTo>
                    <a:pt x="20" y="663"/>
                  </a:lnTo>
                  <a:lnTo>
                    <a:pt x="16" y="602"/>
                  </a:lnTo>
                  <a:lnTo>
                    <a:pt x="20" y="543"/>
                  </a:lnTo>
                  <a:lnTo>
                    <a:pt x="27" y="485"/>
                  </a:lnTo>
                  <a:lnTo>
                    <a:pt x="41" y="430"/>
                  </a:lnTo>
                  <a:lnTo>
                    <a:pt x="61" y="375"/>
                  </a:lnTo>
                  <a:lnTo>
                    <a:pt x="85" y="323"/>
                  </a:lnTo>
                  <a:lnTo>
                    <a:pt x="115" y="277"/>
                  </a:lnTo>
                  <a:lnTo>
                    <a:pt x="151" y="230"/>
                  </a:lnTo>
                  <a:lnTo>
                    <a:pt x="187" y="189"/>
                  </a:lnTo>
                  <a:lnTo>
                    <a:pt x="228" y="149"/>
                  </a:lnTo>
                  <a:lnTo>
                    <a:pt x="275" y="117"/>
                  </a:lnTo>
                  <a:lnTo>
                    <a:pt x="324" y="86"/>
                  </a:lnTo>
                  <a:lnTo>
                    <a:pt x="374" y="63"/>
                  </a:lnTo>
                  <a:lnTo>
                    <a:pt x="428" y="43"/>
                  </a:lnTo>
                  <a:lnTo>
                    <a:pt x="484" y="29"/>
                  </a:lnTo>
                  <a:lnTo>
                    <a:pt x="544" y="21"/>
                  </a:lnTo>
                  <a:lnTo>
                    <a:pt x="605" y="16"/>
                  </a:lnTo>
                  <a:lnTo>
                    <a:pt x="1305" y="16"/>
                  </a:lnTo>
                  <a:lnTo>
                    <a:pt x="1363" y="21"/>
                  </a:lnTo>
                  <a:lnTo>
                    <a:pt x="1423" y="29"/>
                  </a:lnTo>
                  <a:lnTo>
                    <a:pt x="1478" y="43"/>
                  </a:lnTo>
                  <a:lnTo>
                    <a:pt x="1533" y="63"/>
                  </a:lnTo>
                  <a:lnTo>
                    <a:pt x="1586" y="86"/>
                  </a:lnTo>
                  <a:lnTo>
                    <a:pt x="1631" y="117"/>
                  </a:lnTo>
                  <a:lnTo>
                    <a:pt x="1678" y="149"/>
                  </a:lnTo>
                  <a:lnTo>
                    <a:pt x="1719" y="189"/>
                  </a:lnTo>
                  <a:lnTo>
                    <a:pt x="1759" y="230"/>
                  </a:lnTo>
                  <a:lnTo>
                    <a:pt x="1791" y="277"/>
                  </a:lnTo>
                  <a:lnTo>
                    <a:pt x="1822" y="323"/>
                  </a:lnTo>
                  <a:lnTo>
                    <a:pt x="1846" y="375"/>
                  </a:lnTo>
                  <a:lnTo>
                    <a:pt x="1865" y="430"/>
                  </a:lnTo>
                  <a:lnTo>
                    <a:pt x="1879" y="485"/>
                  </a:lnTo>
                  <a:lnTo>
                    <a:pt x="1887" y="543"/>
                  </a:lnTo>
                  <a:lnTo>
                    <a:pt x="1890" y="602"/>
                  </a:lnTo>
                  <a:lnTo>
                    <a:pt x="1898" y="602"/>
                  </a:lnTo>
                  <a:lnTo>
                    <a:pt x="1907" y="602"/>
                  </a:lnTo>
                  <a:lnTo>
                    <a:pt x="1904" y="543"/>
                  </a:lnTo>
                  <a:lnTo>
                    <a:pt x="1896" y="482"/>
                  </a:lnTo>
                  <a:lnTo>
                    <a:pt x="1882" y="424"/>
                  </a:lnTo>
                  <a:lnTo>
                    <a:pt x="1860" y="370"/>
                  </a:lnTo>
                  <a:lnTo>
                    <a:pt x="1835" y="315"/>
                  </a:lnTo>
                  <a:lnTo>
                    <a:pt x="1805" y="266"/>
                  </a:lnTo>
                  <a:lnTo>
                    <a:pt x="1769" y="219"/>
                  </a:lnTo>
                  <a:lnTo>
                    <a:pt x="1730" y="178"/>
                  </a:lnTo>
                  <a:lnTo>
                    <a:pt x="1687" y="139"/>
                  </a:lnTo>
                  <a:lnTo>
                    <a:pt x="1643" y="104"/>
                  </a:lnTo>
                  <a:lnTo>
                    <a:pt x="1591" y="73"/>
                  </a:lnTo>
                  <a:lnTo>
                    <a:pt x="1539" y="48"/>
                  </a:lnTo>
                  <a:lnTo>
                    <a:pt x="1483" y="27"/>
                  </a:lnTo>
                  <a:lnTo>
                    <a:pt x="1426" y="13"/>
                  </a:lnTo>
                  <a:lnTo>
                    <a:pt x="1365" y="5"/>
                  </a:lnTo>
                  <a:lnTo>
                    <a:pt x="1305" y="0"/>
                  </a:lnTo>
                  <a:lnTo>
                    <a:pt x="605" y="0"/>
                  </a:lnTo>
                  <a:lnTo>
                    <a:pt x="542" y="5"/>
                  </a:lnTo>
                  <a:lnTo>
                    <a:pt x="481" y="13"/>
                  </a:lnTo>
                  <a:lnTo>
                    <a:pt x="423" y="27"/>
                  </a:lnTo>
                  <a:lnTo>
                    <a:pt x="368" y="48"/>
                  </a:lnTo>
                  <a:lnTo>
                    <a:pt x="315" y="73"/>
                  </a:lnTo>
                  <a:lnTo>
                    <a:pt x="266" y="104"/>
                  </a:lnTo>
                  <a:lnTo>
                    <a:pt x="220" y="139"/>
                  </a:lnTo>
                  <a:lnTo>
                    <a:pt x="176" y="178"/>
                  </a:lnTo>
                  <a:lnTo>
                    <a:pt x="137" y="219"/>
                  </a:lnTo>
                  <a:lnTo>
                    <a:pt x="101" y="266"/>
                  </a:lnTo>
                  <a:lnTo>
                    <a:pt x="72" y="315"/>
                  </a:lnTo>
                  <a:lnTo>
                    <a:pt x="47" y="370"/>
                  </a:lnTo>
                  <a:lnTo>
                    <a:pt x="27" y="424"/>
                  </a:lnTo>
                  <a:lnTo>
                    <a:pt x="11" y="482"/>
                  </a:lnTo>
                  <a:lnTo>
                    <a:pt x="3" y="543"/>
                  </a:lnTo>
                  <a:lnTo>
                    <a:pt x="0" y="602"/>
                  </a:lnTo>
                  <a:lnTo>
                    <a:pt x="3" y="665"/>
                  </a:lnTo>
                  <a:lnTo>
                    <a:pt x="11" y="726"/>
                  </a:lnTo>
                  <a:lnTo>
                    <a:pt x="27" y="784"/>
                  </a:lnTo>
                  <a:lnTo>
                    <a:pt x="47" y="839"/>
                  </a:lnTo>
                  <a:lnTo>
                    <a:pt x="72" y="891"/>
                  </a:lnTo>
                  <a:lnTo>
                    <a:pt x="101" y="940"/>
                  </a:lnTo>
                  <a:lnTo>
                    <a:pt x="137" y="987"/>
                  </a:lnTo>
                  <a:lnTo>
                    <a:pt x="176" y="1030"/>
                  </a:lnTo>
                  <a:lnTo>
                    <a:pt x="220" y="1069"/>
                  </a:lnTo>
                  <a:lnTo>
                    <a:pt x="266" y="1105"/>
                  </a:lnTo>
                  <a:lnTo>
                    <a:pt x="315" y="1135"/>
                  </a:lnTo>
                  <a:lnTo>
                    <a:pt x="368" y="1160"/>
                  </a:lnTo>
                  <a:lnTo>
                    <a:pt x="423" y="1179"/>
                  </a:lnTo>
                  <a:lnTo>
                    <a:pt x="481" y="1195"/>
                  </a:lnTo>
                  <a:lnTo>
                    <a:pt x="542" y="1204"/>
                  </a:lnTo>
                  <a:lnTo>
                    <a:pt x="605" y="1206"/>
                  </a:lnTo>
                  <a:lnTo>
                    <a:pt x="1305" y="1206"/>
                  </a:lnTo>
                  <a:lnTo>
                    <a:pt x="1365" y="1204"/>
                  </a:lnTo>
                  <a:lnTo>
                    <a:pt x="1426" y="1195"/>
                  </a:lnTo>
                  <a:lnTo>
                    <a:pt x="1483" y="1179"/>
                  </a:lnTo>
                  <a:lnTo>
                    <a:pt x="1539" y="1160"/>
                  </a:lnTo>
                  <a:lnTo>
                    <a:pt x="1591" y="1135"/>
                  </a:lnTo>
                  <a:lnTo>
                    <a:pt x="1643" y="1105"/>
                  </a:lnTo>
                  <a:lnTo>
                    <a:pt x="1687" y="1069"/>
                  </a:lnTo>
                  <a:lnTo>
                    <a:pt x="1730" y="1030"/>
                  </a:lnTo>
                  <a:lnTo>
                    <a:pt x="1769" y="987"/>
                  </a:lnTo>
                  <a:lnTo>
                    <a:pt x="1805" y="940"/>
                  </a:lnTo>
                  <a:lnTo>
                    <a:pt x="1835" y="891"/>
                  </a:lnTo>
                  <a:lnTo>
                    <a:pt x="1860" y="839"/>
                  </a:lnTo>
                  <a:lnTo>
                    <a:pt x="1882" y="784"/>
                  </a:lnTo>
                  <a:lnTo>
                    <a:pt x="1896" y="726"/>
                  </a:lnTo>
                  <a:lnTo>
                    <a:pt x="1904" y="665"/>
                  </a:lnTo>
                  <a:lnTo>
                    <a:pt x="1907" y="602"/>
                  </a:lnTo>
                  <a:lnTo>
                    <a:pt x="1898" y="602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199"/>
            <p:cNvSpPr>
              <a:spLocks/>
            </p:cNvSpPr>
            <p:nvPr/>
          </p:nvSpPr>
          <p:spPr bwMode="auto">
            <a:xfrm>
              <a:off x="4395788" y="3963988"/>
              <a:ext cx="185738" cy="261938"/>
            </a:xfrm>
            <a:custGeom>
              <a:avLst/>
              <a:gdLst>
                <a:gd name="T0" fmla="*/ 734 w 821"/>
                <a:gd name="T1" fmla="*/ 0 h 1152"/>
                <a:gd name="T2" fmla="*/ 722 w 821"/>
                <a:gd name="T3" fmla="*/ 559 h 1152"/>
                <a:gd name="T4" fmla="*/ 659 w 821"/>
                <a:gd name="T5" fmla="*/ 505 h 1152"/>
                <a:gd name="T6" fmla="*/ 600 w 821"/>
                <a:gd name="T7" fmla="*/ 449 h 1152"/>
                <a:gd name="T8" fmla="*/ 542 w 821"/>
                <a:gd name="T9" fmla="*/ 389 h 1152"/>
                <a:gd name="T10" fmla="*/ 490 w 821"/>
                <a:gd name="T11" fmla="*/ 329 h 1152"/>
                <a:gd name="T12" fmla="*/ 437 w 821"/>
                <a:gd name="T13" fmla="*/ 262 h 1152"/>
                <a:gd name="T14" fmla="*/ 387 w 821"/>
                <a:gd name="T15" fmla="*/ 197 h 1152"/>
                <a:gd name="T16" fmla="*/ 341 w 821"/>
                <a:gd name="T17" fmla="*/ 129 h 1152"/>
                <a:gd name="T18" fmla="*/ 297 w 821"/>
                <a:gd name="T19" fmla="*/ 54 h 1152"/>
                <a:gd name="T20" fmla="*/ 265 w 821"/>
                <a:gd name="T21" fmla="*/ 77 h 1152"/>
                <a:gd name="T22" fmla="*/ 231 w 821"/>
                <a:gd name="T23" fmla="*/ 98 h 1152"/>
                <a:gd name="T24" fmla="*/ 201 w 821"/>
                <a:gd name="T25" fmla="*/ 123 h 1152"/>
                <a:gd name="T26" fmla="*/ 171 w 821"/>
                <a:gd name="T27" fmla="*/ 151 h 1152"/>
                <a:gd name="T28" fmla="*/ 135 w 821"/>
                <a:gd name="T29" fmla="*/ 192 h 1152"/>
                <a:gd name="T30" fmla="*/ 99 w 821"/>
                <a:gd name="T31" fmla="*/ 239 h 1152"/>
                <a:gd name="T32" fmla="*/ 69 w 821"/>
                <a:gd name="T33" fmla="*/ 285 h 1152"/>
                <a:gd name="T34" fmla="*/ 45 w 821"/>
                <a:gd name="T35" fmla="*/ 337 h 1152"/>
                <a:gd name="T36" fmla="*/ 25 w 821"/>
                <a:gd name="T37" fmla="*/ 392 h 1152"/>
                <a:gd name="T38" fmla="*/ 11 w 821"/>
                <a:gd name="T39" fmla="*/ 447 h 1152"/>
                <a:gd name="T40" fmla="*/ 4 w 821"/>
                <a:gd name="T41" fmla="*/ 505 h 1152"/>
                <a:gd name="T42" fmla="*/ 0 w 821"/>
                <a:gd name="T43" fmla="*/ 564 h 1152"/>
                <a:gd name="T44" fmla="*/ 4 w 821"/>
                <a:gd name="T45" fmla="*/ 625 h 1152"/>
                <a:gd name="T46" fmla="*/ 11 w 821"/>
                <a:gd name="T47" fmla="*/ 683 h 1152"/>
                <a:gd name="T48" fmla="*/ 25 w 821"/>
                <a:gd name="T49" fmla="*/ 740 h 1152"/>
                <a:gd name="T50" fmla="*/ 45 w 821"/>
                <a:gd name="T51" fmla="*/ 792 h 1152"/>
                <a:gd name="T52" fmla="*/ 69 w 821"/>
                <a:gd name="T53" fmla="*/ 845 h 1152"/>
                <a:gd name="T54" fmla="*/ 99 w 821"/>
                <a:gd name="T55" fmla="*/ 893 h 1152"/>
                <a:gd name="T56" fmla="*/ 135 w 821"/>
                <a:gd name="T57" fmla="*/ 938 h 1152"/>
                <a:gd name="T58" fmla="*/ 171 w 821"/>
                <a:gd name="T59" fmla="*/ 979 h 1152"/>
                <a:gd name="T60" fmla="*/ 212 w 821"/>
                <a:gd name="T61" fmla="*/ 1017 h 1152"/>
                <a:gd name="T62" fmla="*/ 259 w 821"/>
                <a:gd name="T63" fmla="*/ 1053 h 1152"/>
                <a:gd name="T64" fmla="*/ 308 w 821"/>
                <a:gd name="T65" fmla="*/ 1080 h 1152"/>
                <a:gd name="T66" fmla="*/ 358 w 821"/>
                <a:gd name="T67" fmla="*/ 1105 h 1152"/>
                <a:gd name="T68" fmla="*/ 412 w 821"/>
                <a:gd name="T69" fmla="*/ 1125 h 1152"/>
                <a:gd name="T70" fmla="*/ 468 w 821"/>
                <a:gd name="T71" fmla="*/ 1141 h 1152"/>
                <a:gd name="T72" fmla="*/ 528 w 821"/>
                <a:gd name="T73" fmla="*/ 1149 h 1152"/>
                <a:gd name="T74" fmla="*/ 589 w 821"/>
                <a:gd name="T75" fmla="*/ 1152 h 1152"/>
                <a:gd name="T76" fmla="*/ 704 w 821"/>
                <a:gd name="T77" fmla="*/ 1152 h 1152"/>
                <a:gd name="T78" fmla="*/ 720 w 821"/>
                <a:gd name="T79" fmla="*/ 1127 h 1152"/>
                <a:gd name="T80" fmla="*/ 734 w 821"/>
                <a:gd name="T81" fmla="*/ 1100 h 1152"/>
                <a:gd name="T82" fmla="*/ 762 w 821"/>
                <a:gd name="T83" fmla="*/ 1042 h 1152"/>
                <a:gd name="T84" fmla="*/ 781 w 821"/>
                <a:gd name="T85" fmla="*/ 981 h 1152"/>
                <a:gd name="T86" fmla="*/ 797 w 821"/>
                <a:gd name="T87" fmla="*/ 916 h 1152"/>
                <a:gd name="T88" fmla="*/ 808 w 821"/>
                <a:gd name="T89" fmla="*/ 850 h 1152"/>
                <a:gd name="T90" fmla="*/ 816 w 821"/>
                <a:gd name="T91" fmla="*/ 782 h 1152"/>
                <a:gd name="T92" fmla="*/ 821 w 821"/>
                <a:gd name="T93" fmla="*/ 713 h 1152"/>
                <a:gd name="T94" fmla="*/ 821 w 821"/>
                <a:gd name="T95" fmla="*/ 641 h 1152"/>
                <a:gd name="T96" fmla="*/ 821 w 821"/>
                <a:gd name="T97" fmla="*/ 564 h 1152"/>
                <a:gd name="T98" fmla="*/ 816 w 821"/>
                <a:gd name="T99" fmla="*/ 490 h 1152"/>
                <a:gd name="T100" fmla="*/ 811 w 821"/>
                <a:gd name="T101" fmla="*/ 413 h 1152"/>
                <a:gd name="T102" fmla="*/ 800 w 821"/>
                <a:gd name="T103" fmla="*/ 340 h 1152"/>
                <a:gd name="T104" fmla="*/ 792 w 821"/>
                <a:gd name="T105" fmla="*/ 268 h 1152"/>
                <a:gd name="T106" fmla="*/ 781 w 821"/>
                <a:gd name="T107" fmla="*/ 205 h 1152"/>
                <a:gd name="T108" fmla="*/ 758 w 821"/>
                <a:gd name="T109" fmla="*/ 93 h 1152"/>
                <a:gd name="T110" fmla="*/ 740 w 821"/>
                <a:gd name="T111" fmla="*/ 14 h 1152"/>
                <a:gd name="T112" fmla="*/ 734 w 821"/>
                <a:gd name="T113" fmla="*/ 0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21" h="1152">
                  <a:moveTo>
                    <a:pt x="734" y="0"/>
                  </a:moveTo>
                  <a:lnTo>
                    <a:pt x="722" y="559"/>
                  </a:lnTo>
                  <a:lnTo>
                    <a:pt x="659" y="505"/>
                  </a:lnTo>
                  <a:lnTo>
                    <a:pt x="600" y="449"/>
                  </a:lnTo>
                  <a:lnTo>
                    <a:pt x="542" y="389"/>
                  </a:lnTo>
                  <a:lnTo>
                    <a:pt x="490" y="329"/>
                  </a:lnTo>
                  <a:lnTo>
                    <a:pt x="437" y="262"/>
                  </a:lnTo>
                  <a:lnTo>
                    <a:pt x="387" y="197"/>
                  </a:lnTo>
                  <a:lnTo>
                    <a:pt x="341" y="129"/>
                  </a:lnTo>
                  <a:lnTo>
                    <a:pt x="297" y="54"/>
                  </a:lnTo>
                  <a:lnTo>
                    <a:pt x="265" y="77"/>
                  </a:lnTo>
                  <a:lnTo>
                    <a:pt x="231" y="98"/>
                  </a:lnTo>
                  <a:lnTo>
                    <a:pt x="201" y="123"/>
                  </a:lnTo>
                  <a:lnTo>
                    <a:pt x="171" y="151"/>
                  </a:lnTo>
                  <a:lnTo>
                    <a:pt x="135" y="192"/>
                  </a:lnTo>
                  <a:lnTo>
                    <a:pt x="99" y="239"/>
                  </a:lnTo>
                  <a:lnTo>
                    <a:pt x="69" y="285"/>
                  </a:lnTo>
                  <a:lnTo>
                    <a:pt x="45" y="337"/>
                  </a:lnTo>
                  <a:lnTo>
                    <a:pt x="25" y="392"/>
                  </a:lnTo>
                  <a:lnTo>
                    <a:pt x="11" y="447"/>
                  </a:lnTo>
                  <a:lnTo>
                    <a:pt x="4" y="505"/>
                  </a:lnTo>
                  <a:lnTo>
                    <a:pt x="0" y="564"/>
                  </a:lnTo>
                  <a:lnTo>
                    <a:pt x="4" y="625"/>
                  </a:lnTo>
                  <a:lnTo>
                    <a:pt x="11" y="683"/>
                  </a:lnTo>
                  <a:lnTo>
                    <a:pt x="25" y="740"/>
                  </a:lnTo>
                  <a:lnTo>
                    <a:pt x="45" y="792"/>
                  </a:lnTo>
                  <a:lnTo>
                    <a:pt x="69" y="845"/>
                  </a:lnTo>
                  <a:lnTo>
                    <a:pt x="99" y="893"/>
                  </a:lnTo>
                  <a:lnTo>
                    <a:pt x="135" y="938"/>
                  </a:lnTo>
                  <a:lnTo>
                    <a:pt x="171" y="979"/>
                  </a:lnTo>
                  <a:lnTo>
                    <a:pt x="212" y="1017"/>
                  </a:lnTo>
                  <a:lnTo>
                    <a:pt x="259" y="1053"/>
                  </a:lnTo>
                  <a:lnTo>
                    <a:pt x="308" y="1080"/>
                  </a:lnTo>
                  <a:lnTo>
                    <a:pt x="358" y="1105"/>
                  </a:lnTo>
                  <a:lnTo>
                    <a:pt x="412" y="1125"/>
                  </a:lnTo>
                  <a:lnTo>
                    <a:pt x="468" y="1141"/>
                  </a:lnTo>
                  <a:lnTo>
                    <a:pt x="528" y="1149"/>
                  </a:lnTo>
                  <a:lnTo>
                    <a:pt x="589" y="1152"/>
                  </a:lnTo>
                  <a:lnTo>
                    <a:pt x="704" y="1152"/>
                  </a:lnTo>
                  <a:lnTo>
                    <a:pt x="720" y="1127"/>
                  </a:lnTo>
                  <a:lnTo>
                    <a:pt x="734" y="1100"/>
                  </a:lnTo>
                  <a:lnTo>
                    <a:pt x="762" y="1042"/>
                  </a:lnTo>
                  <a:lnTo>
                    <a:pt x="781" y="981"/>
                  </a:lnTo>
                  <a:lnTo>
                    <a:pt x="797" y="916"/>
                  </a:lnTo>
                  <a:lnTo>
                    <a:pt x="808" y="850"/>
                  </a:lnTo>
                  <a:lnTo>
                    <a:pt x="816" y="782"/>
                  </a:lnTo>
                  <a:lnTo>
                    <a:pt x="821" y="713"/>
                  </a:lnTo>
                  <a:lnTo>
                    <a:pt x="821" y="641"/>
                  </a:lnTo>
                  <a:lnTo>
                    <a:pt x="821" y="564"/>
                  </a:lnTo>
                  <a:lnTo>
                    <a:pt x="816" y="490"/>
                  </a:lnTo>
                  <a:lnTo>
                    <a:pt x="811" y="413"/>
                  </a:lnTo>
                  <a:lnTo>
                    <a:pt x="800" y="340"/>
                  </a:lnTo>
                  <a:lnTo>
                    <a:pt x="792" y="268"/>
                  </a:lnTo>
                  <a:lnTo>
                    <a:pt x="781" y="205"/>
                  </a:lnTo>
                  <a:lnTo>
                    <a:pt x="758" y="93"/>
                  </a:lnTo>
                  <a:lnTo>
                    <a:pt x="740" y="14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200"/>
            <p:cNvSpPr>
              <a:spLocks/>
            </p:cNvSpPr>
            <p:nvPr/>
          </p:nvSpPr>
          <p:spPr bwMode="auto">
            <a:xfrm>
              <a:off x="4394201" y="3975100"/>
              <a:ext cx="160338" cy="252413"/>
            </a:xfrm>
            <a:custGeom>
              <a:avLst/>
              <a:gdLst>
                <a:gd name="T0" fmla="*/ 268 w 711"/>
                <a:gd name="T1" fmla="*/ 20 h 1112"/>
                <a:gd name="T2" fmla="*/ 205 w 711"/>
                <a:gd name="T3" fmla="*/ 67 h 1112"/>
                <a:gd name="T4" fmla="*/ 150 w 711"/>
                <a:gd name="T5" fmla="*/ 122 h 1112"/>
                <a:gd name="T6" fmla="*/ 104 w 711"/>
                <a:gd name="T7" fmla="*/ 182 h 1112"/>
                <a:gd name="T8" fmla="*/ 63 w 711"/>
                <a:gd name="T9" fmla="*/ 248 h 1112"/>
                <a:gd name="T10" fmla="*/ 32 w 711"/>
                <a:gd name="T11" fmla="*/ 319 h 1112"/>
                <a:gd name="T12" fmla="*/ 11 w 711"/>
                <a:gd name="T13" fmla="*/ 396 h 1112"/>
                <a:gd name="T14" fmla="*/ 0 w 711"/>
                <a:gd name="T15" fmla="*/ 475 h 1112"/>
                <a:gd name="T16" fmla="*/ 2 w 711"/>
                <a:gd name="T17" fmla="*/ 577 h 1112"/>
                <a:gd name="T18" fmla="*/ 24 w 711"/>
                <a:gd name="T19" fmla="*/ 694 h 1112"/>
                <a:gd name="T20" fmla="*/ 70 w 711"/>
                <a:gd name="T21" fmla="*/ 802 h 1112"/>
                <a:gd name="T22" fmla="*/ 133 w 711"/>
                <a:gd name="T23" fmla="*/ 895 h 1112"/>
                <a:gd name="T24" fmla="*/ 216 w 711"/>
                <a:gd name="T25" fmla="*/ 978 h 1112"/>
                <a:gd name="T26" fmla="*/ 310 w 711"/>
                <a:gd name="T27" fmla="*/ 1041 h 1112"/>
                <a:gd name="T28" fmla="*/ 417 w 711"/>
                <a:gd name="T29" fmla="*/ 1084 h 1112"/>
                <a:gd name="T30" fmla="*/ 533 w 711"/>
                <a:gd name="T31" fmla="*/ 1109 h 1112"/>
                <a:gd name="T32" fmla="*/ 708 w 711"/>
                <a:gd name="T33" fmla="*/ 1112 h 1112"/>
                <a:gd name="T34" fmla="*/ 711 w 711"/>
                <a:gd name="T35" fmla="*/ 1104 h 1112"/>
                <a:gd name="T36" fmla="*/ 535 w 711"/>
                <a:gd name="T37" fmla="*/ 1101 h 1112"/>
                <a:gd name="T38" fmla="*/ 419 w 711"/>
                <a:gd name="T39" fmla="*/ 1077 h 1112"/>
                <a:gd name="T40" fmla="*/ 315 w 711"/>
                <a:gd name="T41" fmla="*/ 1032 h 1112"/>
                <a:gd name="T42" fmla="*/ 219 w 711"/>
                <a:gd name="T43" fmla="*/ 969 h 1112"/>
                <a:gd name="T44" fmla="*/ 142 w 711"/>
                <a:gd name="T45" fmla="*/ 890 h 1112"/>
                <a:gd name="T46" fmla="*/ 76 w 711"/>
                <a:gd name="T47" fmla="*/ 797 h 1112"/>
                <a:gd name="T48" fmla="*/ 32 w 711"/>
                <a:gd name="T49" fmla="*/ 692 h 1112"/>
                <a:gd name="T50" fmla="*/ 11 w 711"/>
                <a:gd name="T51" fmla="*/ 577 h 1112"/>
                <a:gd name="T52" fmla="*/ 11 w 711"/>
                <a:gd name="T53" fmla="*/ 457 h 1112"/>
                <a:gd name="T54" fmla="*/ 32 w 711"/>
                <a:gd name="T55" fmla="*/ 344 h 1112"/>
                <a:gd name="T56" fmla="*/ 76 w 711"/>
                <a:gd name="T57" fmla="*/ 237 h 1112"/>
                <a:gd name="T58" fmla="*/ 142 w 711"/>
                <a:gd name="T59" fmla="*/ 144 h 1112"/>
                <a:gd name="T60" fmla="*/ 208 w 711"/>
                <a:gd name="T61" fmla="*/ 75 h 1112"/>
                <a:gd name="T62" fmla="*/ 272 w 711"/>
                <a:gd name="T63" fmla="*/ 29 h 1112"/>
                <a:gd name="T64" fmla="*/ 301 w 711"/>
                <a:gd name="T65" fmla="*/ 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1" h="1112">
                  <a:moveTo>
                    <a:pt x="301" y="0"/>
                  </a:moveTo>
                  <a:lnTo>
                    <a:pt x="268" y="20"/>
                  </a:lnTo>
                  <a:lnTo>
                    <a:pt x="236" y="42"/>
                  </a:lnTo>
                  <a:lnTo>
                    <a:pt x="205" y="67"/>
                  </a:lnTo>
                  <a:lnTo>
                    <a:pt x="178" y="92"/>
                  </a:lnTo>
                  <a:lnTo>
                    <a:pt x="150" y="122"/>
                  </a:lnTo>
                  <a:lnTo>
                    <a:pt x="126" y="149"/>
                  </a:lnTo>
                  <a:lnTo>
                    <a:pt x="104" y="182"/>
                  </a:lnTo>
                  <a:lnTo>
                    <a:pt x="81" y="214"/>
                  </a:lnTo>
                  <a:lnTo>
                    <a:pt x="63" y="248"/>
                  </a:lnTo>
                  <a:lnTo>
                    <a:pt x="45" y="284"/>
                  </a:lnTo>
                  <a:lnTo>
                    <a:pt x="32" y="319"/>
                  </a:lnTo>
                  <a:lnTo>
                    <a:pt x="21" y="358"/>
                  </a:lnTo>
                  <a:lnTo>
                    <a:pt x="11" y="396"/>
                  </a:lnTo>
                  <a:lnTo>
                    <a:pt x="5" y="434"/>
                  </a:lnTo>
                  <a:lnTo>
                    <a:pt x="0" y="475"/>
                  </a:lnTo>
                  <a:lnTo>
                    <a:pt x="0" y="516"/>
                  </a:lnTo>
                  <a:lnTo>
                    <a:pt x="2" y="577"/>
                  </a:lnTo>
                  <a:lnTo>
                    <a:pt x="11" y="637"/>
                  </a:lnTo>
                  <a:lnTo>
                    <a:pt x="24" y="694"/>
                  </a:lnTo>
                  <a:lnTo>
                    <a:pt x="45" y="750"/>
                  </a:lnTo>
                  <a:lnTo>
                    <a:pt x="70" y="802"/>
                  </a:lnTo>
                  <a:lnTo>
                    <a:pt x="101" y="849"/>
                  </a:lnTo>
                  <a:lnTo>
                    <a:pt x="133" y="895"/>
                  </a:lnTo>
                  <a:lnTo>
                    <a:pt x="173" y="939"/>
                  </a:lnTo>
                  <a:lnTo>
                    <a:pt x="216" y="978"/>
                  </a:lnTo>
                  <a:lnTo>
                    <a:pt x="261" y="1011"/>
                  </a:lnTo>
                  <a:lnTo>
                    <a:pt x="310" y="1041"/>
                  </a:lnTo>
                  <a:lnTo>
                    <a:pt x="362" y="1066"/>
                  </a:lnTo>
                  <a:lnTo>
                    <a:pt x="417" y="1084"/>
                  </a:lnTo>
                  <a:lnTo>
                    <a:pt x="475" y="1101"/>
                  </a:lnTo>
                  <a:lnTo>
                    <a:pt x="533" y="1109"/>
                  </a:lnTo>
                  <a:lnTo>
                    <a:pt x="596" y="1112"/>
                  </a:lnTo>
                  <a:lnTo>
                    <a:pt x="708" y="1112"/>
                  </a:lnTo>
                  <a:lnTo>
                    <a:pt x="708" y="1106"/>
                  </a:lnTo>
                  <a:lnTo>
                    <a:pt x="711" y="1104"/>
                  </a:lnTo>
                  <a:lnTo>
                    <a:pt x="596" y="1104"/>
                  </a:lnTo>
                  <a:lnTo>
                    <a:pt x="535" y="1101"/>
                  </a:lnTo>
                  <a:lnTo>
                    <a:pt x="475" y="1093"/>
                  </a:lnTo>
                  <a:lnTo>
                    <a:pt x="419" y="1077"/>
                  </a:lnTo>
                  <a:lnTo>
                    <a:pt x="365" y="1057"/>
                  </a:lnTo>
                  <a:lnTo>
                    <a:pt x="315" y="1032"/>
                  </a:lnTo>
                  <a:lnTo>
                    <a:pt x="266" y="1005"/>
                  </a:lnTo>
                  <a:lnTo>
                    <a:pt x="219" y="969"/>
                  </a:lnTo>
                  <a:lnTo>
                    <a:pt x="178" y="931"/>
                  </a:lnTo>
                  <a:lnTo>
                    <a:pt x="142" y="890"/>
                  </a:lnTo>
                  <a:lnTo>
                    <a:pt x="106" y="845"/>
                  </a:lnTo>
                  <a:lnTo>
                    <a:pt x="76" y="797"/>
                  </a:lnTo>
                  <a:lnTo>
                    <a:pt x="52" y="744"/>
                  </a:lnTo>
                  <a:lnTo>
                    <a:pt x="32" y="692"/>
                  </a:lnTo>
                  <a:lnTo>
                    <a:pt x="18" y="635"/>
                  </a:lnTo>
                  <a:lnTo>
                    <a:pt x="11" y="577"/>
                  </a:lnTo>
                  <a:lnTo>
                    <a:pt x="7" y="516"/>
                  </a:lnTo>
                  <a:lnTo>
                    <a:pt x="11" y="457"/>
                  </a:lnTo>
                  <a:lnTo>
                    <a:pt x="18" y="399"/>
                  </a:lnTo>
                  <a:lnTo>
                    <a:pt x="32" y="344"/>
                  </a:lnTo>
                  <a:lnTo>
                    <a:pt x="52" y="289"/>
                  </a:lnTo>
                  <a:lnTo>
                    <a:pt x="76" y="237"/>
                  </a:lnTo>
                  <a:lnTo>
                    <a:pt x="106" y="191"/>
                  </a:lnTo>
                  <a:lnTo>
                    <a:pt x="142" y="144"/>
                  </a:lnTo>
                  <a:lnTo>
                    <a:pt x="178" y="103"/>
                  </a:lnTo>
                  <a:lnTo>
                    <a:pt x="208" y="75"/>
                  </a:lnTo>
                  <a:lnTo>
                    <a:pt x="238" y="50"/>
                  </a:lnTo>
                  <a:lnTo>
                    <a:pt x="272" y="29"/>
                  </a:lnTo>
                  <a:lnTo>
                    <a:pt x="304" y="6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201"/>
            <p:cNvSpPr>
              <a:spLocks/>
            </p:cNvSpPr>
            <p:nvPr/>
          </p:nvSpPr>
          <p:spPr bwMode="auto">
            <a:xfrm>
              <a:off x="4694238" y="4176713"/>
              <a:ext cx="74613" cy="49213"/>
            </a:xfrm>
            <a:custGeom>
              <a:avLst/>
              <a:gdLst>
                <a:gd name="T0" fmla="*/ 57 w 329"/>
                <a:gd name="T1" fmla="*/ 0 h 214"/>
                <a:gd name="T2" fmla="*/ 41 w 329"/>
                <a:gd name="T3" fmla="*/ 74 h 214"/>
                <a:gd name="T4" fmla="*/ 23 w 329"/>
                <a:gd name="T5" fmla="*/ 135 h 214"/>
                <a:gd name="T6" fmla="*/ 0 w 329"/>
                <a:gd name="T7" fmla="*/ 214 h 214"/>
                <a:gd name="T8" fmla="*/ 46 w 329"/>
                <a:gd name="T9" fmla="*/ 209 h 214"/>
                <a:gd name="T10" fmla="*/ 90 w 329"/>
                <a:gd name="T11" fmla="*/ 200 h 214"/>
                <a:gd name="T12" fmla="*/ 133 w 329"/>
                <a:gd name="T13" fmla="*/ 189 h 214"/>
                <a:gd name="T14" fmla="*/ 175 w 329"/>
                <a:gd name="T15" fmla="*/ 176 h 214"/>
                <a:gd name="T16" fmla="*/ 216 w 329"/>
                <a:gd name="T17" fmla="*/ 159 h 214"/>
                <a:gd name="T18" fmla="*/ 255 w 329"/>
                <a:gd name="T19" fmla="*/ 140 h 214"/>
                <a:gd name="T20" fmla="*/ 293 w 329"/>
                <a:gd name="T21" fmla="*/ 115 h 214"/>
                <a:gd name="T22" fmla="*/ 329 w 329"/>
                <a:gd name="T23" fmla="*/ 90 h 214"/>
                <a:gd name="T24" fmla="*/ 261 w 329"/>
                <a:gd name="T25" fmla="*/ 68 h 214"/>
                <a:gd name="T26" fmla="*/ 191 w 329"/>
                <a:gd name="T27" fmla="*/ 47 h 214"/>
                <a:gd name="T28" fmla="*/ 122 w 329"/>
                <a:gd name="T29" fmla="*/ 25 h 214"/>
                <a:gd name="T30" fmla="*/ 57 w 329"/>
                <a:gd name="T31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9" h="214">
                  <a:moveTo>
                    <a:pt x="57" y="0"/>
                  </a:moveTo>
                  <a:lnTo>
                    <a:pt x="41" y="74"/>
                  </a:lnTo>
                  <a:lnTo>
                    <a:pt x="23" y="135"/>
                  </a:lnTo>
                  <a:lnTo>
                    <a:pt x="0" y="214"/>
                  </a:lnTo>
                  <a:lnTo>
                    <a:pt x="46" y="209"/>
                  </a:lnTo>
                  <a:lnTo>
                    <a:pt x="90" y="200"/>
                  </a:lnTo>
                  <a:lnTo>
                    <a:pt x="133" y="189"/>
                  </a:lnTo>
                  <a:lnTo>
                    <a:pt x="175" y="176"/>
                  </a:lnTo>
                  <a:lnTo>
                    <a:pt x="216" y="159"/>
                  </a:lnTo>
                  <a:lnTo>
                    <a:pt x="255" y="140"/>
                  </a:lnTo>
                  <a:lnTo>
                    <a:pt x="293" y="115"/>
                  </a:lnTo>
                  <a:lnTo>
                    <a:pt x="329" y="90"/>
                  </a:lnTo>
                  <a:lnTo>
                    <a:pt x="261" y="68"/>
                  </a:lnTo>
                  <a:lnTo>
                    <a:pt x="191" y="47"/>
                  </a:lnTo>
                  <a:lnTo>
                    <a:pt x="122" y="25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202"/>
            <p:cNvSpPr>
              <a:spLocks/>
            </p:cNvSpPr>
            <p:nvPr/>
          </p:nvSpPr>
          <p:spPr bwMode="auto">
            <a:xfrm>
              <a:off x="4694238" y="4197350"/>
              <a:ext cx="76200" cy="30163"/>
            </a:xfrm>
            <a:custGeom>
              <a:avLst/>
              <a:gdLst>
                <a:gd name="T0" fmla="*/ 333 w 341"/>
                <a:gd name="T1" fmla="*/ 0 h 132"/>
                <a:gd name="T2" fmla="*/ 297 w 341"/>
                <a:gd name="T3" fmla="*/ 25 h 132"/>
                <a:gd name="T4" fmla="*/ 259 w 341"/>
                <a:gd name="T5" fmla="*/ 50 h 132"/>
                <a:gd name="T6" fmla="*/ 220 w 341"/>
                <a:gd name="T7" fmla="*/ 69 h 132"/>
                <a:gd name="T8" fmla="*/ 179 w 341"/>
                <a:gd name="T9" fmla="*/ 86 h 132"/>
                <a:gd name="T10" fmla="*/ 137 w 341"/>
                <a:gd name="T11" fmla="*/ 99 h 132"/>
                <a:gd name="T12" fmla="*/ 94 w 341"/>
                <a:gd name="T13" fmla="*/ 110 h 132"/>
                <a:gd name="T14" fmla="*/ 50 w 341"/>
                <a:gd name="T15" fmla="*/ 119 h 132"/>
                <a:gd name="T16" fmla="*/ 4 w 341"/>
                <a:gd name="T17" fmla="*/ 124 h 132"/>
                <a:gd name="T18" fmla="*/ 0 w 341"/>
                <a:gd name="T19" fmla="*/ 132 h 132"/>
                <a:gd name="T20" fmla="*/ 47 w 341"/>
                <a:gd name="T21" fmla="*/ 126 h 132"/>
                <a:gd name="T22" fmla="*/ 94 w 341"/>
                <a:gd name="T23" fmla="*/ 119 h 132"/>
                <a:gd name="T24" fmla="*/ 141 w 341"/>
                <a:gd name="T25" fmla="*/ 108 h 132"/>
                <a:gd name="T26" fmla="*/ 184 w 341"/>
                <a:gd name="T27" fmla="*/ 94 h 132"/>
                <a:gd name="T28" fmla="*/ 225 w 341"/>
                <a:gd name="T29" fmla="*/ 74 h 132"/>
                <a:gd name="T30" fmla="*/ 267 w 341"/>
                <a:gd name="T31" fmla="*/ 56 h 132"/>
                <a:gd name="T32" fmla="*/ 306 w 341"/>
                <a:gd name="T33" fmla="*/ 31 h 132"/>
                <a:gd name="T34" fmla="*/ 341 w 341"/>
                <a:gd name="T35" fmla="*/ 3 h 132"/>
                <a:gd name="T36" fmla="*/ 333 w 341"/>
                <a:gd name="T3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1" h="132">
                  <a:moveTo>
                    <a:pt x="333" y="0"/>
                  </a:moveTo>
                  <a:lnTo>
                    <a:pt x="297" y="25"/>
                  </a:lnTo>
                  <a:lnTo>
                    <a:pt x="259" y="50"/>
                  </a:lnTo>
                  <a:lnTo>
                    <a:pt x="220" y="69"/>
                  </a:lnTo>
                  <a:lnTo>
                    <a:pt x="179" y="86"/>
                  </a:lnTo>
                  <a:lnTo>
                    <a:pt x="137" y="99"/>
                  </a:lnTo>
                  <a:lnTo>
                    <a:pt x="94" y="110"/>
                  </a:lnTo>
                  <a:lnTo>
                    <a:pt x="50" y="119"/>
                  </a:lnTo>
                  <a:lnTo>
                    <a:pt x="4" y="124"/>
                  </a:lnTo>
                  <a:lnTo>
                    <a:pt x="0" y="132"/>
                  </a:lnTo>
                  <a:lnTo>
                    <a:pt x="47" y="126"/>
                  </a:lnTo>
                  <a:lnTo>
                    <a:pt x="94" y="119"/>
                  </a:lnTo>
                  <a:lnTo>
                    <a:pt x="141" y="108"/>
                  </a:lnTo>
                  <a:lnTo>
                    <a:pt x="184" y="94"/>
                  </a:lnTo>
                  <a:lnTo>
                    <a:pt x="225" y="74"/>
                  </a:lnTo>
                  <a:lnTo>
                    <a:pt x="267" y="56"/>
                  </a:lnTo>
                  <a:lnTo>
                    <a:pt x="306" y="31"/>
                  </a:lnTo>
                  <a:lnTo>
                    <a:pt x="341" y="3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203"/>
            <p:cNvSpPr>
              <a:spLocks/>
            </p:cNvSpPr>
            <p:nvPr/>
          </p:nvSpPr>
          <p:spPr bwMode="auto">
            <a:xfrm>
              <a:off x="4556126" y="3957638"/>
              <a:ext cx="139700" cy="280988"/>
            </a:xfrm>
            <a:custGeom>
              <a:avLst/>
              <a:gdLst>
                <a:gd name="T0" fmla="*/ 31 w 621"/>
                <a:gd name="T1" fmla="*/ 0 h 1241"/>
                <a:gd name="T2" fmla="*/ 41 w 621"/>
                <a:gd name="T3" fmla="*/ 45 h 1241"/>
                <a:gd name="T4" fmla="*/ 66 w 621"/>
                <a:gd name="T5" fmla="*/ 157 h 1241"/>
                <a:gd name="T6" fmla="*/ 83 w 621"/>
                <a:gd name="T7" fmla="*/ 234 h 1241"/>
                <a:gd name="T8" fmla="*/ 97 w 621"/>
                <a:gd name="T9" fmla="*/ 322 h 1241"/>
                <a:gd name="T10" fmla="*/ 110 w 621"/>
                <a:gd name="T11" fmla="*/ 417 h 1241"/>
                <a:gd name="T12" fmla="*/ 119 w 621"/>
                <a:gd name="T13" fmla="*/ 521 h 1241"/>
                <a:gd name="T14" fmla="*/ 124 w 621"/>
                <a:gd name="T15" fmla="*/ 609 h 1241"/>
                <a:gd name="T16" fmla="*/ 124 w 621"/>
                <a:gd name="T17" fmla="*/ 700 h 1241"/>
                <a:gd name="T18" fmla="*/ 121 w 621"/>
                <a:gd name="T19" fmla="*/ 791 h 1241"/>
                <a:gd name="T20" fmla="*/ 110 w 621"/>
                <a:gd name="T21" fmla="*/ 878 h 1241"/>
                <a:gd name="T22" fmla="*/ 105 w 621"/>
                <a:gd name="T23" fmla="*/ 922 h 1241"/>
                <a:gd name="T24" fmla="*/ 97 w 621"/>
                <a:gd name="T25" fmla="*/ 966 h 1241"/>
                <a:gd name="T26" fmla="*/ 86 w 621"/>
                <a:gd name="T27" fmla="*/ 1007 h 1241"/>
                <a:gd name="T28" fmla="*/ 72 w 621"/>
                <a:gd name="T29" fmla="*/ 1046 h 1241"/>
                <a:gd name="T30" fmla="*/ 58 w 621"/>
                <a:gd name="T31" fmla="*/ 1084 h 1241"/>
                <a:gd name="T32" fmla="*/ 41 w 621"/>
                <a:gd name="T33" fmla="*/ 1122 h 1241"/>
                <a:gd name="T34" fmla="*/ 23 w 621"/>
                <a:gd name="T35" fmla="*/ 1158 h 1241"/>
                <a:gd name="T36" fmla="*/ 0 w 621"/>
                <a:gd name="T37" fmla="*/ 1191 h 1241"/>
                <a:gd name="T38" fmla="*/ 11 w 621"/>
                <a:gd name="T39" fmla="*/ 1197 h 1241"/>
                <a:gd name="T40" fmla="*/ 39 w 621"/>
                <a:gd name="T41" fmla="*/ 1208 h 1241"/>
                <a:gd name="T42" fmla="*/ 83 w 621"/>
                <a:gd name="T43" fmla="*/ 1221 h 1241"/>
                <a:gd name="T44" fmla="*/ 110 w 621"/>
                <a:gd name="T45" fmla="*/ 1226 h 1241"/>
                <a:gd name="T46" fmla="*/ 140 w 621"/>
                <a:gd name="T47" fmla="*/ 1232 h 1241"/>
                <a:gd name="T48" fmla="*/ 176 w 621"/>
                <a:gd name="T49" fmla="*/ 1237 h 1241"/>
                <a:gd name="T50" fmla="*/ 214 w 621"/>
                <a:gd name="T51" fmla="*/ 1241 h 1241"/>
                <a:gd name="T52" fmla="*/ 259 w 621"/>
                <a:gd name="T53" fmla="*/ 1241 h 1241"/>
                <a:gd name="T54" fmla="*/ 302 w 621"/>
                <a:gd name="T55" fmla="*/ 1237 h 1241"/>
                <a:gd name="T56" fmla="*/ 352 w 621"/>
                <a:gd name="T57" fmla="*/ 1232 h 1241"/>
                <a:gd name="T58" fmla="*/ 405 w 621"/>
                <a:gd name="T59" fmla="*/ 1224 h 1241"/>
                <a:gd name="T60" fmla="*/ 459 w 621"/>
                <a:gd name="T61" fmla="*/ 1210 h 1241"/>
                <a:gd name="T62" fmla="*/ 517 w 621"/>
                <a:gd name="T63" fmla="*/ 1191 h 1241"/>
                <a:gd name="T64" fmla="*/ 528 w 621"/>
                <a:gd name="T65" fmla="*/ 1161 h 1241"/>
                <a:gd name="T66" fmla="*/ 556 w 621"/>
                <a:gd name="T67" fmla="*/ 1075 h 1241"/>
                <a:gd name="T68" fmla="*/ 569 w 621"/>
                <a:gd name="T69" fmla="*/ 1016 h 1241"/>
                <a:gd name="T70" fmla="*/ 585 w 621"/>
                <a:gd name="T71" fmla="*/ 947 h 1241"/>
                <a:gd name="T72" fmla="*/ 599 w 621"/>
                <a:gd name="T73" fmla="*/ 867 h 1241"/>
                <a:gd name="T74" fmla="*/ 610 w 621"/>
                <a:gd name="T75" fmla="*/ 782 h 1241"/>
                <a:gd name="T76" fmla="*/ 619 w 621"/>
                <a:gd name="T77" fmla="*/ 692 h 1241"/>
                <a:gd name="T78" fmla="*/ 621 w 621"/>
                <a:gd name="T79" fmla="*/ 595 h 1241"/>
                <a:gd name="T80" fmla="*/ 619 w 621"/>
                <a:gd name="T81" fmla="*/ 546 h 1241"/>
                <a:gd name="T82" fmla="*/ 619 w 621"/>
                <a:gd name="T83" fmla="*/ 497 h 1241"/>
                <a:gd name="T84" fmla="*/ 614 w 621"/>
                <a:gd name="T85" fmla="*/ 448 h 1241"/>
                <a:gd name="T86" fmla="*/ 608 w 621"/>
                <a:gd name="T87" fmla="*/ 398 h 1241"/>
                <a:gd name="T88" fmla="*/ 599 w 621"/>
                <a:gd name="T89" fmla="*/ 346 h 1241"/>
                <a:gd name="T90" fmla="*/ 589 w 621"/>
                <a:gd name="T91" fmla="*/ 297 h 1241"/>
                <a:gd name="T92" fmla="*/ 574 w 621"/>
                <a:gd name="T93" fmla="*/ 245 h 1241"/>
                <a:gd name="T94" fmla="*/ 561 w 621"/>
                <a:gd name="T95" fmla="*/ 195 h 1241"/>
                <a:gd name="T96" fmla="*/ 542 w 621"/>
                <a:gd name="T97" fmla="*/ 146 h 1241"/>
                <a:gd name="T98" fmla="*/ 520 w 621"/>
                <a:gd name="T99" fmla="*/ 97 h 1241"/>
                <a:gd name="T100" fmla="*/ 495 w 621"/>
                <a:gd name="T101" fmla="*/ 50 h 1241"/>
                <a:gd name="T102" fmla="*/ 468 w 621"/>
                <a:gd name="T103" fmla="*/ 0 h 1241"/>
                <a:gd name="T104" fmla="*/ 31 w 621"/>
                <a:gd name="T105" fmla="*/ 0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21" h="1241">
                  <a:moveTo>
                    <a:pt x="31" y="0"/>
                  </a:moveTo>
                  <a:lnTo>
                    <a:pt x="41" y="45"/>
                  </a:lnTo>
                  <a:lnTo>
                    <a:pt x="66" y="157"/>
                  </a:lnTo>
                  <a:lnTo>
                    <a:pt x="83" y="234"/>
                  </a:lnTo>
                  <a:lnTo>
                    <a:pt x="97" y="322"/>
                  </a:lnTo>
                  <a:lnTo>
                    <a:pt x="110" y="417"/>
                  </a:lnTo>
                  <a:lnTo>
                    <a:pt x="119" y="521"/>
                  </a:lnTo>
                  <a:lnTo>
                    <a:pt x="124" y="609"/>
                  </a:lnTo>
                  <a:lnTo>
                    <a:pt x="124" y="700"/>
                  </a:lnTo>
                  <a:lnTo>
                    <a:pt x="121" y="791"/>
                  </a:lnTo>
                  <a:lnTo>
                    <a:pt x="110" y="878"/>
                  </a:lnTo>
                  <a:lnTo>
                    <a:pt x="105" y="922"/>
                  </a:lnTo>
                  <a:lnTo>
                    <a:pt x="97" y="966"/>
                  </a:lnTo>
                  <a:lnTo>
                    <a:pt x="86" y="1007"/>
                  </a:lnTo>
                  <a:lnTo>
                    <a:pt x="72" y="1046"/>
                  </a:lnTo>
                  <a:lnTo>
                    <a:pt x="58" y="1084"/>
                  </a:lnTo>
                  <a:lnTo>
                    <a:pt x="41" y="1122"/>
                  </a:lnTo>
                  <a:lnTo>
                    <a:pt x="23" y="1158"/>
                  </a:lnTo>
                  <a:lnTo>
                    <a:pt x="0" y="1191"/>
                  </a:lnTo>
                  <a:lnTo>
                    <a:pt x="11" y="1197"/>
                  </a:lnTo>
                  <a:lnTo>
                    <a:pt x="39" y="1208"/>
                  </a:lnTo>
                  <a:lnTo>
                    <a:pt x="83" y="1221"/>
                  </a:lnTo>
                  <a:lnTo>
                    <a:pt x="110" y="1226"/>
                  </a:lnTo>
                  <a:lnTo>
                    <a:pt x="140" y="1232"/>
                  </a:lnTo>
                  <a:lnTo>
                    <a:pt x="176" y="1237"/>
                  </a:lnTo>
                  <a:lnTo>
                    <a:pt x="214" y="1241"/>
                  </a:lnTo>
                  <a:lnTo>
                    <a:pt x="259" y="1241"/>
                  </a:lnTo>
                  <a:lnTo>
                    <a:pt x="302" y="1237"/>
                  </a:lnTo>
                  <a:lnTo>
                    <a:pt x="352" y="1232"/>
                  </a:lnTo>
                  <a:lnTo>
                    <a:pt x="405" y="1224"/>
                  </a:lnTo>
                  <a:lnTo>
                    <a:pt x="459" y="1210"/>
                  </a:lnTo>
                  <a:lnTo>
                    <a:pt x="517" y="1191"/>
                  </a:lnTo>
                  <a:lnTo>
                    <a:pt x="528" y="1161"/>
                  </a:lnTo>
                  <a:lnTo>
                    <a:pt x="556" y="1075"/>
                  </a:lnTo>
                  <a:lnTo>
                    <a:pt x="569" y="1016"/>
                  </a:lnTo>
                  <a:lnTo>
                    <a:pt x="585" y="947"/>
                  </a:lnTo>
                  <a:lnTo>
                    <a:pt x="599" y="867"/>
                  </a:lnTo>
                  <a:lnTo>
                    <a:pt x="610" y="782"/>
                  </a:lnTo>
                  <a:lnTo>
                    <a:pt x="619" y="692"/>
                  </a:lnTo>
                  <a:lnTo>
                    <a:pt x="621" y="595"/>
                  </a:lnTo>
                  <a:lnTo>
                    <a:pt x="619" y="546"/>
                  </a:lnTo>
                  <a:lnTo>
                    <a:pt x="619" y="497"/>
                  </a:lnTo>
                  <a:lnTo>
                    <a:pt x="614" y="448"/>
                  </a:lnTo>
                  <a:lnTo>
                    <a:pt x="608" y="398"/>
                  </a:lnTo>
                  <a:lnTo>
                    <a:pt x="599" y="346"/>
                  </a:lnTo>
                  <a:lnTo>
                    <a:pt x="589" y="297"/>
                  </a:lnTo>
                  <a:lnTo>
                    <a:pt x="574" y="245"/>
                  </a:lnTo>
                  <a:lnTo>
                    <a:pt x="561" y="195"/>
                  </a:lnTo>
                  <a:lnTo>
                    <a:pt x="542" y="146"/>
                  </a:lnTo>
                  <a:lnTo>
                    <a:pt x="520" y="97"/>
                  </a:lnTo>
                  <a:lnTo>
                    <a:pt x="495" y="50"/>
                  </a:lnTo>
                  <a:lnTo>
                    <a:pt x="468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3D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204"/>
            <p:cNvSpPr>
              <a:spLocks/>
            </p:cNvSpPr>
            <p:nvPr/>
          </p:nvSpPr>
          <p:spPr bwMode="auto">
            <a:xfrm>
              <a:off x="4554538" y="3956050"/>
              <a:ext cx="144463" cy="284163"/>
            </a:xfrm>
            <a:custGeom>
              <a:avLst/>
              <a:gdLst>
                <a:gd name="T0" fmla="*/ 28 w 635"/>
                <a:gd name="T1" fmla="*/ 10 h 1255"/>
                <a:gd name="T2" fmla="*/ 57 w 635"/>
                <a:gd name="T3" fmla="*/ 131 h 1255"/>
                <a:gd name="T4" fmla="*/ 91 w 635"/>
                <a:gd name="T5" fmla="*/ 306 h 1255"/>
                <a:gd name="T6" fmla="*/ 110 w 635"/>
                <a:gd name="T7" fmla="*/ 451 h 1255"/>
                <a:gd name="T8" fmla="*/ 120 w 635"/>
                <a:gd name="T9" fmla="*/ 602 h 1255"/>
                <a:gd name="T10" fmla="*/ 120 w 635"/>
                <a:gd name="T11" fmla="*/ 751 h 1255"/>
                <a:gd name="T12" fmla="*/ 107 w 635"/>
                <a:gd name="T13" fmla="*/ 891 h 1255"/>
                <a:gd name="T14" fmla="*/ 80 w 635"/>
                <a:gd name="T15" fmla="*/ 1023 h 1255"/>
                <a:gd name="T16" fmla="*/ 46 w 635"/>
                <a:gd name="T17" fmla="*/ 1113 h 1255"/>
                <a:gd name="T18" fmla="*/ 16 w 635"/>
                <a:gd name="T19" fmla="*/ 1168 h 1255"/>
                <a:gd name="T20" fmla="*/ 0 w 635"/>
                <a:gd name="T21" fmla="*/ 1201 h 1255"/>
                <a:gd name="T22" fmla="*/ 19 w 635"/>
                <a:gd name="T23" fmla="*/ 1215 h 1255"/>
                <a:gd name="T24" fmla="*/ 68 w 635"/>
                <a:gd name="T25" fmla="*/ 1231 h 1255"/>
                <a:gd name="T26" fmla="*/ 145 w 635"/>
                <a:gd name="T27" fmla="*/ 1248 h 1255"/>
                <a:gd name="T28" fmla="*/ 248 w 635"/>
                <a:gd name="T29" fmla="*/ 1255 h 1255"/>
                <a:gd name="T30" fmla="*/ 376 w 635"/>
                <a:gd name="T31" fmla="*/ 1244 h 1255"/>
                <a:gd name="T32" fmla="*/ 448 w 635"/>
                <a:gd name="T33" fmla="*/ 1231 h 1255"/>
                <a:gd name="T34" fmla="*/ 525 w 635"/>
                <a:gd name="T35" fmla="*/ 1206 h 1255"/>
                <a:gd name="T36" fmla="*/ 547 w 635"/>
                <a:gd name="T37" fmla="*/ 1154 h 1255"/>
                <a:gd name="T38" fmla="*/ 583 w 635"/>
                <a:gd name="T39" fmla="*/ 1023 h 1255"/>
                <a:gd name="T40" fmla="*/ 619 w 635"/>
                <a:gd name="T41" fmla="*/ 834 h 1255"/>
                <a:gd name="T42" fmla="*/ 629 w 635"/>
                <a:gd name="T43" fmla="*/ 721 h 1255"/>
                <a:gd name="T44" fmla="*/ 635 w 635"/>
                <a:gd name="T45" fmla="*/ 600 h 1255"/>
                <a:gd name="T46" fmla="*/ 626 w 635"/>
                <a:gd name="T47" fmla="*/ 451 h 1255"/>
                <a:gd name="T48" fmla="*/ 601 w 635"/>
                <a:gd name="T49" fmla="*/ 300 h 1255"/>
                <a:gd name="T50" fmla="*/ 555 w 635"/>
                <a:gd name="T51" fmla="*/ 149 h 1255"/>
                <a:gd name="T52" fmla="*/ 520 w 635"/>
                <a:gd name="T53" fmla="*/ 76 h 1255"/>
                <a:gd name="T54" fmla="*/ 480 w 635"/>
                <a:gd name="T55" fmla="*/ 5 h 1255"/>
                <a:gd name="T56" fmla="*/ 36 w 635"/>
                <a:gd name="T57" fmla="*/ 0 h 1255"/>
                <a:gd name="T58" fmla="*/ 28 w 635"/>
                <a:gd name="T59" fmla="*/ 10 h 1255"/>
                <a:gd name="T60" fmla="*/ 36 w 635"/>
                <a:gd name="T61" fmla="*/ 16 h 1255"/>
                <a:gd name="T62" fmla="*/ 473 w 635"/>
                <a:gd name="T63" fmla="*/ 7 h 1255"/>
                <a:gd name="T64" fmla="*/ 486 w 635"/>
                <a:gd name="T65" fmla="*/ 48 h 1255"/>
                <a:gd name="T66" fmla="*/ 522 w 635"/>
                <a:gd name="T67" fmla="*/ 120 h 1255"/>
                <a:gd name="T68" fmla="*/ 563 w 635"/>
                <a:gd name="T69" fmla="*/ 230 h 1255"/>
                <a:gd name="T70" fmla="*/ 599 w 635"/>
                <a:gd name="T71" fmla="*/ 378 h 1255"/>
                <a:gd name="T72" fmla="*/ 615 w 635"/>
                <a:gd name="T73" fmla="*/ 528 h 1255"/>
                <a:gd name="T74" fmla="*/ 615 w 635"/>
                <a:gd name="T75" fmla="*/ 660 h 1255"/>
                <a:gd name="T76" fmla="*/ 608 w 635"/>
                <a:gd name="T77" fmla="*/ 775 h 1255"/>
                <a:gd name="T78" fmla="*/ 585 w 635"/>
                <a:gd name="T79" fmla="*/ 931 h 1255"/>
                <a:gd name="T80" fmla="*/ 547 w 635"/>
                <a:gd name="T81" fmla="*/ 1093 h 1255"/>
                <a:gd name="T82" fmla="*/ 520 w 635"/>
                <a:gd name="T83" fmla="*/ 1185 h 1255"/>
                <a:gd name="T84" fmla="*/ 522 w 635"/>
                <a:gd name="T85" fmla="*/ 1198 h 1255"/>
                <a:gd name="T86" fmla="*/ 480 w 635"/>
                <a:gd name="T87" fmla="*/ 1204 h 1255"/>
                <a:gd name="T88" fmla="*/ 374 w 635"/>
                <a:gd name="T89" fmla="*/ 1228 h 1255"/>
                <a:gd name="T90" fmla="*/ 248 w 635"/>
                <a:gd name="T91" fmla="*/ 1239 h 1255"/>
                <a:gd name="T92" fmla="*/ 149 w 635"/>
                <a:gd name="T93" fmla="*/ 1231 h 1255"/>
                <a:gd name="T94" fmla="*/ 71 w 635"/>
                <a:gd name="T95" fmla="*/ 1215 h 1255"/>
                <a:gd name="T96" fmla="*/ 28 w 635"/>
                <a:gd name="T97" fmla="*/ 1198 h 1255"/>
                <a:gd name="T98" fmla="*/ 11 w 635"/>
                <a:gd name="T99" fmla="*/ 1190 h 1255"/>
                <a:gd name="T100" fmla="*/ 14 w 635"/>
                <a:gd name="T101" fmla="*/ 1204 h 1255"/>
                <a:gd name="T102" fmla="*/ 46 w 635"/>
                <a:gd name="T103" fmla="*/ 1149 h 1255"/>
                <a:gd name="T104" fmla="*/ 74 w 635"/>
                <a:gd name="T105" fmla="*/ 1088 h 1255"/>
                <a:gd name="T106" fmla="*/ 113 w 635"/>
                <a:gd name="T107" fmla="*/ 962 h 1255"/>
                <a:gd name="T108" fmla="*/ 132 w 635"/>
                <a:gd name="T109" fmla="*/ 822 h 1255"/>
                <a:gd name="T110" fmla="*/ 138 w 635"/>
                <a:gd name="T111" fmla="*/ 679 h 1255"/>
                <a:gd name="T112" fmla="*/ 132 w 635"/>
                <a:gd name="T113" fmla="*/ 528 h 1255"/>
                <a:gd name="T114" fmla="*/ 110 w 635"/>
                <a:gd name="T115" fmla="*/ 329 h 1255"/>
                <a:gd name="T116" fmla="*/ 80 w 635"/>
                <a:gd name="T117" fmla="*/ 161 h 1255"/>
                <a:gd name="T118" fmla="*/ 41 w 635"/>
                <a:gd name="T119" fmla="*/ 7 h 1255"/>
                <a:gd name="T120" fmla="*/ 36 w 635"/>
                <a:gd name="T121" fmla="*/ 16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35" h="1255">
                  <a:moveTo>
                    <a:pt x="36" y="7"/>
                  </a:moveTo>
                  <a:lnTo>
                    <a:pt x="28" y="10"/>
                  </a:lnTo>
                  <a:lnTo>
                    <a:pt x="39" y="52"/>
                  </a:lnTo>
                  <a:lnTo>
                    <a:pt x="57" y="131"/>
                  </a:lnTo>
                  <a:lnTo>
                    <a:pt x="80" y="243"/>
                  </a:lnTo>
                  <a:lnTo>
                    <a:pt x="91" y="306"/>
                  </a:lnTo>
                  <a:lnTo>
                    <a:pt x="99" y="378"/>
                  </a:lnTo>
                  <a:lnTo>
                    <a:pt x="110" y="451"/>
                  </a:lnTo>
                  <a:lnTo>
                    <a:pt x="115" y="528"/>
                  </a:lnTo>
                  <a:lnTo>
                    <a:pt x="120" y="602"/>
                  </a:lnTo>
                  <a:lnTo>
                    <a:pt x="120" y="679"/>
                  </a:lnTo>
                  <a:lnTo>
                    <a:pt x="120" y="751"/>
                  </a:lnTo>
                  <a:lnTo>
                    <a:pt x="115" y="822"/>
                  </a:lnTo>
                  <a:lnTo>
                    <a:pt x="107" y="891"/>
                  </a:lnTo>
                  <a:lnTo>
                    <a:pt x="96" y="956"/>
                  </a:lnTo>
                  <a:lnTo>
                    <a:pt x="80" y="1023"/>
                  </a:lnTo>
                  <a:lnTo>
                    <a:pt x="57" y="1082"/>
                  </a:lnTo>
                  <a:lnTo>
                    <a:pt x="46" y="1113"/>
                  </a:lnTo>
                  <a:lnTo>
                    <a:pt x="33" y="1140"/>
                  </a:lnTo>
                  <a:lnTo>
                    <a:pt x="16" y="1168"/>
                  </a:lnTo>
                  <a:lnTo>
                    <a:pt x="0" y="1192"/>
                  </a:lnTo>
                  <a:lnTo>
                    <a:pt x="0" y="1201"/>
                  </a:lnTo>
                  <a:lnTo>
                    <a:pt x="3" y="1206"/>
                  </a:lnTo>
                  <a:lnTo>
                    <a:pt x="19" y="1215"/>
                  </a:lnTo>
                  <a:lnTo>
                    <a:pt x="41" y="1223"/>
                  </a:lnTo>
                  <a:lnTo>
                    <a:pt x="68" y="1231"/>
                  </a:lnTo>
                  <a:lnTo>
                    <a:pt x="102" y="1239"/>
                  </a:lnTo>
                  <a:lnTo>
                    <a:pt x="145" y="1248"/>
                  </a:lnTo>
                  <a:lnTo>
                    <a:pt x="192" y="1255"/>
                  </a:lnTo>
                  <a:lnTo>
                    <a:pt x="248" y="1255"/>
                  </a:lnTo>
                  <a:lnTo>
                    <a:pt x="311" y="1253"/>
                  </a:lnTo>
                  <a:lnTo>
                    <a:pt x="376" y="1244"/>
                  </a:lnTo>
                  <a:lnTo>
                    <a:pt x="412" y="1239"/>
                  </a:lnTo>
                  <a:lnTo>
                    <a:pt x="448" y="1231"/>
                  </a:lnTo>
                  <a:lnTo>
                    <a:pt x="486" y="1220"/>
                  </a:lnTo>
                  <a:lnTo>
                    <a:pt x="525" y="1206"/>
                  </a:lnTo>
                  <a:lnTo>
                    <a:pt x="530" y="1201"/>
                  </a:lnTo>
                  <a:lnTo>
                    <a:pt x="547" y="1154"/>
                  </a:lnTo>
                  <a:lnTo>
                    <a:pt x="563" y="1097"/>
                  </a:lnTo>
                  <a:lnTo>
                    <a:pt x="583" y="1023"/>
                  </a:lnTo>
                  <a:lnTo>
                    <a:pt x="601" y="935"/>
                  </a:lnTo>
                  <a:lnTo>
                    <a:pt x="619" y="834"/>
                  </a:lnTo>
                  <a:lnTo>
                    <a:pt x="624" y="778"/>
                  </a:lnTo>
                  <a:lnTo>
                    <a:pt x="629" y="721"/>
                  </a:lnTo>
                  <a:lnTo>
                    <a:pt x="632" y="663"/>
                  </a:lnTo>
                  <a:lnTo>
                    <a:pt x="635" y="600"/>
                  </a:lnTo>
                  <a:lnTo>
                    <a:pt x="632" y="528"/>
                  </a:lnTo>
                  <a:lnTo>
                    <a:pt x="626" y="451"/>
                  </a:lnTo>
                  <a:lnTo>
                    <a:pt x="615" y="375"/>
                  </a:lnTo>
                  <a:lnTo>
                    <a:pt x="601" y="300"/>
                  </a:lnTo>
                  <a:lnTo>
                    <a:pt x="579" y="224"/>
                  </a:lnTo>
                  <a:lnTo>
                    <a:pt x="555" y="149"/>
                  </a:lnTo>
                  <a:lnTo>
                    <a:pt x="538" y="111"/>
                  </a:lnTo>
                  <a:lnTo>
                    <a:pt x="520" y="76"/>
                  </a:lnTo>
                  <a:lnTo>
                    <a:pt x="500" y="40"/>
                  </a:lnTo>
                  <a:lnTo>
                    <a:pt x="480" y="5"/>
                  </a:lnTo>
                  <a:lnTo>
                    <a:pt x="473" y="0"/>
                  </a:lnTo>
                  <a:lnTo>
                    <a:pt x="36" y="0"/>
                  </a:lnTo>
                  <a:lnTo>
                    <a:pt x="28" y="5"/>
                  </a:lnTo>
                  <a:lnTo>
                    <a:pt x="28" y="10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473" y="16"/>
                  </a:lnTo>
                  <a:lnTo>
                    <a:pt x="473" y="7"/>
                  </a:lnTo>
                  <a:lnTo>
                    <a:pt x="467" y="13"/>
                  </a:lnTo>
                  <a:lnTo>
                    <a:pt x="486" y="48"/>
                  </a:lnTo>
                  <a:lnTo>
                    <a:pt x="505" y="84"/>
                  </a:lnTo>
                  <a:lnTo>
                    <a:pt x="522" y="120"/>
                  </a:lnTo>
                  <a:lnTo>
                    <a:pt x="538" y="155"/>
                  </a:lnTo>
                  <a:lnTo>
                    <a:pt x="563" y="230"/>
                  </a:lnTo>
                  <a:lnTo>
                    <a:pt x="585" y="304"/>
                  </a:lnTo>
                  <a:lnTo>
                    <a:pt x="599" y="378"/>
                  </a:lnTo>
                  <a:lnTo>
                    <a:pt x="610" y="455"/>
                  </a:lnTo>
                  <a:lnTo>
                    <a:pt x="615" y="528"/>
                  </a:lnTo>
                  <a:lnTo>
                    <a:pt x="619" y="600"/>
                  </a:lnTo>
                  <a:lnTo>
                    <a:pt x="615" y="660"/>
                  </a:lnTo>
                  <a:lnTo>
                    <a:pt x="613" y="721"/>
                  </a:lnTo>
                  <a:lnTo>
                    <a:pt x="608" y="775"/>
                  </a:lnTo>
                  <a:lnTo>
                    <a:pt x="601" y="830"/>
                  </a:lnTo>
                  <a:lnTo>
                    <a:pt x="585" y="931"/>
                  </a:lnTo>
                  <a:lnTo>
                    <a:pt x="566" y="1019"/>
                  </a:lnTo>
                  <a:lnTo>
                    <a:pt x="547" y="1093"/>
                  </a:lnTo>
                  <a:lnTo>
                    <a:pt x="530" y="1149"/>
                  </a:lnTo>
                  <a:lnTo>
                    <a:pt x="520" y="1185"/>
                  </a:lnTo>
                  <a:lnTo>
                    <a:pt x="516" y="1195"/>
                  </a:lnTo>
                  <a:lnTo>
                    <a:pt x="522" y="1198"/>
                  </a:lnTo>
                  <a:lnTo>
                    <a:pt x="520" y="1190"/>
                  </a:lnTo>
                  <a:lnTo>
                    <a:pt x="480" y="1204"/>
                  </a:lnTo>
                  <a:lnTo>
                    <a:pt x="446" y="1215"/>
                  </a:lnTo>
                  <a:lnTo>
                    <a:pt x="374" y="1228"/>
                  </a:lnTo>
                  <a:lnTo>
                    <a:pt x="307" y="1237"/>
                  </a:lnTo>
                  <a:lnTo>
                    <a:pt x="248" y="1239"/>
                  </a:lnTo>
                  <a:lnTo>
                    <a:pt x="195" y="1239"/>
                  </a:lnTo>
                  <a:lnTo>
                    <a:pt x="149" y="1231"/>
                  </a:lnTo>
                  <a:lnTo>
                    <a:pt x="107" y="1226"/>
                  </a:lnTo>
                  <a:lnTo>
                    <a:pt x="71" y="1215"/>
                  </a:lnTo>
                  <a:lnTo>
                    <a:pt x="46" y="1206"/>
                  </a:lnTo>
                  <a:lnTo>
                    <a:pt x="28" y="1198"/>
                  </a:lnTo>
                  <a:lnTo>
                    <a:pt x="14" y="1192"/>
                  </a:lnTo>
                  <a:lnTo>
                    <a:pt x="11" y="1190"/>
                  </a:lnTo>
                  <a:lnTo>
                    <a:pt x="5" y="1198"/>
                  </a:lnTo>
                  <a:lnTo>
                    <a:pt x="14" y="1204"/>
                  </a:lnTo>
                  <a:lnTo>
                    <a:pt x="30" y="1176"/>
                  </a:lnTo>
                  <a:lnTo>
                    <a:pt x="46" y="1149"/>
                  </a:lnTo>
                  <a:lnTo>
                    <a:pt x="61" y="1118"/>
                  </a:lnTo>
                  <a:lnTo>
                    <a:pt x="74" y="1088"/>
                  </a:lnTo>
                  <a:lnTo>
                    <a:pt x="96" y="1028"/>
                  </a:lnTo>
                  <a:lnTo>
                    <a:pt x="113" y="962"/>
                  </a:lnTo>
                  <a:lnTo>
                    <a:pt x="124" y="893"/>
                  </a:lnTo>
                  <a:lnTo>
                    <a:pt x="132" y="822"/>
                  </a:lnTo>
                  <a:lnTo>
                    <a:pt x="138" y="751"/>
                  </a:lnTo>
                  <a:lnTo>
                    <a:pt x="138" y="679"/>
                  </a:lnTo>
                  <a:lnTo>
                    <a:pt x="138" y="602"/>
                  </a:lnTo>
                  <a:lnTo>
                    <a:pt x="132" y="528"/>
                  </a:lnTo>
                  <a:lnTo>
                    <a:pt x="124" y="424"/>
                  </a:lnTo>
                  <a:lnTo>
                    <a:pt x="110" y="329"/>
                  </a:lnTo>
                  <a:lnTo>
                    <a:pt x="96" y="241"/>
                  </a:lnTo>
                  <a:lnTo>
                    <a:pt x="80" y="161"/>
                  </a:lnTo>
                  <a:lnTo>
                    <a:pt x="52" y="48"/>
                  </a:lnTo>
                  <a:lnTo>
                    <a:pt x="41" y="7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36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205"/>
            <p:cNvSpPr>
              <a:spLocks/>
            </p:cNvSpPr>
            <p:nvPr/>
          </p:nvSpPr>
          <p:spPr bwMode="auto">
            <a:xfrm>
              <a:off x="4572001" y="3957638"/>
              <a:ext cx="142875" cy="282575"/>
            </a:xfrm>
            <a:custGeom>
              <a:avLst/>
              <a:gdLst>
                <a:gd name="T0" fmla="*/ 41 w 632"/>
                <a:gd name="T1" fmla="*/ 0 h 1248"/>
                <a:gd name="T2" fmla="*/ 49 w 632"/>
                <a:gd name="T3" fmla="*/ 38 h 1248"/>
                <a:gd name="T4" fmla="*/ 72 w 632"/>
                <a:gd name="T5" fmla="*/ 137 h 1248"/>
                <a:gd name="T6" fmla="*/ 85 w 632"/>
                <a:gd name="T7" fmla="*/ 207 h 1248"/>
                <a:gd name="T8" fmla="*/ 96 w 632"/>
                <a:gd name="T9" fmla="*/ 286 h 1248"/>
                <a:gd name="T10" fmla="*/ 110 w 632"/>
                <a:gd name="T11" fmla="*/ 374 h 1248"/>
                <a:gd name="T12" fmla="*/ 118 w 632"/>
                <a:gd name="T13" fmla="*/ 467 h 1248"/>
                <a:gd name="T14" fmla="*/ 126 w 632"/>
                <a:gd name="T15" fmla="*/ 565 h 1248"/>
                <a:gd name="T16" fmla="*/ 129 w 632"/>
                <a:gd name="T17" fmla="*/ 667 h 1248"/>
                <a:gd name="T18" fmla="*/ 126 w 632"/>
                <a:gd name="T19" fmla="*/ 768 h 1248"/>
                <a:gd name="T20" fmla="*/ 121 w 632"/>
                <a:gd name="T21" fmla="*/ 818 h 1248"/>
                <a:gd name="T22" fmla="*/ 118 w 632"/>
                <a:gd name="T23" fmla="*/ 867 h 1248"/>
                <a:gd name="T24" fmla="*/ 110 w 632"/>
                <a:gd name="T25" fmla="*/ 917 h 1248"/>
                <a:gd name="T26" fmla="*/ 101 w 632"/>
                <a:gd name="T27" fmla="*/ 964 h 1248"/>
                <a:gd name="T28" fmla="*/ 90 w 632"/>
                <a:gd name="T29" fmla="*/ 1012 h 1248"/>
                <a:gd name="T30" fmla="*/ 77 w 632"/>
                <a:gd name="T31" fmla="*/ 1057 h 1248"/>
                <a:gd name="T32" fmla="*/ 61 w 632"/>
                <a:gd name="T33" fmla="*/ 1100 h 1248"/>
                <a:gd name="T34" fmla="*/ 43 w 632"/>
                <a:gd name="T35" fmla="*/ 1142 h 1248"/>
                <a:gd name="T36" fmla="*/ 25 w 632"/>
                <a:gd name="T37" fmla="*/ 1180 h 1248"/>
                <a:gd name="T38" fmla="*/ 0 w 632"/>
                <a:gd name="T39" fmla="*/ 1219 h 1248"/>
                <a:gd name="T40" fmla="*/ 11 w 632"/>
                <a:gd name="T41" fmla="*/ 1221 h 1248"/>
                <a:gd name="T42" fmla="*/ 38 w 632"/>
                <a:gd name="T43" fmla="*/ 1230 h 1248"/>
                <a:gd name="T44" fmla="*/ 85 w 632"/>
                <a:gd name="T45" fmla="*/ 1241 h 1248"/>
                <a:gd name="T46" fmla="*/ 146 w 632"/>
                <a:gd name="T47" fmla="*/ 1246 h 1248"/>
                <a:gd name="T48" fmla="*/ 184 w 632"/>
                <a:gd name="T49" fmla="*/ 1248 h 1248"/>
                <a:gd name="T50" fmla="*/ 223 w 632"/>
                <a:gd name="T51" fmla="*/ 1248 h 1248"/>
                <a:gd name="T52" fmla="*/ 266 w 632"/>
                <a:gd name="T53" fmla="*/ 1248 h 1248"/>
                <a:gd name="T54" fmla="*/ 313 w 632"/>
                <a:gd name="T55" fmla="*/ 1243 h 1248"/>
                <a:gd name="T56" fmla="*/ 362 w 632"/>
                <a:gd name="T57" fmla="*/ 1235 h 1248"/>
                <a:gd name="T58" fmla="*/ 414 w 632"/>
                <a:gd name="T59" fmla="*/ 1224 h 1248"/>
                <a:gd name="T60" fmla="*/ 472 w 632"/>
                <a:gd name="T61" fmla="*/ 1210 h 1248"/>
                <a:gd name="T62" fmla="*/ 531 w 632"/>
                <a:gd name="T63" fmla="*/ 1191 h 1248"/>
                <a:gd name="T64" fmla="*/ 542 w 632"/>
                <a:gd name="T65" fmla="*/ 1161 h 1248"/>
                <a:gd name="T66" fmla="*/ 565 w 632"/>
                <a:gd name="T67" fmla="*/ 1075 h 1248"/>
                <a:gd name="T68" fmla="*/ 580 w 632"/>
                <a:gd name="T69" fmla="*/ 1016 h 1248"/>
                <a:gd name="T70" fmla="*/ 596 w 632"/>
                <a:gd name="T71" fmla="*/ 947 h 1248"/>
                <a:gd name="T72" fmla="*/ 610 w 632"/>
                <a:gd name="T73" fmla="*/ 867 h 1248"/>
                <a:gd name="T74" fmla="*/ 621 w 632"/>
                <a:gd name="T75" fmla="*/ 782 h 1248"/>
                <a:gd name="T76" fmla="*/ 629 w 632"/>
                <a:gd name="T77" fmla="*/ 692 h 1248"/>
                <a:gd name="T78" fmla="*/ 632 w 632"/>
                <a:gd name="T79" fmla="*/ 595 h 1248"/>
                <a:gd name="T80" fmla="*/ 632 w 632"/>
                <a:gd name="T81" fmla="*/ 546 h 1248"/>
                <a:gd name="T82" fmla="*/ 629 w 632"/>
                <a:gd name="T83" fmla="*/ 497 h 1248"/>
                <a:gd name="T84" fmla="*/ 623 w 632"/>
                <a:gd name="T85" fmla="*/ 448 h 1248"/>
                <a:gd name="T86" fmla="*/ 618 w 632"/>
                <a:gd name="T87" fmla="*/ 398 h 1248"/>
                <a:gd name="T88" fmla="*/ 610 w 632"/>
                <a:gd name="T89" fmla="*/ 346 h 1248"/>
                <a:gd name="T90" fmla="*/ 599 w 632"/>
                <a:gd name="T91" fmla="*/ 297 h 1248"/>
                <a:gd name="T92" fmla="*/ 588 w 632"/>
                <a:gd name="T93" fmla="*/ 245 h 1248"/>
                <a:gd name="T94" fmla="*/ 571 w 632"/>
                <a:gd name="T95" fmla="*/ 195 h 1248"/>
                <a:gd name="T96" fmla="*/ 552 w 632"/>
                <a:gd name="T97" fmla="*/ 146 h 1248"/>
                <a:gd name="T98" fmla="*/ 531 w 632"/>
                <a:gd name="T99" fmla="*/ 97 h 1248"/>
                <a:gd name="T100" fmla="*/ 508 w 632"/>
                <a:gd name="T101" fmla="*/ 50 h 1248"/>
                <a:gd name="T102" fmla="*/ 481 w 632"/>
                <a:gd name="T103" fmla="*/ 0 h 1248"/>
                <a:gd name="T104" fmla="*/ 41 w 632"/>
                <a:gd name="T105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248">
                  <a:moveTo>
                    <a:pt x="41" y="0"/>
                  </a:moveTo>
                  <a:lnTo>
                    <a:pt x="49" y="38"/>
                  </a:lnTo>
                  <a:lnTo>
                    <a:pt x="72" y="137"/>
                  </a:lnTo>
                  <a:lnTo>
                    <a:pt x="85" y="207"/>
                  </a:lnTo>
                  <a:lnTo>
                    <a:pt x="96" y="286"/>
                  </a:lnTo>
                  <a:lnTo>
                    <a:pt x="110" y="374"/>
                  </a:lnTo>
                  <a:lnTo>
                    <a:pt x="118" y="467"/>
                  </a:lnTo>
                  <a:lnTo>
                    <a:pt x="126" y="565"/>
                  </a:lnTo>
                  <a:lnTo>
                    <a:pt x="129" y="667"/>
                  </a:lnTo>
                  <a:lnTo>
                    <a:pt x="126" y="768"/>
                  </a:lnTo>
                  <a:lnTo>
                    <a:pt x="121" y="818"/>
                  </a:lnTo>
                  <a:lnTo>
                    <a:pt x="118" y="867"/>
                  </a:lnTo>
                  <a:lnTo>
                    <a:pt x="110" y="917"/>
                  </a:lnTo>
                  <a:lnTo>
                    <a:pt x="101" y="964"/>
                  </a:lnTo>
                  <a:lnTo>
                    <a:pt x="90" y="1012"/>
                  </a:lnTo>
                  <a:lnTo>
                    <a:pt x="77" y="1057"/>
                  </a:lnTo>
                  <a:lnTo>
                    <a:pt x="61" y="1100"/>
                  </a:lnTo>
                  <a:lnTo>
                    <a:pt x="43" y="1142"/>
                  </a:lnTo>
                  <a:lnTo>
                    <a:pt x="25" y="1180"/>
                  </a:lnTo>
                  <a:lnTo>
                    <a:pt x="0" y="1219"/>
                  </a:lnTo>
                  <a:lnTo>
                    <a:pt x="11" y="1221"/>
                  </a:lnTo>
                  <a:lnTo>
                    <a:pt x="38" y="1230"/>
                  </a:lnTo>
                  <a:lnTo>
                    <a:pt x="85" y="1241"/>
                  </a:lnTo>
                  <a:lnTo>
                    <a:pt x="146" y="1246"/>
                  </a:lnTo>
                  <a:lnTo>
                    <a:pt x="184" y="1248"/>
                  </a:lnTo>
                  <a:lnTo>
                    <a:pt x="223" y="1248"/>
                  </a:lnTo>
                  <a:lnTo>
                    <a:pt x="266" y="1248"/>
                  </a:lnTo>
                  <a:lnTo>
                    <a:pt x="313" y="1243"/>
                  </a:lnTo>
                  <a:lnTo>
                    <a:pt x="362" y="1235"/>
                  </a:lnTo>
                  <a:lnTo>
                    <a:pt x="414" y="1224"/>
                  </a:lnTo>
                  <a:lnTo>
                    <a:pt x="472" y="1210"/>
                  </a:lnTo>
                  <a:lnTo>
                    <a:pt x="531" y="1191"/>
                  </a:lnTo>
                  <a:lnTo>
                    <a:pt x="542" y="1161"/>
                  </a:lnTo>
                  <a:lnTo>
                    <a:pt x="565" y="1075"/>
                  </a:lnTo>
                  <a:lnTo>
                    <a:pt x="580" y="1016"/>
                  </a:lnTo>
                  <a:lnTo>
                    <a:pt x="596" y="947"/>
                  </a:lnTo>
                  <a:lnTo>
                    <a:pt x="610" y="867"/>
                  </a:lnTo>
                  <a:lnTo>
                    <a:pt x="621" y="782"/>
                  </a:lnTo>
                  <a:lnTo>
                    <a:pt x="629" y="692"/>
                  </a:lnTo>
                  <a:lnTo>
                    <a:pt x="632" y="595"/>
                  </a:lnTo>
                  <a:lnTo>
                    <a:pt x="632" y="546"/>
                  </a:lnTo>
                  <a:lnTo>
                    <a:pt x="629" y="497"/>
                  </a:lnTo>
                  <a:lnTo>
                    <a:pt x="623" y="448"/>
                  </a:lnTo>
                  <a:lnTo>
                    <a:pt x="618" y="398"/>
                  </a:lnTo>
                  <a:lnTo>
                    <a:pt x="610" y="346"/>
                  </a:lnTo>
                  <a:lnTo>
                    <a:pt x="599" y="297"/>
                  </a:lnTo>
                  <a:lnTo>
                    <a:pt x="588" y="245"/>
                  </a:lnTo>
                  <a:lnTo>
                    <a:pt x="571" y="195"/>
                  </a:lnTo>
                  <a:lnTo>
                    <a:pt x="552" y="146"/>
                  </a:lnTo>
                  <a:lnTo>
                    <a:pt x="531" y="97"/>
                  </a:lnTo>
                  <a:lnTo>
                    <a:pt x="508" y="50"/>
                  </a:lnTo>
                  <a:lnTo>
                    <a:pt x="481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8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206"/>
            <p:cNvSpPr>
              <a:spLocks/>
            </p:cNvSpPr>
            <p:nvPr/>
          </p:nvSpPr>
          <p:spPr bwMode="auto">
            <a:xfrm>
              <a:off x="4570413" y="3956050"/>
              <a:ext cx="146050" cy="285750"/>
            </a:xfrm>
            <a:custGeom>
              <a:avLst/>
              <a:gdLst>
                <a:gd name="T0" fmla="*/ 42 w 650"/>
                <a:gd name="T1" fmla="*/ 10 h 1264"/>
                <a:gd name="T2" fmla="*/ 77 w 650"/>
                <a:gd name="T3" fmla="*/ 172 h 1264"/>
                <a:gd name="T4" fmla="*/ 102 w 650"/>
                <a:gd name="T5" fmla="*/ 318 h 1264"/>
                <a:gd name="T6" fmla="*/ 122 w 650"/>
                <a:gd name="T7" fmla="*/ 490 h 1264"/>
                <a:gd name="T8" fmla="*/ 130 w 650"/>
                <a:gd name="T9" fmla="*/ 679 h 1264"/>
                <a:gd name="T10" fmla="*/ 122 w 650"/>
                <a:gd name="T11" fmla="*/ 827 h 1264"/>
                <a:gd name="T12" fmla="*/ 102 w 650"/>
                <a:gd name="T13" fmla="*/ 973 h 1264"/>
                <a:gd name="T14" fmla="*/ 64 w 650"/>
                <a:gd name="T15" fmla="*/ 1105 h 1264"/>
                <a:gd name="T16" fmla="*/ 36 w 650"/>
                <a:gd name="T17" fmla="*/ 1165 h 1264"/>
                <a:gd name="T18" fmla="*/ 3 w 650"/>
                <a:gd name="T19" fmla="*/ 1220 h 1264"/>
                <a:gd name="T20" fmla="*/ 6 w 650"/>
                <a:gd name="T21" fmla="*/ 1233 h 1264"/>
                <a:gd name="T22" fmla="*/ 64 w 650"/>
                <a:gd name="T23" fmla="*/ 1250 h 1264"/>
                <a:gd name="T24" fmla="*/ 130 w 650"/>
                <a:gd name="T25" fmla="*/ 1258 h 1264"/>
                <a:gd name="T26" fmla="*/ 218 w 650"/>
                <a:gd name="T27" fmla="*/ 1264 h 1264"/>
                <a:gd name="T28" fmla="*/ 324 w 650"/>
                <a:gd name="T29" fmla="*/ 1258 h 1264"/>
                <a:gd name="T30" fmla="*/ 407 w 650"/>
                <a:gd name="T31" fmla="*/ 1244 h 1264"/>
                <a:gd name="T32" fmla="*/ 495 w 650"/>
                <a:gd name="T33" fmla="*/ 1220 h 1264"/>
                <a:gd name="T34" fmla="*/ 547 w 650"/>
                <a:gd name="T35" fmla="*/ 1201 h 1264"/>
                <a:gd name="T36" fmla="*/ 578 w 650"/>
                <a:gd name="T37" fmla="*/ 1097 h 1264"/>
                <a:gd name="T38" fmla="*/ 616 w 650"/>
                <a:gd name="T39" fmla="*/ 935 h 1264"/>
                <a:gd name="T40" fmla="*/ 641 w 650"/>
                <a:gd name="T41" fmla="*/ 778 h 1264"/>
                <a:gd name="T42" fmla="*/ 650 w 650"/>
                <a:gd name="T43" fmla="*/ 663 h 1264"/>
                <a:gd name="T44" fmla="*/ 646 w 650"/>
                <a:gd name="T45" fmla="*/ 528 h 1264"/>
                <a:gd name="T46" fmla="*/ 632 w 650"/>
                <a:gd name="T47" fmla="*/ 375 h 1264"/>
                <a:gd name="T48" fmla="*/ 597 w 650"/>
                <a:gd name="T49" fmla="*/ 224 h 1264"/>
                <a:gd name="T50" fmla="*/ 553 w 650"/>
                <a:gd name="T51" fmla="*/ 111 h 1264"/>
                <a:gd name="T52" fmla="*/ 517 w 650"/>
                <a:gd name="T53" fmla="*/ 40 h 1264"/>
                <a:gd name="T54" fmla="*/ 490 w 650"/>
                <a:gd name="T55" fmla="*/ 0 h 1264"/>
                <a:gd name="T56" fmla="*/ 42 w 650"/>
                <a:gd name="T57" fmla="*/ 5 h 1264"/>
                <a:gd name="T58" fmla="*/ 50 w 650"/>
                <a:gd name="T59" fmla="*/ 7 h 1264"/>
                <a:gd name="T60" fmla="*/ 490 w 650"/>
                <a:gd name="T61" fmla="*/ 16 h 1264"/>
                <a:gd name="T62" fmla="*/ 481 w 650"/>
                <a:gd name="T63" fmla="*/ 13 h 1264"/>
                <a:gd name="T64" fmla="*/ 520 w 650"/>
                <a:gd name="T65" fmla="*/ 84 h 1264"/>
                <a:gd name="T66" fmla="*/ 553 w 650"/>
                <a:gd name="T67" fmla="*/ 155 h 1264"/>
                <a:gd name="T68" fmla="*/ 599 w 650"/>
                <a:gd name="T69" fmla="*/ 304 h 1264"/>
                <a:gd name="T70" fmla="*/ 624 w 650"/>
                <a:gd name="T71" fmla="*/ 455 h 1264"/>
                <a:gd name="T72" fmla="*/ 632 w 650"/>
                <a:gd name="T73" fmla="*/ 600 h 1264"/>
                <a:gd name="T74" fmla="*/ 627 w 650"/>
                <a:gd name="T75" fmla="*/ 721 h 1264"/>
                <a:gd name="T76" fmla="*/ 616 w 650"/>
                <a:gd name="T77" fmla="*/ 830 h 1264"/>
                <a:gd name="T78" fmla="*/ 583 w 650"/>
                <a:gd name="T79" fmla="*/ 1019 h 1264"/>
                <a:gd name="T80" fmla="*/ 547 w 650"/>
                <a:gd name="T81" fmla="*/ 1149 h 1264"/>
                <a:gd name="T82" fmla="*/ 531 w 650"/>
                <a:gd name="T83" fmla="*/ 1195 h 1264"/>
                <a:gd name="T84" fmla="*/ 536 w 650"/>
                <a:gd name="T85" fmla="*/ 1190 h 1264"/>
                <a:gd name="T86" fmla="*/ 446 w 650"/>
                <a:gd name="T87" fmla="*/ 1217 h 1264"/>
                <a:gd name="T88" fmla="*/ 360 w 650"/>
                <a:gd name="T89" fmla="*/ 1237 h 1264"/>
                <a:gd name="T90" fmla="*/ 286 w 650"/>
                <a:gd name="T91" fmla="*/ 1244 h 1264"/>
                <a:gd name="T92" fmla="*/ 171 w 650"/>
                <a:gd name="T93" fmla="*/ 1248 h 1264"/>
                <a:gd name="T94" fmla="*/ 97 w 650"/>
                <a:gd name="T95" fmla="*/ 1239 h 1264"/>
                <a:gd name="T96" fmla="*/ 25 w 650"/>
                <a:gd name="T97" fmla="*/ 1223 h 1264"/>
                <a:gd name="T98" fmla="*/ 12 w 650"/>
                <a:gd name="T99" fmla="*/ 1217 h 1264"/>
                <a:gd name="T100" fmla="*/ 18 w 650"/>
                <a:gd name="T101" fmla="*/ 1231 h 1264"/>
                <a:gd name="T102" fmla="*/ 50 w 650"/>
                <a:gd name="T103" fmla="*/ 1174 h 1264"/>
                <a:gd name="T104" fmla="*/ 77 w 650"/>
                <a:gd name="T105" fmla="*/ 1111 h 1264"/>
                <a:gd name="T106" fmla="*/ 119 w 650"/>
                <a:gd name="T107" fmla="*/ 976 h 1264"/>
                <a:gd name="T108" fmla="*/ 138 w 650"/>
                <a:gd name="T109" fmla="*/ 830 h 1264"/>
                <a:gd name="T110" fmla="*/ 146 w 650"/>
                <a:gd name="T111" fmla="*/ 679 h 1264"/>
                <a:gd name="T112" fmla="*/ 140 w 650"/>
                <a:gd name="T113" fmla="*/ 550 h 1264"/>
                <a:gd name="T114" fmla="*/ 119 w 650"/>
                <a:gd name="T115" fmla="*/ 315 h 1264"/>
                <a:gd name="T116" fmla="*/ 86 w 650"/>
                <a:gd name="T117" fmla="*/ 128 h 1264"/>
                <a:gd name="T118" fmla="*/ 58 w 650"/>
                <a:gd name="T119" fmla="*/ 7 h 1264"/>
                <a:gd name="T120" fmla="*/ 50 w 650"/>
                <a:gd name="T121" fmla="*/ 16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50" h="1264">
                  <a:moveTo>
                    <a:pt x="50" y="7"/>
                  </a:moveTo>
                  <a:lnTo>
                    <a:pt x="42" y="10"/>
                  </a:lnTo>
                  <a:lnTo>
                    <a:pt x="56" y="68"/>
                  </a:lnTo>
                  <a:lnTo>
                    <a:pt x="77" y="172"/>
                  </a:lnTo>
                  <a:lnTo>
                    <a:pt x="88" y="241"/>
                  </a:lnTo>
                  <a:lnTo>
                    <a:pt x="102" y="318"/>
                  </a:lnTo>
                  <a:lnTo>
                    <a:pt x="110" y="402"/>
                  </a:lnTo>
                  <a:lnTo>
                    <a:pt x="122" y="490"/>
                  </a:lnTo>
                  <a:lnTo>
                    <a:pt x="127" y="584"/>
                  </a:lnTo>
                  <a:lnTo>
                    <a:pt x="130" y="679"/>
                  </a:lnTo>
                  <a:lnTo>
                    <a:pt x="127" y="753"/>
                  </a:lnTo>
                  <a:lnTo>
                    <a:pt x="122" y="827"/>
                  </a:lnTo>
                  <a:lnTo>
                    <a:pt x="113" y="902"/>
                  </a:lnTo>
                  <a:lnTo>
                    <a:pt x="102" y="973"/>
                  </a:lnTo>
                  <a:lnTo>
                    <a:pt x="83" y="1041"/>
                  </a:lnTo>
                  <a:lnTo>
                    <a:pt x="64" y="1105"/>
                  </a:lnTo>
                  <a:lnTo>
                    <a:pt x="50" y="1135"/>
                  </a:lnTo>
                  <a:lnTo>
                    <a:pt x="36" y="1165"/>
                  </a:lnTo>
                  <a:lnTo>
                    <a:pt x="20" y="1192"/>
                  </a:lnTo>
                  <a:lnTo>
                    <a:pt x="3" y="1220"/>
                  </a:lnTo>
                  <a:lnTo>
                    <a:pt x="0" y="1228"/>
                  </a:lnTo>
                  <a:lnTo>
                    <a:pt x="6" y="1233"/>
                  </a:lnTo>
                  <a:lnTo>
                    <a:pt x="20" y="1239"/>
                  </a:lnTo>
                  <a:lnTo>
                    <a:pt x="64" y="1250"/>
                  </a:lnTo>
                  <a:lnTo>
                    <a:pt x="94" y="1255"/>
                  </a:lnTo>
                  <a:lnTo>
                    <a:pt x="130" y="1258"/>
                  </a:lnTo>
                  <a:lnTo>
                    <a:pt x="171" y="1264"/>
                  </a:lnTo>
                  <a:lnTo>
                    <a:pt x="218" y="1264"/>
                  </a:lnTo>
                  <a:lnTo>
                    <a:pt x="286" y="1262"/>
                  </a:lnTo>
                  <a:lnTo>
                    <a:pt x="324" y="1258"/>
                  </a:lnTo>
                  <a:lnTo>
                    <a:pt x="363" y="1253"/>
                  </a:lnTo>
                  <a:lnTo>
                    <a:pt x="407" y="1244"/>
                  </a:lnTo>
                  <a:lnTo>
                    <a:pt x="448" y="1233"/>
                  </a:lnTo>
                  <a:lnTo>
                    <a:pt x="495" y="1220"/>
                  </a:lnTo>
                  <a:lnTo>
                    <a:pt x="542" y="1206"/>
                  </a:lnTo>
                  <a:lnTo>
                    <a:pt x="547" y="1201"/>
                  </a:lnTo>
                  <a:lnTo>
                    <a:pt x="561" y="1154"/>
                  </a:lnTo>
                  <a:lnTo>
                    <a:pt x="578" y="1097"/>
                  </a:lnTo>
                  <a:lnTo>
                    <a:pt x="597" y="1023"/>
                  </a:lnTo>
                  <a:lnTo>
                    <a:pt x="616" y="935"/>
                  </a:lnTo>
                  <a:lnTo>
                    <a:pt x="632" y="834"/>
                  </a:lnTo>
                  <a:lnTo>
                    <a:pt x="641" y="778"/>
                  </a:lnTo>
                  <a:lnTo>
                    <a:pt x="644" y="721"/>
                  </a:lnTo>
                  <a:lnTo>
                    <a:pt x="650" y="663"/>
                  </a:lnTo>
                  <a:lnTo>
                    <a:pt x="650" y="600"/>
                  </a:lnTo>
                  <a:lnTo>
                    <a:pt x="646" y="528"/>
                  </a:lnTo>
                  <a:lnTo>
                    <a:pt x="641" y="451"/>
                  </a:lnTo>
                  <a:lnTo>
                    <a:pt x="632" y="375"/>
                  </a:lnTo>
                  <a:lnTo>
                    <a:pt x="616" y="300"/>
                  </a:lnTo>
                  <a:lnTo>
                    <a:pt x="597" y="224"/>
                  </a:lnTo>
                  <a:lnTo>
                    <a:pt x="569" y="149"/>
                  </a:lnTo>
                  <a:lnTo>
                    <a:pt x="553" y="111"/>
                  </a:lnTo>
                  <a:lnTo>
                    <a:pt x="536" y="76"/>
                  </a:lnTo>
                  <a:lnTo>
                    <a:pt x="517" y="40"/>
                  </a:lnTo>
                  <a:lnTo>
                    <a:pt x="495" y="5"/>
                  </a:lnTo>
                  <a:lnTo>
                    <a:pt x="490" y="0"/>
                  </a:lnTo>
                  <a:lnTo>
                    <a:pt x="50" y="0"/>
                  </a:lnTo>
                  <a:lnTo>
                    <a:pt x="42" y="5"/>
                  </a:lnTo>
                  <a:lnTo>
                    <a:pt x="42" y="10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490" y="16"/>
                  </a:lnTo>
                  <a:lnTo>
                    <a:pt x="490" y="7"/>
                  </a:lnTo>
                  <a:lnTo>
                    <a:pt x="481" y="13"/>
                  </a:lnTo>
                  <a:lnTo>
                    <a:pt x="504" y="48"/>
                  </a:lnTo>
                  <a:lnTo>
                    <a:pt x="520" y="84"/>
                  </a:lnTo>
                  <a:lnTo>
                    <a:pt x="540" y="120"/>
                  </a:lnTo>
                  <a:lnTo>
                    <a:pt x="553" y="155"/>
                  </a:lnTo>
                  <a:lnTo>
                    <a:pt x="580" y="230"/>
                  </a:lnTo>
                  <a:lnTo>
                    <a:pt x="599" y="304"/>
                  </a:lnTo>
                  <a:lnTo>
                    <a:pt x="616" y="378"/>
                  </a:lnTo>
                  <a:lnTo>
                    <a:pt x="624" y="455"/>
                  </a:lnTo>
                  <a:lnTo>
                    <a:pt x="630" y="528"/>
                  </a:lnTo>
                  <a:lnTo>
                    <a:pt x="632" y="600"/>
                  </a:lnTo>
                  <a:lnTo>
                    <a:pt x="632" y="660"/>
                  </a:lnTo>
                  <a:lnTo>
                    <a:pt x="627" y="721"/>
                  </a:lnTo>
                  <a:lnTo>
                    <a:pt x="624" y="775"/>
                  </a:lnTo>
                  <a:lnTo>
                    <a:pt x="616" y="830"/>
                  </a:lnTo>
                  <a:lnTo>
                    <a:pt x="599" y="931"/>
                  </a:lnTo>
                  <a:lnTo>
                    <a:pt x="583" y="1019"/>
                  </a:lnTo>
                  <a:lnTo>
                    <a:pt x="564" y="1093"/>
                  </a:lnTo>
                  <a:lnTo>
                    <a:pt x="547" y="1149"/>
                  </a:lnTo>
                  <a:lnTo>
                    <a:pt x="536" y="1185"/>
                  </a:lnTo>
                  <a:lnTo>
                    <a:pt x="531" y="1195"/>
                  </a:lnTo>
                  <a:lnTo>
                    <a:pt x="540" y="1198"/>
                  </a:lnTo>
                  <a:lnTo>
                    <a:pt x="536" y="1190"/>
                  </a:lnTo>
                  <a:lnTo>
                    <a:pt x="490" y="1206"/>
                  </a:lnTo>
                  <a:lnTo>
                    <a:pt x="446" y="1217"/>
                  </a:lnTo>
                  <a:lnTo>
                    <a:pt x="402" y="1228"/>
                  </a:lnTo>
                  <a:lnTo>
                    <a:pt x="360" y="1237"/>
                  </a:lnTo>
                  <a:lnTo>
                    <a:pt x="322" y="1242"/>
                  </a:lnTo>
                  <a:lnTo>
                    <a:pt x="286" y="1244"/>
                  </a:lnTo>
                  <a:lnTo>
                    <a:pt x="218" y="1248"/>
                  </a:lnTo>
                  <a:lnTo>
                    <a:pt x="171" y="1248"/>
                  </a:lnTo>
                  <a:lnTo>
                    <a:pt x="130" y="1244"/>
                  </a:lnTo>
                  <a:lnTo>
                    <a:pt x="97" y="1239"/>
                  </a:lnTo>
                  <a:lnTo>
                    <a:pt x="67" y="1233"/>
                  </a:lnTo>
                  <a:lnTo>
                    <a:pt x="25" y="1223"/>
                  </a:lnTo>
                  <a:lnTo>
                    <a:pt x="18" y="1220"/>
                  </a:lnTo>
                  <a:lnTo>
                    <a:pt x="12" y="1217"/>
                  </a:lnTo>
                  <a:lnTo>
                    <a:pt x="9" y="1226"/>
                  </a:lnTo>
                  <a:lnTo>
                    <a:pt x="18" y="1231"/>
                  </a:lnTo>
                  <a:lnTo>
                    <a:pt x="34" y="1201"/>
                  </a:lnTo>
                  <a:lnTo>
                    <a:pt x="50" y="1174"/>
                  </a:lnTo>
                  <a:lnTo>
                    <a:pt x="64" y="1143"/>
                  </a:lnTo>
                  <a:lnTo>
                    <a:pt x="77" y="1111"/>
                  </a:lnTo>
                  <a:lnTo>
                    <a:pt x="99" y="1044"/>
                  </a:lnTo>
                  <a:lnTo>
                    <a:pt x="119" y="976"/>
                  </a:lnTo>
                  <a:lnTo>
                    <a:pt x="130" y="904"/>
                  </a:lnTo>
                  <a:lnTo>
                    <a:pt x="138" y="830"/>
                  </a:lnTo>
                  <a:lnTo>
                    <a:pt x="144" y="753"/>
                  </a:lnTo>
                  <a:lnTo>
                    <a:pt x="146" y="679"/>
                  </a:lnTo>
                  <a:lnTo>
                    <a:pt x="144" y="613"/>
                  </a:lnTo>
                  <a:lnTo>
                    <a:pt x="140" y="550"/>
                  </a:lnTo>
                  <a:lnTo>
                    <a:pt x="133" y="430"/>
                  </a:lnTo>
                  <a:lnTo>
                    <a:pt x="119" y="315"/>
                  </a:lnTo>
                  <a:lnTo>
                    <a:pt x="102" y="216"/>
                  </a:lnTo>
                  <a:lnTo>
                    <a:pt x="86" y="128"/>
                  </a:lnTo>
                  <a:lnTo>
                    <a:pt x="72" y="63"/>
                  </a:lnTo>
                  <a:lnTo>
                    <a:pt x="58" y="7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50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207"/>
            <p:cNvSpPr>
              <a:spLocks/>
            </p:cNvSpPr>
            <p:nvPr/>
          </p:nvSpPr>
          <p:spPr bwMode="auto">
            <a:xfrm>
              <a:off x="4575176" y="4108450"/>
              <a:ext cx="138113" cy="130175"/>
            </a:xfrm>
            <a:custGeom>
              <a:avLst/>
              <a:gdLst>
                <a:gd name="T0" fmla="*/ 609 w 609"/>
                <a:gd name="T1" fmla="*/ 0 h 577"/>
                <a:gd name="T2" fmla="*/ 580 w 609"/>
                <a:gd name="T3" fmla="*/ 30 h 577"/>
                <a:gd name="T4" fmla="*/ 549 w 609"/>
                <a:gd name="T5" fmla="*/ 57 h 577"/>
                <a:gd name="T6" fmla="*/ 517 w 609"/>
                <a:gd name="T7" fmla="*/ 82 h 577"/>
                <a:gd name="T8" fmla="*/ 483 w 609"/>
                <a:gd name="T9" fmla="*/ 104 h 577"/>
                <a:gd name="T10" fmla="*/ 450 w 609"/>
                <a:gd name="T11" fmla="*/ 121 h 577"/>
                <a:gd name="T12" fmla="*/ 412 w 609"/>
                <a:gd name="T13" fmla="*/ 134 h 577"/>
                <a:gd name="T14" fmla="*/ 373 w 609"/>
                <a:gd name="T15" fmla="*/ 140 h 577"/>
                <a:gd name="T16" fmla="*/ 335 w 609"/>
                <a:gd name="T17" fmla="*/ 143 h 577"/>
                <a:gd name="T18" fmla="*/ 310 w 609"/>
                <a:gd name="T19" fmla="*/ 143 h 577"/>
                <a:gd name="T20" fmla="*/ 283 w 609"/>
                <a:gd name="T21" fmla="*/ 140 h 577"/>
                <a:gd name="T22" fmla="*/ 256 w 609"/>
                <a:gd name="T23" fmla="*/ 134 h 577"/>
                <a:gd name="T24" fmla="*/ 227 w 609"/>
                <a:gd name="T25" fmla="*/ 127 h 577"/>
                <a:gd name="T26" fmla="*/ 200 w 609"/>
                <a:gd name="T27" fmla="*/ 109 h 577"/>
                <a:gd name="T28" fmla="*/ 173 w 609"/>
                <a:gd name="T29" fmla="*/ 93 h 577"/>
                <a:gd name="T30" fmla="*/ 148 w 609"/>
                <a:gd name="T31" fmla="*/ 75 h 577"/>
                <a:gd name="T32" fmla="*/ 121 w 609"/>
                <a:gd name="T33" fmla="*/ 52 h 577"/>
                <a:gd name="T34" fmla="*/ 117 w 609"/>
                <a:gd name="T35" fmla="*/ 121 h 577"/>
                <a:gd name="T36" fmla="*/ 112 w 609"/>
                <a:gd name="T37" fmla="*/ 187 h 577"/>
                <a:gd name="T38" fmla="*/ 104 w 609"/>
                <a:gd name="T39" fmla="*/ 255 h 577"/>
                <a:gd name="T40" fmla="*/ 90 w 609"/>
                <a:gd name="T41" fmla="*/ 318 h 577"/>
                <a:gd name="T42" fmla="*/ 74 w 609"/>
                <a:gd name="T43" fmla="*/ 382 h 577"/>
                <a:gd name="T44" fmla="*/ 54 w 609"/>
                <a:gd name="T45" fmla="*/ 442 h 577"/>
                <a:gd name="T46" fmla="*/ 29 w 609"/>
                <a:gd name="T47" fmla="*/ 497 h 577"/>
                <a:gd name="T48" fmla="*/ 13 w 609"/>
                <a:gd name="T49" fmla="*/ 524 h 577"/>
                <a:gd name="T50" fmla="*/ 0 w 609"/>
                <a:gd name="T51" fmla="*/ 549 h 577"/>
                <a:gd name="T52" fmla="*/ 2 w 609"/>
                <a:gd name="T53" fmla="*/ 552 h 577"/>
                <a:gd name="T54" fmla="*/ 44 w 609"/>
                <a:gd name="T55" fmla="*/ 562 h 577"/>
                <a:gd name="T56" fmla="*/ 74 w 609"/>
                <a:gd name="T57" fmla="*/ 568 h 577"/>
                <a:gd name="T58" fmla="*/ 107 w 609"/>
                <a:gd name="T59" fmla="*/ 573 h 577"/>
                <a:gd name="T60" fmla="*/ 148 w 609"/>
                <a:gd name="T61" fmla="*/ 577 h 577"/>
                <a:gd name="T62" fmla="*/ 195 w 609"/>
                <a:gd name="T63" fmla="*/ 577 h 577"/>
                <a:gd name="T64" fmla="*/ 261 w 609"/>
                <a:gd name="T65" fmla="*/ 573 h 577"/>
                <a:gd name="T66" fmla="*/ 299 w 609"/>
                <a:gd name="T67" fmla="*/ 571 h 577"/>
                <a:gd name="T68" fmla="*/ 337 w 609"/>
                <a:gd name="T69" fmla="*/ 566 h 577"/>
                <a:gd name="T70" fmla="*/ 379 w 609"/>
                <a:gd name="T71" fmla="*/ 557 h 577"/>
                <a:gd name="T72" fmla="*/ 420 w 609"/>
                <a:gd name="T73" fmla="*/ 549 h 577"/>
                <a:gd name="T74" fmla="*/ 464 w 609"/>
                <a:gd name="T75" fmla="*/ 535 h 577"/>
                <a:gd name="T76" fmla="*/ 508 w 609"/>
                <a:gd name="T77" fmla="*/ 521 h 577"/>
                <a:gd name="T78" fmla="*/ 513 w 609"/>
                <a:gd name="T79" fmla="*/ 514 h 577"/>
                <a:gd name="T80" fmla="*/ 524 w 609"/>
                <a:gd name="T81" fmla="*/ 478 h 577"/>
                <a:gd name="T82" fmla="*/ 541 w 609"/>
                <a:gd name="T83" fmla="*/ 422 h 577"/>
                <a:gd name="T84" fmla="*/ 560 w 609"/>
                <a:gd name="T85" fmla="*/ 348 h 577"/>
                <a:gd name="T86" fmla="*/ 574 w 609"/>
                <a:gd name="T87" fmla="*/ 275 h 577"/>
                <a:gd name="T88" fmla="*/ 591 w 609"/>
                <a:gd name="T89" fmla="*/ 190 h 577"/>
                <a:gd name="T90" fmla="*/ 601 w 609"/>
                <a:gd name="T91" fmla="*/ 96 h 577"/>
                <a:gd name="T92" fmla="*/ 609 w 609"/>
                <a:gd name="T93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09" h="577">
                  <a:moveTo>
                    <a:pt x="609" y="0"/>
                  </a:moveTo>
                  <a:lnTo>
                    <a:pt x="580" y="30"/>
                  </a:lnTo>
                  <a:lnTo>
                    <a:pt x="549" y="57"/>
                  </a:lnTo>
                  <a:lnTo>
                    <a:pt x="517" y="82"/>
                  </a:lnTo>
                  <a:lnTo>
                    <a:pt x="483" y="104"/>
                  </a:lnTo>
                  <a:lnTo>
                    <a:pt x="450" y="121"/>
                  </a:lnTo>
                  <a:lnTo>
                    <a:pt x="412" y="134"/>
                  </a:lnTo>
                  <a:lnTo>
                    <a:pt x="373" y="140"/>
                  </a:lnTo>
                  <a:lnTo>
                    <a:pt x="335" y="143"/>
                  </a:lnTo>
                  <a:lnTo>
                    <a:pt x="310" y="143"/>
                  </a:lnTo>
                  <a:lnTo>
                    <a:pt x="283" y="140"/>
                  </a:lnTo>
                  <a:lnTo>
                    <a:pt x="256" y="134"/>
                  </a:lnTo>
                  <a:lnTo>
                    <a:pt x="227" y="127"/>
                  </a:lnTo>
                  <a:lnTo>
                    <a:pt x="200" y="109"/>
                  </a:lnTo>
                  <a:lnTo>
                    <a:pt x="173" y="93"/>
                  </a:lnTo>
                  <a:lnTo>
                    <a:pt x="148" y="75"/>
                  </a:lnTo>
                  <a:lnTo>
                    <a:pt x="121" y="52"/>
                  </a:lnTo>
                  <a:lnTo>
                    <a:pt x="117" y="121"/>
                  </a:lnTo>
                  <a:lnTo>
                    <a:pt x="112" y="187"/>
                  </a:lnTo>
                  <a:lnTo>
                    <a:pt x="104" y="255"/>
                  </a:lnTo>
                  <a:lnTo>
                    <a:pt x="90" y="318"/>
                  </a:lnTo>
                  <a:lnTo>
                    <a:pt x="74" y="382"/>
                  </a:lnTo>
                  <a:lnTo>
                    <a:pt x="54" y="442"/>
                  </a:lnTo>
                  <a:lnTo>
                    <a:pt x="29" y="497"/>
                  </a:lnTo>
                  <a:lnTo>
                    <a:pt x="13" y="524"/>
                  </a:lnTo>
                  <a:lnTo>
                    <a:pt x="0" y="549"/>
                  </a:lnTo>
                  <a:lnTo>
                    <a:pt x="2" y="552"/>
                  </a:lnTo>
                  <a:lnTo>
                    <a:pt x="44" y="562"/>
                  </a:lnTo>
                  <a:lnTo>
                    <a:pt x="74" y="568"/>
                  </a:lnTo>
                  <a:lnTo>
                    <a:pt x="107" y="573"/>
                  </a:lnTo>
                  <a:lnTo>
                    <a:pt x="148" y="577"/>
                  </a:lnTo>
                  <a:lnTo>
                    <a:pt x="195" y="577"/>
                  </a:lnTo>
                  <a:lnTo>
                    <a:pt x="261" y="573"/>
                  </a:lnTo>
                  <a:lnTo>
                    <a:pt x="299" y="571"/>
                  </a:lnTo>
                  <a:lnTo>
                    <a:pt x="337" y="566"/>
                  </a:lnTo>
                  <a:lnTo>
                    <a:pt x="379" y="557"/>
                  </a:lnTo>
                  <a:lnTo>
                    <a:pt x="420" y="549"/>
                  </a:lnTo>
                  <a:lnTo>
                    <a:pt x="464" y="535"/>
                  </a:lnTo>
                  <a:lnTo>
                    <a:pt x="508" y="521"/>
                  </a:lnTo>
                  <a:lnTo>
                    <a:pt x="513" y="514"/>
                  </a:lnTo>
                  <a:lnTo>
                    <a:pt x="524" y="478"/>
                  </a:lnTo>
                  <a:lnTo>
                    <a:pt x="541" y="422"/>
                  </a:lnTo>
                  <a:lnTo>
                    <a:pt x="560" y="348"/>
                  </a:lnTo>
                  <a:lnTo>
                    <a:pt x="574" y="275"/>
                  </a:lnTo>
                  <a:lnTo>
                    <a:pt x="591" y="190"/>
                  </a:lnTo>
                  <a:lnTo>
                    <a:pt x="601" y="96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2E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208"/>
            <p:cNvSpPr>
              <a:spLocks/>
            </p:cNvSpPr>
            <p:nvPr/>
          </p:nvSpPr>
          <p:spPr bwMode="auto">
            <a:xfrm>
              <a:off x="4572001" y="4105275"/>
              <a:ext cx="142875" cy="134938"/>
            </a:xfrm>
            <a:custGeom>
              <a:avLst/>
              <a:gdLst>
                <a:gd name="T0" fmla="*/ 629 w 629"/>
                <a:gd name="T1" fmla="*/ 0 h 595"/>
                <a:gd name="T2" fmla="*/ 623 w 629"/>
                <a:gd name="T3" fmla="*/ 11 h 595"/>
                <a:gd name="T4" fmla="*/ 615 w 629"/>
                <a:gd name="T5" fmla="*/ 107 h 595"/>
                <a:gd name="T6" fmla="*/ 605 w 629"/>
                <a:gd name="T7" fmla="*/ 201 h 595"/>
                <a:gd name="T8" fmla="*/ 588 w 629"/>
                <a:gd name="T9" fmla="*/ 286 h 595"/>
                <a:gd name="T10" fmla="*/ 574 w 629"/>
                <a:gd name="T11" fmla="*/ 359 h 595"/>
                <a:gd name="T12" fmla="*/ 555 w 629"/>
                <a:gd name="T13" fmla="*/ 433 h 595"/>
                <a:gd name="T14" fmla="*/ 538 w 629"/>
                <a:gd name="T15" fmla="*/ 489 h 595"/>
                <a:gd name="T16" fmla="*/ 527 w 629"/>
                <a:gd name="T17" fmla="*/ 525 h 595"/>
                <a:gd name="T18" fmla="*/ 522 w 629"/>
                <a:gd name="T19" fmla="*/ 532 h 595"/>
                <a:gd name="T20" fmla="*/ 478 w 629"/>
                <a:gd name="T21" fmla="*/ 546 h 595"/>
                <a:gd name="T22" fmla="*/ 434 w 629"/>
                <a:gd name="T23" fmla="*/ 560 h 595"/>
                <a:gd name="T24" fmla="*/ 393 w 629"/>
                <a:gd name="T25" fmla="*/ 568 h 595"/>
                <a:gd name="T26" fmla="*/ 351 w 629"/>
                <a:gd name="T27" fmla="*/ 577 h 595"/>
                <a:gd name="T28" fmla="*/ 313 w 629"/>
                <a:gd name="T29" fmla="*/ 582 h 595"/>
                <a:gd name="T30" fmla="*/ 275 w 629"/>
                <a:gd name="T31" fmla="*/ 584 h 595"/>
                <a:gd name="T32" fmla="*/ 209 w 629"/>
                <a:gd name="T33" fmla="*/ 588 h 595"/>
                <a:gd name="T34" fmla="*/ 162 w 629"/>
                <a:gd name="T35" fmla="*/ 588 h 595"/>
                <a:gd name="T36" fmla="*/ 121 w 629"/>
                <a:gd name="T37" fmla="*/ 584 h 595"/>
                <a:gd name="T38" fmla="*/ 88 w 629"/>
                <a:gd name="T39" fmla="*/ 579 h 595"/>
                <a:gd name="T40" fmla="*/ 58 w 629"/>
                <a:gd name="T41" fmla="*/ 573 h 595"/>
                <a:gd name="T42" fmla="*/ 16 w 629"/>
                <a:gd name="T43" fmla="*/ 563 h 595"/>
                <a:gd name="T44" fmla="*/ 14 w 629"/>
                <a:gd name="T45" fmla="*/ 560 h 595"/>
                <a:gd name="T46" fmla="*/ 27 w 629"/>
                <a:gd name="T47" fmla="*/ 535 h 595"/>
                <a:gd name="T48" fmla="*/ 43 w 629"/>
                <a:gd name="T49" fmla="*/ 508 h 595"/>
                <a:gd name="T50" fmla="*/ 68 w 629"/>
                <a:gd name="T51" fmla="*/ 453 h 595"/>
                <a:gd name="T52" fmla="*/ 88 w 629"/>
                <a:gd name="T53" fmla="*/ 393 h 595"/>
                <a:gd name="T54" fmla="*/ 104 w 629"/>
                <a:gd name="T55" fmla="*/ 329 h 595"/>
                <a:gd name="T56" fmla="*/ 118 w 629"/>
                <a:gd name="T57" fmla="*/ 266 h 595"/>
                <a:gd name="T58" fmla="*/ 126 w 629"/>
                <a:gd name="T59" fmla="*/ 198 h 595"/>
                <a:gd name="T60" fmla="*/ 131 w 629"/>
                <a:gd name="T61" fmla="*/ 132 h 595"/>
                <a:gd name="T62" fmla="*/ 135 w 629"/>
                <a:gd name="T63" fmla="*/ 63 h 595"/>
                <a:gd name="T64" fmla="*/ 126 w 629"/>
                <a:gd name="T65" fmla="*/ 55 h 595"/>
                <a:gd name="T66" fmla="*/ 124 w 629"/>
                <a:gd name="T67" fmla="*/ 127 h 595"/>
                <a:gd name="T68" fmla="*/ 118 w 629"/>
                <a:gd name="T69" fmla="*/ 195 h 595"/>
                <a:gd name="T70" fmla="*/ 110 w 629"/>
                <a:gd name="T71" fmla="*/ 264 h 595"/>
                <a:gd name="T72" fmla="*/ 96 w 629"/>
                <a:gd name="T73" fmla="*/ 332 h 595"/>
                <a:gd name="T74" fmla="*/ 79 w 629"/>
                <a:gd name="T75" fmla="*/ 395 h 595"/>
                <a:gd name="T76" fmla="*/ 58 w 629"/>
                <a:gd name="T77" fmla="*/ 456 h 595"/>
                <a:gd name="T78" fmla="*/ 33 w 629"/>
                <a:gd name="T79" fmla="*/ 514 h 595"/>
                <a:gd name="T80" fmla="*/ 16 w 629"/>
                <a:gd name="T81" fmla="*/ 541 h 595"/>
                <a:gd name="T82" fmla="*/ 0 w 629"/>
                <a:gd name="T83" fmla="*/ 566 h 595"/>
                <a:gd name="T84" fmla="*/ 14 w 629"/>
                <a:gd name="T85" fmla="*/ 571 h 595"/>
                <a:gd name="T86" fmla="*/ 55 w 629"/>
                <a:gd name="T87" fmla="*/ 582 h 595"/>
                <a:gd name="T88" fmla="*/ 85 w 629"/>
                <a:gd name="T89" fmla="*/ 588 h 595"/>
                <a:gd name="T90" fmla="*/ 121 w 629"/>
                <a:gd name="T91" fmla="*/ 593 h 595"/>
                <a:gd name="T92" fmla="*/ 162 w 629"/>
                <a:gd name="T93" fmla="*/ 595 h 595"/>
                <a:gd name="T94" fmla="*/ 209 w 629"/>
                <a:gd name="T95" fmla="*/ 595 h 595"/>
                <a:gd name="T96" fmla="*/ 277 w 629"/>
                <a:gd name="T97" fmla="*/ 593 h 595"/>
                <a:gd name="T98" fmla="*/ 315 w 629"/>
                <a:gd name="T99" fmla="*/ 590 h 595"/>
                <a:gd name="T100" fmla="*/ 354 w 629"/>
                <a:gd name="T101" fmla="*/ 584 h 595"/>
                <a:gd name="T102" fmla="*/ 396 w 629"/>
                <a:gd name="T103" fmla="*/ 577 h 595"/>
                <a:gd name="T104" fmla="*/ 439 w 629"/>
                <a:gd name="T105" fmla="*/ 566 h 595"/>
                <a:gd name="T106" fmla="*/ 484 w 629"/>
                <a:gd name="T107" fmla="*/ 555 h 595"/>
                <a:gd name="T108" fmla="*/ 531 w 629"/>
                <a:gd name="T109" fmla="*/ 538 h 595"/>
                <a:gd name="T110" fmla="*/ 544 w 629"/>
                <a:gd name="T111" fmla="*/ 497 h 595"/>
                <a:gd name="T112" fmla="*/ 558 w 629"/>
                <a:gd name="T113" fmla="*/ 447 h 595"/>
                <a:gd name="T114" fmla="*/ 576 w 629"/>
                <a:gd name="T115" fmla="*/ 381 h 595"/>
                <a:gd name="T116" fmla="*/ 594 w 629"/>
                <a:gd name="T117" fmla="*/ 302 h 595"/>
                <a:gd name="T118" fmla="*/ 610 w 629"/>
                <a:gd name="T119" fmla="*/ 212 h 595"/>
                <a:gd name="T120" fmla="*/ 623 w 629"/>
                <a:gd name="T121" fmla="*/ 110 h 595"/>
                <a:gd name="T122" fmla="*/ 626 w 629"/>
                <a:gd name="T123" fmla="*/ 55 h 595"/>
                <a:gd name="T124" fmla="*/ 629 w 629"/>
                <a:gd name="T125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29" h="595">
                  <a:moveTo>
                    <a:pt x="629" y="0"/>
                  </a:moveTo>
                  <a:lnTo>
                    <a:pt x="623" y="11"/>
                  </a:lnTo>
                  <a:lnTo>
                    <a:pt x="615" y="107"/>
                  </a:lnTo>
                  <a:lnTo>
                    <a:pt x="605" y="201"/>
                  </a:lnTo>
                  <a:lnTo>
                    <a:pt x="588" y="286"/>
                  </a:lnTo>
                  <a:lnTo>
                    <a:pt x="574" y="359"/>
                  </a:lnTo>
                  <a:lnTo>
                    <a:pt x="555" y="433"/>
                  </a:lnTo>
                  <a:lnTo>
                    <a:pt x="538" y="489"/>
                  </a:lnTo>
                  <a:lnTo>
                    <a:pt x="527" y="525"/>
                  </a:lnTo>
                  <a:lnTo>
                    <a:pt x="522" y="532"/>
                  </a:lnTo>
                  <a:lnTo>
                    <a:pt x="478" y="546"/>
                  </a:lnTo>
                  <a:lnTo>
                    <a:pt x="434" y="560"/>
                  </a:lnTo>
                  <a:lnTo>
                    <a:pt x="393" y="568"/>
                  </a:lnTo>
                  <a:lnTo>
                    <a:pt x="351" y="577"/>
                  </a:lnTo>
                  <a:lnTo>
                    <a:pt x="313" y="582"/>
                  </a:lnTo>
                  <a:lnTo>
                    <a:pt x="275" y="584"/>
                  </a:lnTo>
                  <a:lnTo>
                    <a:pt x="209" y="588"/>
                  </a:lnTo>
                  <a:lnTo>
                    <a:pt x="162" y="588"/>
                  </a:lnTo>
                  <a:lnTo>
                    <a:pt x="121" y="584"/>
                  </a:lnTo>
                  <a:lnTo>
                    <a:pt x="88" y="579"/>
                  </a:lnTo>
                  <a:lnTo>
                    <a:pt x="58" y="573"/>
                  </a:lnTo>
                  <a:lnTo>
                    <a:pt x="16" y="563"/>
                  </a:lnTo>
                  <a:lnTo>
                    <a:pt x="14" y="560"/>
                  </a:lnTo>
                  <a:lnTo>
                    <a:pt x="27" y="535"/>
                  </a:lnTo>
                  <a:lnTo>
                    <a:pt x="43" y="508"/>
                  </a:lnTo>
                  <a:lnTo>
                    <a:pt x="68" y="453"/>
                  </a:lnTo>
                  <a:lnTo>
                    <a:pt x="88" y="393"/>
                  </a:lnTo>
                  <a:lnTo>
                    <a:pt x="104" y="329"/>
                  </a:lnTo>
                  <a:lnTo>
                    <a:pt x="118" y="266"/>
                  </a:lnTo>
                  <a:lnTo>
                    <a:pt x="126" y="198"/>
                  </a:lnTo>
                  <a:lnTo>
                    <a:pt x="131" y="132"/>
                  </a:lnTo>
                  <a:lnTo>
                    <a:pt x="135" y="63"/>
                  </a:lnTo>
                  <a:lnTo>
                    <a:pt x="126" y="55"/>
                  </a:lnTo>
                  <a:lnTo>
                    <a:pt x="124" y="127"/>
                  </a:lnTo>
                  <a:lnTo>
                    <a:pt x="118" y="195"/>
                  </a:lnTo>
                  <a:lnTo>
                    <a:pt x="110" y="264"/>
                  </a:lnTo>
                  <a:lnTo>
                    <a:pt x="96" y="332"/>
                  </a:lnTo>
                  <a:lnTo>
                    <a:pt x="79" y="395"/>
                  </a:lnTo>
                  <a:lnTo>
                    <a:pt x="58" y="456"/>
                  </a:lnTo>
                  <a:lnTo>
                    <a:pt x="33" y="514"/>
                  </a:lnTo>
                  <a:lnTo>
                    <a:pt x="16" y="541"/>
                  </a:lnTo>
                  <a:lnTo>
                    <a:pt x="0" y="566"/>
                  </a:lnTo>
                  <a:lnTo>
                    <a:pt x="14" y="571"/>
                  </a:lnTo>
                  <a:lnTo>
                    <a:pt x="55" y="582"/>
                  </a:lnTo>
                  <a:lnTo>
                    <a:pt x="85" y="588"/>
                  </a:lnTo>
                  <a:lnTo>
                    <a:pt x="121" y="593"/>
                  </a:lnTo>
                  <a:lnTo>
                    <a:pt x="162" y="595"/>
                  </a:lnTo>
                  <a:lnTo>
                    <a:pt x="209" y="595"/>
                  </a:lnTo>
                  <a:lnTo>
                    <a:pt x="277" y="593"/>
                  </a:lnTo>
                  <a:lnTo>
                    <a:pt x="315" y="590"/>
                  </a:lnTo>
                  <a:lnTo>
                    <a:pt x="354" y="584"/>
                  </a:lnTo>
                  <a:lnTo>
                    <a:pt x="396" y="577"/>
                  </a:lnTo>
                  <a:lnTo>
                    <a:pt x="439" y="566"/>
                  </a:lnTo>
                  <a:lnTo>
                    <a:pt x="484" y="555"/>
                  </a:lnTo>
                  <a:lnTo>
                    <a:pt x="531" y="538"/>
                  </a:lnTo>
                  <a:lnTo>
                    <a:pt x="544" y="497"/>
                  </a:lnTo>
                  <a:lnTo>
                    <a:pt x="558" y="447"/>
                  </a:lnTo>
                  <a:lnTo>
                    <a:pt x="576" y="381"/>
                  </a:lnTo>
                  <a:lnTo>
                    <a:pt x="594" y="302"/>
                  </a:lnTo>
                  <a:lnTo>
                    <a:pt x="610" y="212"/>
                  </a:lnTo>
                  <a:lnTo>
                    <a:pt x="623" y="110"/>
                  </a:lnTo>
                  <a:lnTo>
                    <a:pt x="626" y="55"/>
                  </a:lnTo>
                  <a:lnTo>
                    <a:pt x="629" y="0"/>
                  </a:lnTo>
                  <a:close/>
                </a:path>
              </a:pathLst>
            </a:custGeom>
            <a:solidFill>
              <a:srgbClr val="753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4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381387" y="6182601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837881" y="6249526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EE22C29-DB78-4D94-9AAF-39C1A7566576}"/>
              </a:ext>
            </a:extLst>
          </p:cNvPr>
          <p:cNvSpPr txBox="1"/>
          <p:nvPr/>
        </p:nvSpPr>
        <p:spPr>
          <a:xfrm>
            <a:off x="510304" y="685785"/>
            <a:ext cx="19255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latin typeface="210 맨발의청춘 B" panose="02020603020101020101" pitchFamily="18" charset="-127"/>
                <a:ea typeface="210 맨발의청춘 B" panose="02020603020101020101" pitchFamily="18" charset="-127"/>
              </a:rPr>
              <a:t>[1</a:t>
            </a:r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latin typeface="210 맨발의청춘 B" panose="02020603020101020101" pitchFamily="18" charset="-127"/>
                <a:ea typeface="210 맨발의청춘 B" panose="02020603020101020101" pitchFamily="18" charset="-127"/>
              </a:rPr>
              <a:t>번 문제</a:t>
            </a:r>
            <a:r>
              <a:rPr lang="en-US" altLang="ko-KR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latin typeface="210 맨발의청춘 B" panose="02020603020101020101" pitchFamily="18" charset="-127"/>
                <a:ea typeface="210 맨발의청춘 B" panose="02020603020101020101" pitchFamily="18" charset="-127"/>
              </a:rPr>
              <a:t>]</a:t>
            </a:r>
            <a:endParaRPr lang="ko-KR" altLang="en-US" sz="3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C000"/>
              </a:solidFill>
              <a:latin typeface="210 맨발의청춘 B" panose="02020603020101020101" pitchFamily="18" charset="-127"/>
              <a:ea typeface="210 맨발의청춘 B" panose="02020603020101020101" pitchFamily="18" charset="-127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91E713E-B0EF-4187-A837-9DC46DCA2FEE}"/>
              </a:ext>
            </a:extLst>
          </p:cNvPr>
          <p:cNvSpPr txBox="1"/>
          <p:nvPr/>
        </p:nvSpPr>
        <p:spPr>
          <a:xfrm>
            <a:off x="163456" y="1195732"/>
            <a:ext cx="7433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다음 중 여러분의 한국사 선생님의 이름을 고르면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?</a:t>
            </a:r>
            <a:endParaRPr lang="ko-KR" altLang="en-US" sz="2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A670AF6-72F4-439F-A207-A86E0922F19C}"/>
              </a:ext>
            </a:extLst>
          </p:cNvPr>
          <p:cNvSpPr txBox="1"/>
          <p:nvPr/>
        </p:nvSpPr>
        <p:spPr>
          <a:xfrm>
            <a:off x="413384" y="2060848"/>
            <a:ext cx="2119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① </a:t>
            </a:r>
            <a:r>
              <a:rPr lang="ko-KR" altLang="en-US" sz="28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임시완</a:t>
            </a:r>
            <a:endParaRPr lang="ko-KR" altLang="en-US" sz="2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304A926-0DDB-4F1E-A86C-ED8158FC1DA0}"/>
              </a:ext>
            </a:extLst>
          </p:cNvPr>
          <p:cNvSpPr txBox="1"/>
          <p:nvPr/>
        </p:nvSpPr>
        <p:spPr>
          <a:xfrm>
            <a:off x="2586831" y="2060848"/>
            <a:ext cx="2119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② 임창정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16A3C87-5C4E-498F-AF64-BB786B2BD5B3}"/>
              </a:ext>
            </a:extLst>
          </p:cNvPr>
          <p:cNvSpPr txBox="1"/>
          <p:nvPr/>
        </p:nvSpPr>
        <p:spPr>
          <a:xfrm>
            <a:off x="4624579" y="2060999"/>
            <a:ext cx="2119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③ 임꺽정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2E025CC-2D20-489D-99DE-86A73248A191}"/>
              </a:ext>
            </a:extLst>
          </p:cNvPr>
          <p:cNvSpPr txBox="1"/>
          <p:nvPr/>
        </p:nvSpPr>
        <p:spPr>
          <a:xfrm>
            <a:off x="6702739" y="2060848"/>
            <a:ext cx="2119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④ 임우정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DDB1A27-A27B-48D6-8055-8CC94FBF3F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863" r="2494"/>
          <a:stretch/>
        </p:blipFill>
        <p:spPr>
          <a:xfrm>
            <a:off x="444042" y="2686333"/>
            <a:ext cx="1800200" cy="1602047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AA9E8CD-CDDE-4CCD-BAAB-EFD6158CE2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8934" y="2686334"/>
            <a:ext cx="1666683" cy="160204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5291E19-C55A-4AB3-8AFF-539578B7459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392" r="6332"/>
          <a:stretch/>
        </p:blipFill>
        <p:spPr>
          <a:xfrm>
            <a:off x="4733940" y="2682755"/>
            <a:ext cx="1645158" cy="1609202"/>
          </a:xfrm>
          <a:prstGeom prst="rect">
            <a:avLst/>
          </a:prstGeom>
        </p:spPr>
      </p:pic>
      <p:pic>
        <p:nvPicPr>
          <p:cNvPr id="10" name="그림 9" descr="사람, 정장, 남자, 가장이(가) 표시된 사진&#10;&#10;자동 생성된 설명">
            <a:extLst>
              <a:ext uri="{FF2B5EF4-FFF2-40B4-BE49-F238E27FC236}">
                <a16:creationId xmlns:a16="http://schemas.microsoft.com/office/drawing/2014/main" id="{57F559F0-ED19-4451-B733-5E1B04244E6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" t="5664" r="4346" b="13584"/>
          <a:stretch/>
        </p:blipFill>
        <p:spPr>
          <a:xfrm>
            <a:off x="6834295" y="2695545"/>
            <a:ext cx="1666682" cy="1616265"/>
          </a:xfrm>
          <a:prstGeom prst="rect">
            <a:avLst/>
          </a:prstGeom>
        </p:spPr>
      </p:pic>
      <p:sp>
        <p:nvSpPr>
          <p:cNvPr id="11" name="타원 10">
            <a:extLst>
              <a:ext uri="{FF2B5EF4-FFF2-40B4-BE49-F238E27FC236}">
                <a16:creationId xmlns:a16="http://schemas.microsoft.com/office/drawing/2014/main" id="{52CF95D2-B66B-494E-A232-09D16D4480DC}"/>
              </a:ext>
            </a:extLst>
          </p:cNvPr>
          <p:cNvSpPr/>
          <p:nvPr/>
        </p:nvSpPr>
        <p:spPr>
          <a:xfrm>
            <a:off x="6609338" y="1998030"/>
            <a:ext cx="665673" cy="649392"/>
          </a:xfrm>
          <a:prstGeom prst="ellipse">
            <a:avLst/>
          </a:prstGeom>
          <a:noFill/>
          <a:ln w="127000">
            <a:solidFill>
              <a:srgbClr val="FF0000">
                <a:alpha val="7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048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2"/>
    </mc:Choice>
    <mc:Fallback xmlns="">
      <p:transition spd="slow" advTm="10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1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1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1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1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  <p:bldP spid="53" grpId="0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23" descr="veve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2664410" y="294424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그림 24" descr="veve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2418301" y="524967"/>
            <a:ext cx="337060" cy="493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381387" y="6182601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837881" y="6249526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EE22C29-DB78-4D94-9AAF-39C1A7566576}"/>
              </a:ext>
            </a:extLst>
          </p:cNvPr>
          <p:cNvSpPr txBox="1"/>
          <p:nvPr/>
        </p:nvSpPr>
        <p:spPr>
          <a:xfrm>
            <a:off x="480648" y="685785"/>
            <a:ext cx="1984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latin typeface="210 맨발의청춘 B" panose="02020603020101020101" pitchFamily="18" charset="-127"/>
                <a:ea typeface="210 맨발의청춘 B" panose="02020603020101020101" pitchFamily="18" charset="-127"/>
              </a:rPr>
              <a:t>[2</a:t>
            </a:r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latin typeface="210 맨발의청춘 B" panose="02020603020101020101" pitchFamily="18" charset="-127"/>
                <a:ea typeface="210 맨발의청춘 B" panose="02020603020101020101" pitchFamily="18" charset="-127"/>
              </a:rPr>
              <a:t>번 문제</a:t>
            </a:r>
            <a:r>
              <a:rPr lang="en-US" altLang="ko-KR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latin typeface="210 맨발의청춘 B" panose="02020603020101020101" pitchFamily="18" charset="-127"/>
                <a:ea typeface="210 맨발의청춘 B" panose="02020603020101020101" pitchFamily="18" charset="-127"/>
              </a:rPr>
              <a:t>]</a:t>
            </a:r>
            <a:endParaRPr lang="ko-KR" altLang="en-US" sz="3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C000"/>
              </a:solidFill>
              <a:latin typeface="210 맨발의청춘 B" panose="02020603020101020101" pitchFamily="18" charset="-127"/>
              <a:ea typeface="210 맨발의청춘 B" panose="02020603020101020101" pitchFamily="18" charset="-127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91E713E-B0EF-4187-A837-9DC46DCA2FEE}"/>
              </a:ext>
            </a:extLst>
          </p:cNvPr>
          <p:cNvSpPr txBox="1"/>
          <p:nvPr/>
        </p:nvSpPr>
        <p:spPr>
          <a:xfrm>
            <a:off x="480648" y="1190438"/>
            <a:ext cx="7433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다음 중 여러분의 </a:t>
            </a:r>
            <a:r>
              <a:rPr lang="ko-KR" altLang="en-US" sz="28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한국사 선생님이 태어난 곳을 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고르면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?</a:t>
            </a:r>
            <a:endParaRPr lang="ko-KR" altLang="en-US" sz="2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A670AF6-72F4-439F-A207-A86E0922F19C}"/>
              </a:ext>
            </a:extLst>
          </p:cNvPr>
          <p:cNvSpPr txBox="1"/>
          <p:nvPr/>
        </p:nvSpPr>
        <p:spPr>
          <a:xfrm>
            <a:off x="679309" y="2211980"/>
            <a:ext cx="4421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① 서울시 종로구 </a:t>
            </a:r>
            <a:r>
              <a:rPr lang="ko-KR" altLang="en-US" sz="28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경복궁 </a:t>
            </a:r>
            <a:r>
              <a:rPr lang="ko-KR" altLang="en-US" sz="280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근정전</a:t>
            </a:r>
            <a:endParaRPr lang="ko-KR" altLang="en-US" sz="2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304A926-0DDB-4F1E-A86C-ED8158FC1DA0}"/>
              </a:ext>
            </a:extLst>
          </p:cNvPr>
          <p:cNvSpPr txBox="1"/>
          <p:nvPr/>
        </p:nvSpPr>
        <p:spPr>
          <a:xfrm>
            <a:off x="679308" y="2909348"/>
            <a:ext cx="4451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② 함경북도 </a:t>
            </a:r>
            <a:r>
              <a:rPr lang="ko-KR" altLang="en-US" sz="28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경흥군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 </a:t>
            </a:r>
            <a:r>
              <a:rPr lang="ko-KR" altLang="en-US" sz="28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아오지탄광</a:t>
            </a:r>
            <a:endParaRPr lang="ko-KR" altLang="en-US" sz="2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16A3C87-5C4E-498F-AF64-BB786B2BD5B3}"/>
              </a:ext>
            </a:extLst>
          </p:cNvPr>
          <p:cNvSpPr txBox="1"/>
          <p:nvPr/>
        </p:nvSpPr>
        <p:spPr>
          <a:xfrm>
            <a:off x="701624" y="3677016"/>
            <a:ext cx="4523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③ 경상북도 울릉군 독도 주민숙소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2E025CC-2D20-489D-99DE-86A73248A191}"/>
              </a:ext>
            </a:extLst>
          </p:cNvPr>
          <p:cNvSpPr txBox="1"/>
          <p:nvPr/>
        </p:nvSpPr>
        <p:spPr>
          <a:xfrm>
            <a:off x="730072" y="4377896"/>
            <a:ext cx="39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④ 제주도 제주시 </a:t>
            </a:r>
            <a:r>
              <a:rPr lang="ko-KR" altLang="en-US" sz="28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용두암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 위</a:t>
            </a: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52CF95D2-B66B-494E-A232-09D16D4480DC}"/>
              </a:ext>
            </a:extLst>
          </p:cNvPr>
          <p:cNvSpPr/>
          <p:nvPr/>
        </p:nvSpPr>
        <p:spPr>
          <a:xfrm>
            <a:off x="611560" y="5076681"/>
            <a:ext cx="665673" cy="649392"/>
          </a:xfrm>
          <a:prstGeom prst="ellipse">
            <a:avLst/>
          </a:prstGeom>
          <a:noFill/>
          <a:ln w="127000">
            <a:solidFill>
              <a:srgbClr val="FF0000">
                <a:alpha val="7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1327B97-8229-452A-91E3-9A231096FE5B}"/>
              </a:ext>
            </a:extLst>
          </p:cNvPr>
          <p:cNvSpPr txBox="1"/>
          <p:nvPr/>
        </p:nvSpPr>
        <p:spPr>
          <a:xfrm>
            <a:off x="730072" y="5132863"/>
            <a:ext cx="4234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⑤ 전남 완도군 </a:t>
            </a:r>
            <a:r>
              <a:rPr lang="ko-KR" altLang="en-US" sz="28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제일산부인과</a:t>
            </a:r>
            <a:endParaRPr lang="ko-KR" altLang="en-US" sz="2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</p:txBody>
      </p:sp>
      <p:pic>
        <p:nvPicPr>
          <p:cNvPr id="47" name="그림 13" descr="그림1.jpg">
            <a:extLst>
              <a:ext uri="{FF2B5EF4-FFF2-40B4-BE49-F238E27FC236}">
                <a16:creationId xmlns:a16="http://schemas.microsoft.com/office/drawing/2014/main" id="{F32574F6-A9F6-404E-BC8D-C636B49776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0" t="13969" r="30779" b="9914"/>
          <a:stretch/>
        </p:blipFill>
        <p:spPr bwMode="auto">
          <a:xfrm>
            <a:off x="5349349" y="1860824"/>
            <a:ext cx="3056704" cy="4322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타원 47">
            <a:extLst>
              <a:ext uri="{FF2B5EF4-FFF2-40B4-BE49-F238E27FC236}">
                <a16:creationId xmlns:a16="http://schemas.microsoft.com/office/drawing/2014/main" id="{6AAC8117-0B32-424D-9929-C882F6DE48E4}"/>
              </a:ext>
            </a:extLst>
          </p:cNvPr>
          <p:cNvSpPr/>
          <p:nvPr/>
        </p:nvSpPr>
        <p:spPr>
          <a:xfrm>
            <a:off x="6499052" y="5577761"/>
            <a:ext cx="287338" cy="28733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/>
          </a:p>
        </p:txBody>
      </p:sp>
      <p:grpSp>
        <p:nvGrpSpPr>
          <p:cNvPr id="20" name="그룹 19"/>
          <p:cNvGrpSpPr/>
          <p:nvPr/>
        </p:nvGrpSpPr>
        <p:grpSpPr>
          <a:xfrm>
            <a:off x="6742371" y="6153520"/>
            <a:ext cx="1052193" cy="503120"/>
            <a:chOff x="4330701" y="3897313"/>
            <a:chExt cx="493713" cy="344487"/>
          </a:xfrm>
        </p:grpSpPr>
        <p:sp>
          <p:nvSpPr>
            <p:cNvPr id="21" name="Freeform 187"/>
            <p:cNvSpPr>
              <a:spLocks/>
            </p:cNvSpPr>
            <p:nvPr/>
          </p:nvSpPr>
          <p:spPr bwMode="auto">
            <a:xfrm>
              <a:off x="4332288" y="3898900"/>
              <a:ext cx="458788" cy="296863"/>
            </a:xfrm>
            <a:custGeom>
              <a:avLst/>
              <a:gdLst>
                <a:gd name="T0" fmla="*/ 2025 w 2028"/>
                <a:gd name="T1" fmla="*/ 688 h 1311"/>
                <a:gd name="T2" fmla="*/ 2014 w 2028"/>
                <a:gd name="T3" fmla="*/ 787 h 1311"/>
                <a:gd name="T4" fmla="*/ 1978 w 2028"/>
                <a:gd name="T5" fmla="*/ 910 h 1311"/>
                <a:gd name="T6" fmla="*/ 1918 w 2028"/>
                <a:gd name="T7" fmla="*/ 1023 h 1311"/>
                <a:gd name="T8" fmla="*/ 1841 w 2028"/>
                <a:gd name="T9" fmla="*/ 1118 h 1311"/>
                <a:gd name="T10" fmla="*/ 1745 w 2028"/>
                <a:gd name="T11" fmla="*/ 1201 h 1311"/>
                <a:gd name="T12" fmla="*/ 1638 w 2028"/>
                <a:gd name="T13" fmla="*/ 1262 h 1311"/>
                <a:gd name="T14" fmla="*/ 1517 w 2028"/>
                <a:gd name="T15" fmla="*/ 1300 h 1311"/>
                <a:gd name="T16" fmla="*/ 1454 w 2028"/>
                <a:gd name="T17" fmla="*/ 1309 h 1311"/>
                <a:gd name="T18" fmla="*/ 1387 w 2028"/>
                <a:gd name="T19" fmla="*/ 1311 h 1311"/>
                <a:gd name="T20" fmla="*/ 604 w 2028"/>
                <a:gd name="T21" fmla="*/ 1311 h 1311"/>
                <a:gd name="T22" fmla="*/ 541 w 2028"/>
                <a:gd name="T23" fmla="*/ 1305 h 1311"/>
                <a:gd name="T24" fmla="*/ 448 w 2028"/>
                <a:gd name="T25" fmla="*/ 1284 h 1311"/>
                <a:gd name="T26" fmla="*/ 332 w 2028"/>
                <a:gd name="T27" fmla="*/ 1231 h 1311"/>
                <a:gd name="T28" fmla="*/ 231 w 2028"/>
                <a:gd name="T29" fmla="*/ 1163 h 1311"/>
                <a:gd name="T30" fmla="*/ 145 w 2028"/>
                <a:gd name="T31" fmla="*/ 1072 h 1311"/>
                <a:gd name="T32" fmla="*/ 77 w 2028"/>
                <a:gd name="T33" fmla="*/ 967 h 1311"/>
                <a:gd name="T34" fmla="*/ 28 w 2028"/>
                <a:gd name="T35" fmla="*/ 850 h 1311"/>
                <a:gd name="T36" fmla="*/ 3 w 2028"/>
                <a:gd name="T37" fmla="*/ 724 h 1311"/>
                <a:gd name="T38" fmla="*/ 0 w 2028"/>
                <a:gd name="T39" fmla="*/ 655 h 1311"/>
                <a:gd name="T40" fmla="*/ 3 w 2028"/>
                <a:gd name="T41" fmla="*/ 590 h 1311"/>
                <a:gd name="T42" fmla="*/ 28 w 2028"/>
                <a:gd name="T43" fmla="*/ 460 h 1311"/>
                <a:gd name="T44" fmla="*/ 77 w 2028"/>
                <a:gd name="T45" fmla="*/ 342 h 1311"/>
                <a:gd name="T46" fmla="*/ 145 w 2028"/>
                <a:gd name="T47" fmla="*/ 238 h 1311"/>
                <a:gd name="T48" fmla="*/ 231 w 2028"/>
                <a:gd name="T49" fmla="*/ 147 h 1311"/>
                <a:gd name="T50" fmla="*/ 332 w 2028"/>
                <a:gd name="T51" fmla="*/ 79 h 1311"/>
                <a:gd name="T52" fmla="*/ 448 w 2028"/>
                <a:gd name="T53" fmla="*/ 29 h 1311"/>
                <a:gd name="T54" fmla="*/ 541 w 2028"/>
                <a:gd name="T55" fmla="*/ 7 h 1311"/>
                <a:gd name="T56" fmla="*/ 604 w 2028"/>
                <a:gd name="T57" fmla="*/ 0 h 1311"/>
                <a:gd name="T58" fmla="*/ 1387 w 2028"/>
                <a:gd name="T59" fmla="*/ 0 h 1311"/>
                <a:gd name="T60" fmla="*/ 1454 w 2028"/>
                <a:gd name="T61" fmla="*/ 2 h 1311"/>
                <a:gd name="T62" fmla="*/ 1517 w 2028"/>
                <a:gd name="T63" fmla="*/ 13 h 1311"/>
                <a:gd name="T64" fmla="*/ 1638 w 2028"/>
                <a:gd name="T65" fmla="*/ 52 h 1311"/>
                <a:gd name="T66" fmla="*/ 1745 w 2028"/>
                <a:gd name="T67" fmla="*/ 112 h 1311"/>
                <a:gd name="T68" fmla="*/ 1841 w 2028"/>
                <a:gd name="T69" fmla="*/ 191 h 1311"/>
                <a:gd name="T70" fmla="*/ 1918 w 2028"/>
                <a:gd name="T71" fmla="*/ 288 h 1311"/>
                <a:gd name="T72" fmla="*/ 1978 w 2028"/>
                <a:gd name="T73" fmla="*/ 399 h 1311"/>
                <a:gd name="T74" fmla="*/ 2014 w 2028"/>
                <a:gd name="T75" fmla="*/ 523 h 1311"/>
                <a:gd name="T76" fmla="*/ 2025 w 2028"/>
                <a:gd name="T77" fmla="*/ 622 h 1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1">
                  <a:moveTo>
                    <a:pt x="2028" y="655"/>
                  </a:moveTo>
                  <a:lnTo>
                    <a:pt x="2025" y="688"/>
                  </a:lnTo>
                  <a:lnTo>
                    <a:pt x="2025" y="724"/>
                  </a:lnTo>
                  <a:lnTo>
                    <a:pt x="2014" y="787"/>
                  </a:lnTo>
                  <a:lnTo>
                    <a:pt x="1998" y="850"/>
                  </a:lnTo>
                  <a:lnTo>
                    <a:pt x="1978" y="910"/>
                  </a:lnTo>
                  <a:lnTo>
                    <a:pt x="1951" y="967"/>
                  </a:lnTo>
                  <a:lnTo>
                    <a:pt x="1918" y="1023"/>
                  </a:lnTo>
                  <a:lnTo>
                    <a:pt x="1882" y="1072"/>
                  </a:lnTo>
                  <a:lnTo>
                    <a:pt x="1841" y="1118"/>
                  </a:lnTo>
                  <a:lnTo>
                    <a:pt x="1794" y="1163"/>
                  </a:lnTo>
                  <a:lnTo>
                    <a:pt x="1745" y="1201"/>
                  </a:lnTo>
                  <a:lnTo>
                    <a:pt x="1693" y="1231"/>
                  </a:lnTo>
                  <a:lnTo>
                    <a:pt x="1638" y="1262"/>
                  </a:lnTo>
                  <a:lnTo>
                    <a:pt x="1577" y="1284"/>
                  </a:lnTo>
                  <a:lnTo>
                    <a:pt x="1517" y="1300"/>
                  </a:lnTo>
                  <a:lnTo>
                    <a:pt x="1486" y="1305"/>
                  </a:lnTo>
                  <a:lnTo>
                    <a:pt x="1454" y="1309"/>
                  </a:lnTo>
                  <a:lnTo>
                    <a:pt x="1420" y="1311"/>
                  </a:lnTo>
                  <a:lnTo>
                    <a:pt x="1387" y="1311"/>
                  </a:lnTo>
                  <a:lnTo>
                    <a:pt x="638" y="1311"/>
                  </a:lnTo>
                  <a:lnTo>
                    <a:pt x="604" y="1311"/>
                  </a:lnTo>
                  <a:lnTo>
                    <a:pt x="572" y="1309"/>
                  </a:lnTo>
                  <a:lnTo>
                    <a:pt x="541" y="1305"/>
                  </a:lnTo>
                  <a:lnTo>
                    <a:pt x="509" y="1300"/>
                  </a:lnTo>
                  <a:lnTo>
                    <a:pt x="448" y="1284"/>
                  </a:lnTo>
                  <a:lnTo>
                    <a:pt x="388" y="1262"/>
                  </a:lnTo>
                  <a:lnTo>
                    <a:pt x="332" y="1231"/>
                  </a:lnTo>
                  <a:lnTo>
                    <a:pt x="280" y="1201"/>
                  </a:lnTo>
                  <a:lnTo>
                    <a:pt x="231" y="1163"/>
                  </a:lnTo>
                  <a:lnTo>
                    <a:pt x="187" y="1118"/>
                  </a:lnTo>
                  <a:lnTo>
                    <a:pt x="145" y="1072"/>
                  </a:lnTo>
                  <a:lnTo>
                    <a:pt x="107" y="1023"/>
                  </a:lnTo>
                  <a:lnTo>
                    <a:pt x="77" y="967"/>
                  </a:lnTo>
                  <a:lnTo>
                    <a:pt x="50" y="910"/>
                  </a:lnTo>
                  <a:lnTo>
                    <a:pt x="28" y="850"/>
                  </a:lnTo>
                  <a:lnTo>
                    <a:pt x="12" y="787"/>
                  </a:lnTo>
                  <a:lnTo>
                    <a:pt x="3" y="724"/>
                  </a:lnTo>
                  <a:lnTo>
                    <a:pt x="0" y="688"/>
                  </a:lnTo>
                  <a:lnTo>
                    <a:pt x="0" y="655"/>
                  </a:lnTo>
                  <a:lnTo>
                    <a:pt x="0" y="622"/>
                  </a:lnTo>
                  <a:lnTo>
                    <a:pt x="3" y="590"/>
                  </a:lnTo>
                  <a:lnTo>
                    <a:pt x="12" y="523"/>
                  </a:lnTo>
                  <a:lnTo>
                    <a:pt x="28" y="460"/>
                  </a:lnTo>
                  <a:lnTo>
                    <a:pt x="50" y="399"/>
                  </a:lnTo>
                  <a:lnTo>
                    <a:pt x="77" y="342"/>
                  </a:lnTo>
                  <a:lnTo>
                    <a:pt x="107" y="288"/>
                  </a:lnTo>
                  <a:lnTo>
                    <a:pt x="145" y="238"/>
                  </a:lnTo>
                  <a:lnTo>
                    <a:pt x="187" y="191"/>
                  </a:lnTo>
                  <a:lnTo>
                    <a:pt x="231" y="147"/>
                  </a:lnTo>
                  <a:lnTo>
                    <a:pt x="280" y="112"/>
                  </a:lnTo>
                  <a:lnTo>
                    <a:pt x="332" y="79"/>
                  </a:lnTo>
                  <a:lnTo>
                    <a:pt x="388" y="52"/>
                  </a:lnTo>
                  <a:lnTo>
                    <a:pt x="448" y="29"/>
                  </a:lnTo>
                  <a:lnTo>
                    <a:pt x="509" y="13"/>
                  </a:lnTo>
                  <a:lnTo>
                    <a:pt x="541" y="7"/>
                  </a:lnTo>
                  <a:lnTo>
                    <a:pt x="572" y="2"/>
                  </a:lnTo>
                  <a:lnTo>
                    <a:pt x="604" y="0"/>
                  </a:lnTo>
                  <a:lnTo>
                    <a:pt x="638" y="0"/>
                  </a:lnTo>
                  <a:lnTo>
                    <a:pt x="1387" y="0"/>
                  </a:lnTo>
                  <a:lnTo>
                    <a:pt x="1420" y="0"/>
                  </a:lnTo>
                  <a:lnTo>
                    <a:pt x="1454" y="2"/>
                  </a:lnTo>
                  <a:lnTo>
                    <a:pt x="1486" y="7"/>
                  </a:lnTo>
                  <a:lnTo>
                    <a:pt x="1517" y="13"/>
                  </a:lnTo>
                  <a:lnTo>
                    <a:pt x="1577" y="29"/>
                  </a:lnTo>
                  <a:lnTo>
                    <a:pt x="1638" y="52"/>
                  </a:lnTo>
                  <a:lnTo>
                    <a:pt x="1693" y="79"/>
                  </a:lnTo>
                  <a:lnTo>
                    <a:pt x="1745" y="112"/>
                  </a:lnTo>
                  <a:lnTo>
                    <a:pt x="1794" y="147"/>
                  </a:lnTo>
                  <a:lnTo>
                    <a:pt x="1841" y="191"/>
                  </a:lnTo>
                  <a:lnTo>
                    <a:pt x="1882" y="238"/>
                  </a:lnTo>
                  <a:lnTo>
                    <a:pt x="1918" y="288"/>
                  </a:lnTo>
                  <a:lnTo>
                    <a:pt x="1951" y="342"/>
                  </a:lnTo>
                  <a:lnTo>
                    <a:pt x="1978" y="399"/>
                  </a:lnTo>
                  <a:lnTo>
                    <a:pt x="1998" y="460"/>
                  </a:lnTo>
                  <a:lnTo>
                    <a:pt x="2014" y="523"/>
                  </a:lnTo>
                  <a:lnTo>
                    <a:pt x="2025" y="590"/>
                  </a:lnTo>
                  <a:lnTo>
                    <a:pt x="2025" y="622"/>
                  </a:lnTo>
                  <a:lnTo>
                    <a:pt x="2028" y="655"/>
                  </a:lnTo>
                  <a:close/>
                </a:path>
              </a:pathLst>
            </a:custGeom>
            <a:solidFill>
              <a:srgbClr val="F3F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88"/>
            <p:cNvSpPr>
              <a:spLocks/>
            </p:cNvSpPr>
            <p:nvPr/>
          </p:nvSpPr>
          <p:spPr bwMode="auto">
            <a:xfrm>
              <a:off x="4330701" y="3897313"/>
              <a:ext cx="463550" cy="301625"/>
            </a:xfrm>
            <a:custGeom>
              <a:avLst/>
              <a:gdLst>
                <a:gd name="T0" fmla="*/ 2025 w 2044"/>
                <a:gd name="T1" fmla="*/ 730 h 1328"/>
                <a:gd name="T2" fmla="*/ 1978 w 2044"/>
                <a:gd name="T3" fmla="*/ 917 h 1328"/>
                <a:gd name="T4" fmla="*/ 1882 w 2044"/>
                <a:gd name="T5" fmla="*/ 1075 h 1328"/>
                <a:gd name="T6" fmla="*/ 1750 w 2044"/>
                <a:gd name="T7" fmla="*/ 1202 h 1328"/>
                <a:gd name="T8" fmla="*/ 1585 w 2044"/>
                <a:gd name="T9" fmla="*/ 1284 h 1328"/>
                <a:gd name="T10" fmla="*/ 1462 w 2044"/>
                <a:gd name="T11" fmla="*/ 1309 h 1328"/>
                <a:gd name="T12" fmla="*/ 646 w 2044"/>
                <a:gd name="T13" fmla="*/ 1312 h 1328"/>
                <a:gd name="T14" fmla="*/ 549 w 2044"/>
                <a:gd name="T15" fmla="*/ 1307 h 1328"/>
                <a:gd name="T16" fmla="*/ 401 w 2044"/>
                <a:gd name="T17" fmla="*/ 1262 h 1328"/>
                <a:gd name="T18" fmla="*/ 245 w 2044"/>
                <a:gd name="T19" fmla="*/ 1163 h 1328"/>
                <a:gd name="T20" fmla="*/ 124 w 2044"/>
                <a:gd name="T21" fmla="*/ 1026 h 1328"/>
                <a:gd name="T22" fmla="*/ 44 w 2044"/>
                <a:gd name="T23" fmla="*/ 856 h 1328"/>
                <a:gd name="T24" fmla="*/ 16 w 2044"/>
                <a:gd name="T25" fmla="*/ 664 h 1328"/>
                <a:gd name="T26" fmla="*/ 44 w 2044"/>
                <a:gd name="T27" fmla="*/ 473 h 1328"/>
                <a:gd name="T28" fmla="*/ 124 w 2044"/>
                <a:gd name="T29" fmla="*/ 302 h 1328"/>
                <a:gd name="T30" fmla="*/ 245 w 2044"/>
                <a:gd name="T31" fmla="*/ 165 h 1328"/>
                <a:gd name="T32" fmla="*/ 401 w 2044"/>
                <a:gd name="T33" fmla="*/ 66 h 1328"/>
                <a:gd name="T34" fmla="*/ 580 w 2044"/>
                <a:gd name="T35" fmla="*/ 20 h 1328"/>
                <a:gd name="T36" fmla="*/ 1395 w 2044"/>
                <a:gd name="T37" fmla="*/ 16 h 1328"/>
                <a:gd name="T38" fmla="*/ 1525 w 2044"/>
                <a:gd name="T39" fmla="*/ 30 h 1328"/>
                <a:gd name="T40" fmla="*/ 1698 w 2044"/>
                <a:gd name="T41" fmla="*/ 93 h 1328"/>
                <a:gd name="T42" fmla="*/ 1844 w 2044"/>
                <a:gd name="T43" fmla="*/ 206 h 1328"/>
                <a:gd name="T44" fmla="*/ 1950 w 2044"/>
                <a:gd name="T45" fmla="*/ 354 h 1328"/>
                <a:gd name="T46" fmla="*/ 2013 w 2044"/>
                <a:gd name="T47" fmla="*/ 532 h 1328"/>
                <a:gd name="T48" fmla="*/ 2036 w 2044"/>
                <a:gd name="T49" fmla="*/ 664 h 1328"/>
                <a:gd name="T50" fmla="*/ 2041 w 2044"/>
                <a:gd name="T51" fmla="*/ 595 h 1328"/>
                <a:gd name="T52" fmla="*/ 1991 w 2044"/>
                <a:gd name="T53" fmla="*/ 406 h 1328"/>
                <a:gd name="T54" fmla="*/ 1896 w 2044"/>
                <a:gd name="T55" fmla="*/ 241 h 1328"/>
                <a:gd name="T56" fmla="*/ 1759 w 2044"/>
                <a:gd name="T57" fmla="*/ 113 h 1328"/>
                <a:gd name="T58" fmla="*/ 1588 w 2044"/>
                <a:gd name="T59" fmla="*/ 30 h 1328"/>
                <a:gd name="T60" fmla="*/ 1494 w 2044"/>
                <a:gd name="T61" fmla="*/ 9 h 1328"/>
                <a:gd name="T62" fmla="*/ 1395 w 2044"/>
                <a:gd name="T63" fmla="*/ 0 h 1328"/>
                <a:gd name="T64" fmla="*/ 580 w 2044"/>
                <a:gd name="T65" fmla="*/ 3 h 1328"/>
                <a:gd name="T66" fmla="*/ 483 w 2044"/>
                <a:gd name="T67" fmla="*/ 20 h 1328"/>
                <a:gd name="T68" fmla="*/ 338 w 2044"/>
                <a:gd name="T69" fmla="*/ 79 h 1328"/>
                <a:gd name="T70" fmla="*/ 187 w 2044"/>
                <a:gd name="T71" fmla="*/ 194 h 1328"/>
                <a:gd name="T72" fmla="*/ 77 w 2044"/>
                <a:gd name="T73" fmla="*/ 349 h 1328"/>
                <a:gd name="T74" fmla="*/ 11 w 2044"/>
                <a:gd name="T75" fmla="*/ 530 h 1328"/>
                <a:gd name="T76" fmla="*/ 0 w 2044"/>
                <a:gd name="T77" fmla="*/ 664 h 1328"/>
                <a:gd name="T78" fmla="*/ 11 w 2044"/>
                <a:gd name="T79" fmla="*/ 798 h 1328"/>
                <a:gd name="T80" fmla="*/ 77 w 2044"/>
                <a:gd name="T81" fmla="*/ 982 h 1328"/>
                <a:gd name="T82" fmla="*/ 187 w 2044"/>
                <a:gd name="T83" fmla="*/ 1133 h 1328"/>
                <a:gd name="T84" fmla="*/ 338 w 2044"/>
                <a:gd name="T85" fmla="*/ 1248 h 1328"/>
                <a:gd name="T86" fmla="*/ 483 w 2044"/>
                <a:gd name="T87" fmla="*/ 1309 h 1328"/>
                <a:gd name="T88" fmla="*/ 580 w 2044"/>
                <a:gd name="T89" fmla="*/ 1325 h 1328"/>
                <a:gd name="T90" fmla="*/ 1395 w 2044"/>
                <a:gd name="T91" fmla="*/ 1328 h 1328"/>
                <a:gd name="T92" fmla="*/ 1494 w 2044"/>
                <a:gd name="T93" fmla="*/ 1323 h 1328"/>
                <a:gd name="T94" fmla="*/ 1588 w 2044"/>
                <a:gd name="T95" fmla="*/ 1298 h 1328"/>
                <a:gd name="T96" fmla="*/ 1759 w 2044"/>
                <a:gd name="T97" fmla="*/ 1215 h 1328"/>
                <a:gd name="T98" fmla="*/ 1896 w 2044"/>
                <a:gd name="T99" fmla="*/ 1086 h 1328"/>
                <a:gd name="T100" fmla="*/ 1991 w 2044"/>
                <a:gd name="T101" fmla="*/ 922 h 1328"/>
                <a:gd name="T102" fmla="*/ 2041 w 2044"/>
                <a:gd name="T103" fmla="*/ 733 h 1328"/>
                <a:gd name="T104" fmla="*/ 2036 w 2044"/>
                <a:gd name="T105" fmla="*/ 664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28">
                  <a:moveTo>
                    <a:pt x="2036" y="664"/>
                  </a:moveTo>
                  <a:lnTo>
                    <a:pt x="2027" y="664"/>
                  </a:lnTo>
                  <a:lnTo>
                    <a:pt x="2025" y="730"/>
                  </a:lnTo>
                  <a:lnTo>
                    <a:pt x="2013" y="796"/>
                  </a:lnTo>
                  <a:lnTo>
                    <a:pt x="1997" y="856"/>
                  </a:lnTo>
                  <a:lnTo>
                    <a:pt x="1978" y="917"/>
                  </a:lnTo>
                  <a:lnTo>
                    <a:pt x="1950" y="974"/>
                  </a:lnTo>
                  <a:lnTo>
                    <a:pt x="1921" y="1026"/>
                  </a:lnTo>
                  <a:lnTo>
                    <a:pt x="1882" y="1075"/>
                  </a:lnTo>
                  <a:lnTo>
                    <a:pt x="1844" y="1122"/>
                  </a:lnTo>
                  <a:lnTo>
                    <a:pt x="1797" y="1163"/>
                  </a:lnTo>
                  <a:lnTo>
                    <a:pt x="1750" y="1202"/>
                  </a:lnTo>
                  <a:lnTo>
                    <a:pt x="1698" y="1235"/>
                  </a:lnTo>
                  <a:lnTo>
                    <a:pt x="1642" y="1262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92" y="1307"/>
                  </a:lnTo>
                  <a:lnTo>
                    <a:pt x="1462" y="1309"/>
                  </a:lnTo>
                  <a:lnTo>
                    <a:pt x="1428" y="1312"/>
                  </a:lnTo>
                  <a:lnTo>
                    <a:pt x="1395" y="1312"/>
                  </a:lnTo>
                  <a:lnTo>
                    <a:pt x="646" y="1312"/>
                  </a:lnTo>
                  <a:lnTo>
                    <a:pt x="612" y="1312"/>
                  </a:lnTo>
                  <a:lnTo>
                    <a:pt x="580" y="1309"/>
                  </a:lnTo>
                  <a:lnTo>
                    <a:pt x="549" y="1307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1" y="1262"/>
                  </a:lnTo>
                  <a:lnTo>
                    <a:pt x="346" y="1235"/>
                  </a:lnTo>
                  <a:lnTo>
                    <a:pt x="294" y="1202"/>
                  </a:lnTo>
                  <a:lnTo>
                    <a:pt x="245" y="1163"/>
                  </a:lnTo>
                  <a:lnTo>
                    <a:pt x="200" y="1122"/>
                  </a:lnTo>
                  <a:lnTo>
                    <a:pt x="159" y="1075"/>
                  </a:lnTo>
                  <a:lnTo>
                    <a:pt x="124" y="1026"/>
                  </a:lnTo>
                  <a:lnTo>
                    <a:pt x="90" y="974"/>
                  </a:lnTo>
                  <a:lnTo>
                    <a:pt x="66" y="917"/>
                  </a:lnTo>
                  <a:lnTo>
                    <a:pt x="44" y="856"/>
                  </a:lnTo>
                  <a:lnTo>
                    <a:pt x="27" y="796"/>
                  </a:lnTo>
                  <a:lnTo>
                    <a:pt x="20" y="730"/>
                  </a:lnTo>
                  <a:lnTo>
                    <a:pt x="16" y="664"/>
                  </a:lnTo>
                  <a:lnTo>
                    <a:pt x="20" y="599"/>
                  </a:lnTo>
                  <a:lnTo>
                    <a:pt x="27" y="532"/>
                  </a:lnTo>
                  <a:lnTo>
                    <a:pt x="44" y="473"/>
                  </a:lnTo>
                  <a:lnTo>
                    <a:pt x="66" y="412"/>
                  </a:lnTo>
                  <a:lnTo>
                    <a:pt x="90" y="354"/>
                  </a:lnTo>
                  <a:lnTo>
                    <a:pt x="124" y="302"/>
                  </a:lnTo>
                  <a:lnTo>
                    <a:pt x="159" y="252"/>
                  </a:lnTo>
                  <a:lnTo>
                    <a:pt x="200" y="206"/>
                  </a:lnTo>
                  <a:lnTo>
                    <a:pt x="245" y="165"/>
                  </a:lnTo>
                  <a:lnTo>
                    <a:pt x="294" y="126"/>
                  </a:lnTo>
                  <a:lnTo>
                    <a:pt x="346" y="93"/>
                  </a:lnTo>
                  <a:lnTo>
                    <a:pt x="401" y="66"/>
                  </a:lnTo>
                  <a:lnTo>
                    <a:pt x="459" y="43"/>
                  </a:lnTo>
                  <a:lnTo>
                    <a:pt x="519" y="30"/>
                  </a:lnTo>
                  <a:lnTo>
                    <a:pt x="580" y="20"/>
                  </a:lnTo>
                  <a:lnTo>
                    <a:pt x="612" y="16"/>
                  </a:lnTo>
                  <a:lnTo>
                    <a:pt x="646" y="16"/>
                  </a:lnTo>
                  <a:lnTo>
                    <a:pt x="1395" y="16"/>
                  </a:lnTo>
                  <a:lnTo>
                    <a:pt x="1428" y="16"/>
                  </a:lnTo>
                  <a:lnTo>
                    <a:pt x="1462" y="20"/>
                  </a:lnTo>
                  <a:lnTo>
                    <a:pt x="1525" y="30"/>
                  </a:lnTo>
                  <a:lnTo>
                    <a:pt x="1585" y="43"/>
                  </a:lnTo>
                  <a:lnTo>
                    <a:pt x="1642" y="66"/>
                  </a:lnTo>
                  <a:lnTo>
                    <a:pt x="1698" y="93"/>
                  </a:lnTo>
                  <a:lnTo>
                    <a:pt x="1750" y="126"/>
                  </a:lnTo>
                  <a:lnTo>
                    <a:pt x="1797" y="165"/>
                  </a:lnTo>
                  <a:lnTo>
                    <a:pt x="1844" y="206"/>
                  </a:lnTo>
                  <a:lnTo>
                    <a:pt x="1882" y="252"/>
                  </a:lnTo>
                  <a:lnTo>
                    <a:pt x="1921" y="302"/>
                  </a:lnTo>
                  <a:lnTo>
                    <a:pt x="1950" y="354"/>
                  </a:lnTo>
                  <a:lnTo>
                    <a:pt x="1978" y="412"/>
                  </a:lnTo>
                  <a:lnTo>
                    <a:pt x="1997" y="473"/>
                  </a:lnTo>
                  <a:lnTo>
                    <a:pt x="2013" y="532"/>
                  </a:lnTo>
                  <a:lnTo>
                    <a:pt x="2025" y="599"/>
                  </a:lnTo>
                  <a:lnTo>
                    <a:pt x="2027" y="664"/>
                  </a:lnTo>
                  <a:lnTo>
                    <a:pt x="2036" y="664"/>
                  </a:lnTo>
                  <a:lnTo>
                    <a:pt x="2044" y="664"/>
                  </a:lnTo>
                  <a:lnTo>
                    <a:pt x="2044" y="631"/>
                  </a:lnTo>
                  <a:lnTo>
                    <a:pt x="2041" y="595"/>
                  </a:lnTo>
                  <a:lnTo>
                    <a:pt x="2031" y="530"/>
                  </a:lnTo>
                  <a:lnTo>
                    <a:pt x="2013" y="467"/>
                  </a:lnTo>
                  <a:lnTo>
                    <a:pt x="1991" y="406"/>
                  </a:lnTo>
                  <a:lnTo>
                    <a:pt x="1964" y="349"/>
                  </a:lnTo>
                  <a:lnTo>
                    <a:pt x="1934" y="293"/>
                  </a:lnTo>
                  <a:lnTo>
                    <a:pt x="1896" y="241"/>
                  </a:lnTo>
                  <a:lnTo>
                    <a:pt x="1854" y="194"/>
                  </a:lnTo>
                  <a:lnTo>
                    <a:pt x="1808" y="151"/>
                  </a:lnTo>
                  <a:lnTo>
                    <a:pt x="1759" y="113"/>
                  </a:lnTo>
                  <a:lnTo>
                    <a:pt x="1707" y="79"/>
                  </a:lnTo>
                  <a:lnTo>
                    <a:pt x="1649" y="52"/>
                  </a:lnTo>
                  <a:lnTo>
                    <a:pt x="1588" y="30"/>
                  </a:lnTo>
                  <a:lnTo>
                    <a:pt x="1557" y="20"/>
                  </a:lnTo>
                  <a:lnTo>
                    <a:pt x="1527" y="14"/>
                  </a:lnTo>
                  <a:lnTo>
                    <a:pt x="1494" y="9"/>
                  </a:lnTo>
                  <a:lnTo>
                    <a:pt x="1462" y="3"/>
                  </a:lnTo>
                  <a:lnTo>
                    <a:pt x="1428" y="0"/>
                  </a:lnTo>
                  <a:lnTo>
                    <a:pt x="1395" y="0"/>
                  </a:lnTo>
                  <a:lnTo>
                    <a:pt x="646" y="0"/>
                  </a:lnTo>
                  <a:lnTo>
                    <a:pt x="612" y="0"/>
                  </a:lnTo>
                  <a:lnTo>
                    <a:pt x="580" y="3"/>
                  </a:lnTo>
                  <a:lnTo>
                    <a:pt x="547" y="9"/>
                  </a:lnTo>
                  <a:lnTo>
                    <a:pt x="513" y="14"/>
                  </a:lnTo>
                  <a:lnTo>
                    <a:pt x="483" y="20"/>
                  </a:lnTo>
                  <a:lnTo>
                    <a:pt x="454" y="30"/>
                  </a:lnTo>
                  <a:lnTo>
                    <a:pt x="393" y="52"/>
                  </a:lnTo>
                  <a:lnTo>
                    <a:pt x="338" y="79"/>
                  </a:lnTo>
                  <a:lnTo>
                    <a:pt x="283" y="113"/>
                  </a:lnTo>
                  <a:lnTo>
                    <a:pt x="234" y="151"/>
                  </a:lnTo>
                  <a:lnTo>
                    <a:pt x="187" y="194"/>
                  </a:lnTo>
                  <a:lnTo>
                    <a:pt x="146" y="241"/>
                  </a:lnTo>
                  <a:lnTo>
                    <a:pt x="110" y="293"/>
                  </a:lnTo>
                  <a:lnTo>
                    <a:pt x="77" y="349"/>
                  </a:lnTo>
                  <a:lnTo>
                    <a:pt x="49" y="406"/>
                  </a:lnTo>
                  <a:lnTo>
                    <a:pt x="27" y="467"/>
                  </a:lnTo>
                  <a:lnTo>
                    <a:pt x="11" y="530"/>
                  </a:lnTo>
                  <a:lnTo>
                    <a:pt x="2" y="595"/>
                  </a:lnTo>
                  <a:lnTo>
                    <a:pt x="0" y="631"/>
                  </a:lnTo>
                  <a:lnTo>
                    <a:pt x="0" y="664"/>
                  </a:lnTo>
                  <a:lnTo>
                    <a:pt x="0" y="700"/>
                  </a:lnTo>
                  <a:lnTo>
                    <a:pt x="2" y="733"/>
                  </a:lnTo>
                  <a:lnTo>
                    <a:pt x="11" y="798"/>
                  </a:lnTo>
                  <a:lnTo>
                    <a:pt x="27" y="861"/>
                  </a:lnTo>
                  <a:lnTo>
                    <a:pt x="49" y="922"/>
                  </a:lnTo>
                  <a:lnTo>
                    <a:pt x="77" y="982"/>
                  </a:lnTo>
                  <a:lnTo>
                    <a:pt x="110" y="1037"/>
                  </a:lnTo>
                  <a:lnTo>
                    <a:pt x="146" y="1086"/>
                  </a:lnTo>
                  <a:lnTo>
                    <a:pt x="187" y="1133"/>
                  </a:lnTo>
                  <a:lnTo>
                    <a:pt x="234" y="1177"/>
                  </a:lnTo>
                  <a:lnTo>
                    <a:pt x="283" y="1215"/>
                  </a:lnTo>
                  <a:lnTo>
                    <a:pt x="338" y="1248"/>
                  </a:lnTo>
                  <a:lnTo>
                    <a:pt x="393" y="1276"/>
                  </a:lnTo>
                  <a:lnTo>
                    <a:pt x="454" y="1298"/>
                  </a:lnTo>
                  <a:lnTo>
                    <a:pt x="483" y="1309"/>
                  </a:lnTo>
                  <a:lnTo>
                    <a:pt x="513" y="1314"/>
                  </a:lnTo>
                  <a:lnTo>
                    <a:pt x="547" y="1323"/>
                  </a:lnTo>
                  <a:lnTo>
                    <a:pt x="580" y="1325"/>
                  </a:lnTo>
                  <a:lnTo>
                    <a:pt x="612" y="1328"/>
                  </a:lnTo>
                  <a:lnTo>
                    <a:pt x="646" y="1328"/>
                  </a:lnTo>
                  <a:lnTo>
                    <a:pt x="1395" y="1328"/>
                  </a:lnTo>
                  <a:lnTo>
                    <a:pt x="1428" y="1328"/>
                  </a:lnTo>
                  <a:lnTo>
                    <a:pt x="1462" y="1325"/>
                  </a:lnTo>
                  <a:lnTo>
                    <a:pt x="1494" y="1323"/>
                  </a:lnTo>
                  <a:lnTo>
                    <a:pt x="1527" y="1314"/>
                  </a:lnTo>
                  <a:lnTo>
                    <a:pt x="1557" y="1309"/>
                  </a:lnTo>
                  <a:lnTo>
                    <a:pt x="1588" y="1298"/>
                  </a:lnTo>
                  <a:lnTo>
                    <a:pt x="1649" y="1276"/>
                  </a:lnTo>
                  <a:lnTo>
                    <a:pt x="1707" y="1248"/>
                  </a:lnTo>
                  <a:lnTo>
                    <a:pt x="1759" y="1215"/>
                  </a:lnTo>
                  <a:lnTo>
                    <a:pt x="1808" y="1177"/>
                  </a:lnTo>
                  <a:lnTo>
                    <a:pt x="1854" y="1133"/>
                  </a:lnTo>
                  <a:lnTo>
                    <a:pt x="1896" y="1086"/>
                  </a:lnTo>
                  <a:lnTo>
                    <a:pt x="1934" y="1037"/>
                  </a:lnTo>
                  <a:lnTo>
                    <a:pt x="1964" y="982"/>
                  </a:lnTo>
                  <a:lnTo>
                    <a:pt x="1991" y="922"/>
                  </a:lnTo>
                  <a:lnTo>
                    <a:pt x="2013" y="861"/>
                  </a:lnTo>
                  <a:lnTo>
                    <a:pt x="2031" y="798"/>
                  </a:lnTo>
                  <a:lnTo>
                    <a:pt x="2041" y="733"/>
                  </a:lnTo>
                  <a:lnTo>
                    <a:pt x="2044" y="700"/>
                  </a:lnTo>
                  <a:lnTo>
                    <a:pt x="2044" y="664"/>
                  </a:lnTo>
                  <a:lnTo>
                    <a:pt x="2036" y="664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89"/>
            <p:cNvSpPr>
              <a:spLocks/>
            </p:cNvSpPr>
            <p:nvPr/>
          </p:nvSpPr>
          <p:spPr bwMode="auto">
            <a:xfrm>
              <a:off x="4333876" y="3917950"/>
              <a:ext cx="379413" cy="241300"/>
            </a:xfrm>
            <a:custGeom>
              <a:avLst/>
              <a:gdLst>
                <a:gd name="T0" fmla="*/ 682 w 1676"/>
                <a:gd name="T1" fmla="*/ 0 h 1065"/>
                <a:gd name="T2" fmla="*/ 585 w 1676"/>
                <a:gd name="T3" fmla="*/ 6 h 1065"/>
                <a:gd name="T4" fmla="*/ 497 w 1676"/>
                <a:gd name="T5" fmla="*/ 25 h 1065"/>
                <a:gd name="T6" fmla="*/ 415 w 1676"/>
                <a:gd name="T7" fmla="*/ 58 h 1065"/>
                <a:gd name="T8" fmla="*/ 339 w 1676"/>
                <a:gd name="T9" fmla="*/ 107 h 1065"/>
                <a:gd name="T10" fmla="*/ 305 w 1676"/>
                <a:gd name="T11" fmla="*/ 119 h 1065"/>
                <a:gd name="T12" fmla="*/ 286 w 1676"/>
                <a:gd name="T13" fmla="*/ 110 h 1065"/>
                <a:gd name="T14" fmla="*/ 276 w 1676"/>
                <a:gd name="T15" fmla="*/ 91 h 1065"/>
                <a:gd name="T16" fmla="*/ 286 w 1676"/>
                <a:gd name="T17" fmla="*/ 55 h 1065"/>
                <a:gd name="T18" fmla="*/ 319 w 1676"/>
                <a:gd name="T19" fmla="*/ 6 h 1065"/>
                <a:gd name="T20" fmla="*/ 247 w 1676"/>
                <a:gd name="T21" fmla="*/ 55 h 1065"/>
                <a:gd name="T22" fmla="*/ 184 w 1676"/>
                <a:gd name="T23" fmla="*/ 113 h 1065"/>
                <a:gd name="T24" fmla="*/ 108 w 1676"/>
                <a:gd name="T25" fmla="*/ 209 h 1065"/>
                <a:gd name="T26" fmla="*/ 50 w 1676"/>
                <a:gd name="T27" fmla="*/ 319 h 1065"/>
                <a:gd name="T28" fmla="*/ 11 w 1676"/>
                <a:gd name="T29" fmla="*/ 439 h 1065"/>
                <a:gd name="T30" fmla="*/ 0 w 1676"/>
                <a:gd name="T31" fmla="*/ 571 h 1065"/>
                <a:gd name="T32" fmla="*/ 11 w 1676"/>
                <a:gd name="T33" fmla="*/ 703 h 1065"/>
                <a:gd name="T34" fmla="*/ 50 w 1676"/>
                <a:gd name="T35" fmla="*/ 824 h 1065"/>
                <a:gd name="T36" fmla="*/ 108 w 1676"/>
                <a:gd name="T37" fmla="*/ 933 h 1065"/>
                <a:gd name="T38" fmla="*/ 184 w 1676"/>
                <a:gd name="T39" fmla="*/ 1029 h 1065"/>
                <a:gd name="T40" fmla="*/ 198 w 1676"/>
                <a:gd name="T41" fmla="*/ 1024 h 1065"/>
                <a:gd name="T42" fmla="*/ 160 w 1676"/>
                <a:gd name="T43" fmla="*/ 941 h 1065"/>
                <a:gd name="T44" fmla="*/ 135 w 1676"/>
                <a:gd name="T45" fmla="*/ 851 h 1065"/>
                <a:gd name="T46" fmla="*/ 121 w 1676"/>
                <a:gd name="T47" fmla="*/ 757 h 1065"/>
                <a:gd name="T48" fmla="*/ 121 w 1676"/>
                <a:gd name="T49" fmla="*/ 673 h 1065"/>
                <a:gd name="T50" fmla="*/ 132 w 1676"/>
                <a:gd name="T51" fmla="*/ 574 h 1065"/>
                <a:gd name="T52" fmla="*/ 171 w 1676"/>
                <a:gd name="T53" fmla="*/ 448 h 1065"/>
                <a:gd name="T54" fmla="*/ 229 w 1676"/>
                <a:gd name="T55" fmla="*/ 335 h 1065"/>
                <a:gd name="T56" fmla="*/ 308 w 1676"/>
                <a:gd name="T57" fmla="*/ 236 h 1065"/>
                <a:gd name="T58" fmla="*/ 404 w 1676"/>
                <a:gd name="T59" fmla="*/ 157 h 1065"/>
                <a:gd name="T60" fmla="*/ 514 w 1676"/>
                <a:gd name="T61" fmla="*/ 96 h 1065"/>
                <a:gd name="T62" fmla="*/ 605 w 1676"/>
                <a:gd name="T63" fmla="*/ 63 h 1065"/>
                <a:gd name="T64" fmla="*/ 668 w 1676"/>
                <a:gd name="T65" fmla="*/ 49 h 1065"/>
                <a:gd name="T66" fmla="*/ 731 w 1676"/>
                <a:gd name="T67" fmla="*/ 44 h 1065"/>
                <a:gd name="T68" fmla="*/ 1516 w 1676"/>
                <a:gd name="T69" fmla="*/ 42 h 1065"/>
                <a:gd name="T70" fmla="*/ 1597 w 1676"/>
                <a:gd name="T71" fmla="*/ 47 h 1065"/>
                <a:gd name="T72" fmla="*/ 1676 w 1676"/>
                <a:gd name="T73" fmla="*/ 63 h 1065"/>
                <a:gd name="T74" fmla="*/ 1613 w 1676"/>
                <a:gd name="T75" fmla="*/ 36 h 1065"/>
                <a:gd name="T76" fmla="*/ 1547 w 1676"/>
                <a:gd name="T77" fmla="*/ 17 h 1065"/>
                <a:gd name="T78" fmla="*/ 1476 w 1676"/>
                <a:gd name="T79" fmla="*/ 3 h 1065"/>
                <a:gd name="T80" fmla="*/ 1404 w 1676"/>
                <a:gd name="T81" fmla="*/ 0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76" h="1065">
                  <a:moveTo>
                    <a:pt x="1404" y="0"/>
                  </a:moveTo>
                  <a:lnTo>
                    <a:pt x="682" y="0"/>
                  </a:lnTo>
                  <a:lnTo>
                    <a:pt x="632" y="0"/>
                  </a:lnTo>
                  <a:lnTo>
                    <a:pt x="585" y="6"/>
                  </a:lnTo>
                  <a:lnTo>
                    <a:pt x="542" y="15"/>
                  </a:lnTo>
                  <a:lnTo>
                    <a:pt x="497" y="25"/>
                  </a:lnTo>
                  <a:lnTo>
                    <a:pt x="456" y="42"/>
                  </a:lnTo>
                  <a:lnTo>
                    <a:pt x="415" y="58"/>
                  </a:lnTo>
                  <a:lnTo>
                    <a:pt x="377" y="83"/>
                  </a:lnTo>
                  <a:lnTo>
                    <a:pt x="339" y="107"/>
                  </a:lnTo>
                  <a:lnTo>
                    <a:pt x="322" y="116"/>
                  </a:lnTo>
                  <a:lnTo>
                    <a:pt x="305" y="119"/>
                  </a:lnTo>
                  <a:lnTo>
                    <a:pt x="294" y="116"/>
                  </a:lnTo>
                  <a:lnTo>
                    <a:pt x="286" y="110"/>
                  </a:lnTo>
                  <a:lnTo>
                    <a:pt x="278" y="101"/>
                  </a:lnTo>
                  <a:lnTo>
                    <a:pt x="276" y="91"/>
                  </a:lnTo>
                  <a:lnTo>
                    <a:pt x="278" y="74"/>
                  </a:lnTo>
                  <a:lnTo>
                    <a:pt x="286" y="55"/>
                  </a:lnTo>
                  <a:lnTo>
                    <a:pt x="299" y="33"/>
                  </a:lnTo>
                  <a:lnTo>
                    <a:pt x="319" y="6"/>
                  </a:lnTo>
                  <a:lnTo>
                    <a:pt x="283" y="31"/>
                  </a:lnTo>
                  <a:lnTo>
                    <a:pt x="247" y="55"/>
                  </a:lnTo>
                  <a:lnTo>
                    <a:pt x="215" y="83"/>
                  </a:lnTo>
                  <a:lnTo>
                    <a:pt x="184" y="113"/>
                  </a:lnTo>
                  <a:lnTo>
                    <a:pt x="143" y="159"/>
                  </a:lnTo>
                  <a:lnTo>
                    <a:pt x="108" y="209"/>
                  </a:lnTo>
                  <a:lnTo>
                    <a:pt x="74" y="261"/>
                  </a:lnTo>
                  <a:lnTo>
                    <a:pt x="50" y="319"/>
                  </a:lnTo>
                  <a:lnTo>
                    <a:pt x="28" y="380"/>
                  </a:lnTo>
                  <a:lnTo>
                    <a:pt x="11" y="439"/>
                  </a:lnTo>
                  <a:lnTo>
                    <a:pt x="4" y="506"/>
                  </a:lnTo>
                  <a:lnTo>
                    <a:pt x="0" y="571"/>
                  </a:lnTo>
                  <a:lnTo>
                    <a:pt x="4" y="637"/>
                  </a:lnTo>
                  <a:lnTo>
                    <a:pt x="11" y="703"/>
                  </a:lnTo>
                  <a:lnTo>
                    <a:pt x="28" y="763"/>
                  </a:lnTo>
                  <a:lnTo>
                    <a:pt x="50" y="824"/>
                  </a:lnTo>
                  <a:lnTo>
                    <a:pt x="74" y="881"/>
                  </a:lnTo>
                  <a:lnTo>
                    <a:pt x="108" y="933"/>
                  </a:lnTo>
                  <a:lnTo>
                    <a:pt x="143" y="982"/>
                  </a:lnTo>
                  <a:lnTo>
                    <a:pt x="184" y="1029"/>
                  </a:lnTo>
                  <a:lnTo>
                    <a:pt x="220" y="1065"/>
                  </a:lnTo>
                  <a:lnTo>
                    <a:pt x="198" y="1024"/>
                  </a:lnTo>
                  <a:lnTo>
                    <a:pt x="177" y="982"/>
                  </a:lnTo>
                  <a:lnTo>
                    <a:pt x="160" y="941"/>
                  </a:lnTo>
                  <a:lnTo>
                    <a:pt x="146" y="898"/>
                  </a:lnTo>
                  <a:lnTo>
                    <a:pt x="135" y="851"/>
                  </a:lnTo>
                  <a:lnTo>
                    <a:pt x="126" y="804"/>
                  </a:lnTo>
                  <a:lnTo>
                    <a:pt x="121" y="757"/>
                  </a:lnTo>
                  <a:lnTo>
                    <a:pt x="119" y="709"/>
                  </a:lnTo>
                  <a:lnTo>
                    <a:pt x="121" y="673"/>
                  </a:lnTo>
                  <a:lnTo>
                    <a:pt x="121" y="640"/>
                  </a:lnTo>
                  <a:lnTo>
                    <a:pt x="132" y="574"/>
                  </a:lnTo>
                  <a:lnTo>
                    <a:pt x="148" y="511"/>
                  </a:lnTo>
                  <a:lnTo>
                    <a:pt x="171" y="448"/>
                  </a:lnTo>
                  <a:lnTo>
                    <a:pt x="198" y="390"/>
                  </a:lnTo>
                  <a:lnTo>
                    <a:pt x="229" y="335"/>
                  </a:lnTo>
                  <a:lnTo>
                    <a:pt x="267" y="286"/>
                  </a:lnTo>
                  <a:lnTo>
                    <a:pt x="308" y="236"/>
                  </a:lnTo>
                  <a:lnTo>
                    <a:pt x="355" y="195"/>
                  </a:lnTo>
                  <a:lnTo>
                    <a:pt x="404" y="157"/>
                  </a:lnTo>
                  <a:lnTo>
                    <a:pt x="456" y="124"/>
                  </a:lnTo>
                  <a:lnTo>
                    <a:pt x="514" y="96"/>
                  </a:lnTo>
                  <a:lnTo>
                    <a:pt x="575" y="72"/>
                  </a:lnTo>
                  <a:lnTo>
                    <a:pt x="605" y="63"/>
                  </a:lnTo>
                  <a:lnTo>
                    <a:pt x="636" y="55"/>
                  </a:lnTo>
                  <a:lnTo>
                    <a:pt x="668" y="49"/>
                  </a:lnTo>
                  <a:lnTo>
                    <a:pt x="701" y="47"/>
                  </a:lnTo>
                  <a:lnTo>
                    <a:pt x="731" y="44"/>
                  </a:lnTo>
                  <a:lnTo>
                    <a:pt x="767" y="42"/>
                  </a:lnTo>
                  <a:lnTo>
                    <a:pt x="1516" y="42"/>
                  </a:lnTo>
                  <a:lnTo>
                    <a:pt x="1558" y="44"/>
                  </a:lnTo>
                  <a:lnTo>
                    <a:pt x="1597" y="47"/>
                  </a:lnTo>
                  <a:lnTo>
                    <a:pt x="1638" y="55"/>
                  </a:lnTo>
                  <a:lnTo>
                    <a:pt x="1676" y="63"/>
                  </a:lnTo>
                  <a:lnTo>
                    <a:pt x="1644" y="49"/>
                  </a:lnTo>
                  <a:lnTo>
                    <a:pt x="1613" y="36"/>
                  </a:lnTo>
                  <a:lnTo>
                    <a:pt x="1581" y="25"/>
                  </a:lnTo>
                  <a:lnTo>
                    <a:pt x="1547" y="17"/>
                  </a:lnTo>
                  <a:lnTo>
                    <a:pt x="1511" y="9"/>
                  </a:lnTo>
                  <a:lnTo>
                    <a:pt x="1476" y="3"/>
                  </a:lnTo>
                  <a:lnTo>
                    <a:pt x="1440" y="0"/>
                  </a:lnTo>
                  <a:lnTo>
                    <a:pt x="1404" y="0"/>
                  </a:lnTo>
                  <a:close/>
                </a:path>
              </a:pathLst>
            </a:custGeom>
            <a:solidFill>
              <a:srgbClr val="C9CA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90"/>
            <p:cNvSpPr>
              <a:spLocks/>
            </p:cNvSpPr>
            <p:nvPr/>
          </p:nvSpPr>
          <p:spPr bwMode="auto">
            <a:xfrm>
              <a:off x="4332288" y="3914775"/>
              <a:ext cx="77788" cy="249238"/>
            </a:xfrm>
            <a:custGeom>
              <a:avLst/>
              <a:gdLst>
                <a:gd name="T0" fmla="*/ 347 w 347"/>
                <a:gd name="T1" fmla="*/ 0 h 1101"/>
                <a:gd name="T2" fmla="*/ 307 w 347"/>
                <a:gd name="T3" fmla="*/ 23 h 1101"/>
                <a:gd name="T4" fmla="*/ 273 w 347"/>
                <a:gd name="T5" fmla="*/ 47 h 1101"/>
                <a:gd name="T6" fmla="*/ 237 w 347"/>
                <a:gd name="T7" fmla="*/ 75 h 1101"/>
                <a:gd name="T8" fmla="*/ 203 w 347"/>
                <a:gd name="T9" fmla="*/ 102 h 1101"/>
                <a:gd name="T10" fmla="*/ 174 w 347"/>
                <a:gd name="T11" fmla="*/ 135 h 1101"/>
                <a:gd name="T12" fmla="*/ 145 w 347"/>
                <a:gd name="T13" fmla="*/ 168 h 1101"/>
                <a:gd name="T14" fmla="*/ 118 w 347"/>
                <a:gd name="T15" fmla="*/ 203 h 1101"/>
                <a:gd name="T16" fmla="*/ 96 w 347"/>
                <a:gd name="T17" fmla="*/ 239 h 1101"/>
                <a:gd name="T18" fmla="*/ 75 w 347"/>
                <a:gd name="T19" fmla="*/ 277 h 1101"/>
                <a:gd name="T20" fmla="*/ 55 w 347"/>
                <a:gd name="T21" fmla="*/ 319 h 1101"/>
                <a:gd name="T22" fmla="*/ 39 w 347"/>
                <a:gd name="T23" fmla="*/ 360 h 1101"/>
                <a:gd name="T24" fmla="*/ 25 w 347"/>
                <a:gd name="T25" fmla="*/ 401 h 1101"/>
                <a:gd name="T26" fmla="*/ 14 w 347"/>
                <a:gd name="T27" fmla="*/ 448 h 1101"/>
                <a:gd name="T28" fmla="*/ 6 w 347"/>
                <a:gd name="T29" fmla="*/ 492 h 1101"/>
                <a:gd name="T30" fmla="*/ 0 w 347"/>
                <a:gd name="T31" fmla="*/ 538 h 1101"/>
                <a:gd name="T32" fmla="*/ 0 w 347"/>
                <a:gd name="T33" fmla="*/ 585 h 1101"/>
                <a:gd name="T34" fmla="*/ 0 w 347"/>
                <a:gd name="T35" fmla="*/ 624 h 1101"/>
                <a:gd name="T36" fmla="*/ 3 w 347"/>
                <a:gd name="T37" fmla="*/ 662 h 1101"/>
                <a:gd name="T38" fmla="*/ 8 w 347"/>
                <a:gd name="T39" fmla="*/ 700 h 1101"/>
                <a:gd name="T40" fmla="*/ 17 w 347"/>
                <a:gd name="T41" fmla="*/ 739 h 1101"/>
                <a:gd name="T42" fmla="*/ 25 w 347"/>
                <a:gd name="T43" fmla="*/ 775 h 1101"/>
                <a:gd name="T44" fmla="*/ 36 w 347"/>
                <a:gd name="T45" fmla="*/ 811 h 1101"/>
                <a:gd name="T46" fmla="*/ 50 w 347"/>
                <a:gd name="T47" fmla="*/ 843 h 1101"/>
                <a:gd name="T48" fmla="*/ 66 w 347"/>
                <a:gd name="T49" fmla="*/ 879 h 1101"/>
                <a:gd name="T50" fmla="*/ 82 w 347"/>
                <a:gd name="T51" fmla="*/ 908 h 1101"/>
                <a:gd name="T52" fmla="*/ 102 w 347"/>
                <a:gd name="T53" fmla="*/ 942 h 1101"/>
                <a:gd name="T54" fmla="*/ 121 w 347"/>
                <a:gd name="T55" fmla="*/ 972 h 1101"/>
                <a:gd name="T56" fmla="*/ 143 w 347"/>
                <a:gd name="T57" fmla="*/ 1000 h 1101"/>
                <a:gd name="T58" fmla="*/ 165 w 347"/>
                <a:gd name="T59" fmla="*/ 1027 h 1101"/>
                <a:gd name="T60" fmla="*/ 190 w 347"/>
                <a:gd name="T61" fmla="*/ 1054 h 1101"/>
                <a:gd name="T62" fmla="*/ 217 w 347"/>
                <a:gd name="T63" fmla="*/ 1079 h 1101"/>
                <a:gd name="T64" fmla="*/ 244 w 347"/>
                <a:gd name="T65" fmla="*/ 1101 h 1101"/>
                <a:gd name="T66" fmla="*/ 228 w 347"/>
                <a:gd name="T67" fmla="*/ 1079 h 1101"/>
                <a:gd name="T68" fmla="*/ 192 w 347"/>
                <a:gd name="T69" fmla="*/ 1043 h 1101"/>
                <a:gd name="T70" fmla="*/ 151 w 347"/>
                <a:gd name="T71" fmla="*/ 996 h 1101"/>
                <a:gd name="T72" fmla="*/ 116 w 347"/>
                <a:gd name="T73" fmla="*/ 947 h 1101"/>
                <a:gd name="T74" fmla="*/ 82 w 347"/>
                <a:gd name="T75" fmla="*/ 895 h 1101"/>
                <a:gd name="T76" fmla="*/ 58 w 347"/>
                <a:gd name="T77" fmla="*/ 838 h 1101"/>
                <a:gd name="T78" fmla="*/ 36 w 347"/>
                <a:gd name="T79" fmla="*/ 777 h 1101"/>
                <a:gd name="T80" fmla="*/ 19 w 347"/>
                <a:gd name="T81" fmla="*/ 717 h 1101"/>
                <a:gd name="T82" fmla="*/ 12 w 347"/>
                <a:gd name="T83" fmla="*/ 651 h 1101"/>
                <a:gd name="T84" fmla="*/ 8 w 347"/>
                <a:gd name="T85" fmla="*/ 585 h 1101"/>
                <a:gd name="T86" fmla="*/ 12 w 347"/>
                <a:gd name="T87" fmla="*/ 520 h 1101"/>
                <a:gd name="T88" fmla="*/ 19 w 347"/>
                <a:gd name="T89" fmla="*/ 453 h 1101"/>
                <a:gd name="T90" fmla="*/ 36 w 347"/>
                <a:gd name="T91" fmla="*/ 394 h 1101"/>
                <a:gd name="T92" fmla="*/ 58 w 347"/>
                <a:gd name="T93" fmla="*/ 333 h 1101"/>
                <a:gd name="T94" fmla="*/ 82 w 347"/>
                <a:gd name="T95" fmla="*/ 275 h 1101"/>
                <a:gd name="T96" fmla="*/ 116 w 347"/>
                <a:gd name="T97" fmla="*/ 223 h 1101"/>
                <a:gd name="T98" fmla="*/ 151 w 347"/>
                <a:gd name="T99" fmla="*/ 173 h 1101"/>
                <a:gd name="T100" fmla="*/ 192 w 347"/>
                <a:gd name="T101" fmla="*/ 127 h 1101"/>
                <a:gd name="T102" fmla="*/ 223 w 347"/>
                <a:gd name="T103" fmla="*/ 97 h 1101"/>
                <a:gd name="T104" fmla="*/ 255 w 347"/>
                <a:gd name="T105" fmla="*/ 69 h 1101"/>
                <a:gd name="T106" fmla="*/ 291 w 347"/>
                <a:gd name="T107" fmla="*/ 45 h 1101"/>
                <a:gd name="T108" fmla="*/ 327 w 347"/>
                <a:gd name="T109" fmla="*/ 20 h 1101"/>
                <a:gd name="T110" fmla="*/ 347 w 347"/>
                <a:gd name="T111" fmla="*/ 0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7" h="1101">
                  <a:moveTo>
                    <a:pt x="347" y="0"/>
                  </a:moveTo>
                  <a:lnTo>
                    <a:pt x="307" y="23"/>
                  </a:lnTo>
                  <a:lnTo>
                    <a:pt x="273" y="47"/>
                  </a:lnTo>
                  <a:lnTo>
                    <a:pt x="237" y="75"/>
                  </a:lnTo>
                  <a:lnTo>
                    <a:pt x="203" y="102"/>
                  </a:lnTo>
                  <a:lnTo>
                    <a:pt x="174" y="135"/>
                  </a:lnTo>
                  <a:lnTo>
                    <a:pt x="145" y="168"/>
                  </a:lnTo>
                  <a:lnTo>
                    <a:pt x="118" y="203"/>
                  </a:lnTo>
                  <a:lnTo>
                    <a:pt x="96" y="239"/>
                  </a:lnTo>
                  <a:lnTo>
                    <a:pt x="75" y="277"/>
                  </a:lnTo>
                  <a:lnTo>
                    <a:pt x="55" y="319"/>
                  </a:lnTo>
                  <a:lnTo>
                    <a:pt x="39" y="360"/>
                  </a:lnTo>
                  <a:lnTo>
                    <a:pt x="25" y="401"/>
                  </a:lnTo>
                  <a:lnTo>
                    <a:pt x="14" y="448"/>
                  </a:lnTo>
                  <a:lnTo>
                    <a:pt x="6" y="492"/>
                  </a:lnTo>
                  <a:lnTo>
                    <a:pt x="0" y="538"/>
                  </a:lnTo>
                  <a:lnTo>
                    <a:pt x="0" y="585"/>
                  </a:lnTo>
                  <a:lnTo>
                    <a:pt x="0" y="624"/>
                  </a:lnTo>
                  <a:lnTo>
                    <a:pt x="3" y="662"/>
                  </a:lnTo>
                  <a:lnTo>
                    <a:pt x="8" y="700"/>
                  </a:lnTo>
                  <a:lnTo>
                    <a:pt x="17" y="739"/>
                  </a:lnTo>
                  <a:lnTo>
                    <a:pt x="25" y="775"/>
                  </a:lnTo>
                  <a:lnTo>
                    <a:pt x="36" y="811"/>
                  </a:lnTo>
                  <a:lnTo>
                    <a:pt x="50" y="843"/>
                  </a:lnTo>
                  <a:lnTo>
                    <a:pt x="66" y="879"/>
                  </a:lnTo>
                  <a:lnTo>
                    <a:pt x="82" y="908"/>
                  </a:lnTo>
                  <a:lnTo>
                    <a:pt x="102" y="942"/>
                  </a:lnTo>
                  <a:lnTo>
                    <a:pt x="121" y="972"/>
                  </a:lnTo>
                  <a:lnTo>
                    <a:pt x="143" y="1000"/>
                  </a:lnTo>
                  <a:lnTo>
                    <a:pt x="165" y="1027"/>
                  </a:lnTo>
                  <a:lnTo>
                    <a:pt x="190" y="1054"/>
                  </a:lnTo>
                  <a:lnTo>
                    <a:pt x="217" y="1079"/>
                  </a:lnTo>
                  <a:lnTo>
                    <a:pt x="244" y="1101"/>
                  </a:lnTo>
                  <a:lnTo>
                    <a:pt x="228" y="1079"/>
                  </a:lnTo>
                  <a:lnTo>
                    <a:pt x="192" y="1043"/>
                  </a:lnTo>
                  <a:lnTo>
                    <a:pt x="151" y="996"/>
                  </a:lnTo>
                  <a:lnTo>
                    <a:pt x="116" y="947"/>
                  </a:lnTo>
                  <a:lnTo>
                    <a:pt x="82" y="895"/>
                  </a:lnTo>
                  <a:lnTo>
                    <a:pt x="58" y="838"/>
                  </a:lnTo>
                  <a:lnTo>
                    <a:pt x="36" y="777"/>
                  </a:lnTo>
                  <a:lnTo>
                    <a:pt x="19" y="717"/>
                  </a:lnTo>
                  <a:lnTo>
                    <a:pt x="12" y="651"/>
                  </a:lnTo>
                  <a:lnTo>
                    <a:pt x="8" y="585"/>
                  </a:lnTo>
                  <a:lnTo>
                    <a:pt x="12" y="520"/>
                  </a:lnTo>
                  <a:lnTo>
                    <a:pt x="19" y="453"/>
                  </a:lnTo>
                  <a:lnTo>
                    <a:pt x="36" y="394"/>
                  </a:lnTo>
                  <a:lnTo>
                    <a:pt x="58" y="333"/>
                  </a:lnTo>
                  <a:lnTo>
                    <a:pt x="82" y="275"/>
                  </a:lnTo>
                  <a:lnTo>
                    <a:pt x="116" y="223"/>
                  </a:lnTo>
                  <a:lnTo>
                    <a:pt x="151" y="173"/>
                  </a:lnTo>
                  <a:lnTo>
                    <a:pt x="192" y="127"/>
                  </a:lnTo>
                  <a:lnTo>
                    <a:pt x="223" y="97"/>
                  </a:lnTo>
                  <a:lnTo>
                    <a:pt x="255" y="69"/>
                  </a:lnTo>
                  <a:lnTo>
                    <a:pt x="291" y="45"/>
                  </a:lnTo>
                  <a:lnTo>
                    <a:pt x="327" y="20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6437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191"/>
            <p:cNvSpPr>
              <a:spLocks/>
            </p:cNvSpPr>
            <p:nvPr/>
          </p:nvSpPr>
          <p:spPr bwMode="auto">
            <a:xfrm>
              <a:off x="4362451" y="3929063"/>
              <a:ext cx="460375" cy="298450"/>
            </a:xfrm>
            <a:custGeom>
              <a:avLst/>
              <a:gdLst>
                <a:gd name="T0" fmla="*/ 2028 w 2028"/>
                <a:gd name="T1" fmla="*/ 692 h 1315"/>
                <a:gd name="T2" fmla="*/ 2017 w 2028"/>
                <a:gd name="T3" fmla="*/ 791 h 1315"/>
                <a:gd name="T4" fmla="*/ 1979 w 2028"/>
                <a:gd name="T5" fmla="*/ 915 h 1315"/>
                <a:gd name="T6" fmla="*/ 1921 w 2028"/>
                <a:gd name="T7" fmla="*/ 1027 h 1315"/>
                <a:gd name="T8" fmla="*/ 1842 w 2028"/>
                <a:gd name="T9" fmla="*/ 1123 h 1315"/>
                <a:gd name="T10" fmla="*/ 1748 w 2028"/>
                <a:gd name="T11" fmla="*/ 1203 h 1315"/>
                <a:gd name="T12" fmla="*/ 1638 w 2028"/>
                <a:gd name="T13" fmla="*/ 1262 h 1315"/>
                <a:gd name="T14" fmla="*/ 1520 w 2028"/>
                <a:gd name="T15" fmla="*/ 1302 h 1315"/>
                <a:gd name="T16" fmla="*/ 1457 w 2028"/>
                <a:gd name="T17" fmla="*/ 1312 h 1315"/>
                <a:gd name="T18" fmla="*/ 1390 w 2028"/>
                <a:gd name="T19" fmla="*/ 1315 h 1315"/>
                <a:gd name="T20" fmla="*/ 608 w 2028"/>
                <a:gd name="T21" fmla="*/ 1315 h 1315"/>
                <a:gd name="T22" fmla="*/ 542 w 2028"/>
                <a:gd name="T23" fmla="*/ 1307 h 1315"/>
                <a:gd name="T24" fmla="*/ 452 w 2028"/>
                <a:gd name="T25" fmla="*/ 1285 h 1315"/>
                <a:gd name="T26" fmla="*/ 335 w 2028"/>
                <a:gd name="T27" fmla="*/ 1235 h 1315"/>
                <a:gd name="T28" fmla="*/ 234 w 2028"/>
                <a:gd name="T29" fmla="*/ 1165 h 1315"/>
                <a:gd name="T30" fmla="*/ 146 w 2028"/>
                <a:gd name="T31" fmla="*/ 1077 h 1315"/>
                <a:gd name="T32" fmla="*/ 78 w 2028"/>
                <a:gd name="T33" fmla="*/ 972 h 1315"/>
                <a:gd name="T34" fmla="*/ 31 w 2028"/>
                <a:gd name="T35" fmla="*/ 854 h 1315"/>
                <a:gd name="T36" fmla="*/ 4 w 2028"/>
                <a:gd name="T37" fmla="*/ 725 h 1315"/>
                <a:gd name="T38" fmla="*/ 0 w 2028"/>
                <a:gd name="T39" fmla="*/ 660 h 1315"/>
                <a:gd name="T40" fmla="*/ 4 w 2028"/>
                <a:gd name="T41" fmla="*/ 591 h 1315"/>
                <a:gd name="T42" fmla="*/ 31 w 2028"/>
                <a:gd name="T43" fmla="*/ 464 h 1315"/>
                <a:gd name="T44" fmla="*/ 78 w 2028"/>
                <a:gd name="T45" fmla="*/ 347 h 1315"/>
                <a:gd name="T46" fmla="*/ 146 w 2028"/>
                <a:gd name="T47" fmla="*/ 243 h 1315"/>
                <a:gd name="T48" fmla="*/ 234 w 2028"/>
                <a:gd name="T49" fmla="*/ 151 h 1315"/>
                <a:gd name="T50" fmla="*/ 335 w 2028"/>
                <a:gd name="T51" fmla="*/ 81 h 1315"/>
                <a:gd name="T52" fmla="*/ 452 w 2028"/>
                <a:gd name="T53" fmla="*/ 31 h 1315"/>
                <a:gd name="T54" fmla="*/ 542 w 2028"/>
                <a:gd name="T55" fmla="*/ 9 h 1315"/>
                <a:gd name="T56" fmla="*/ 608 w 2028"/>
                <a:gd name="T57" fmla="*/ 4 h 1315"/>
                <a:gd name="T58" fmla="*/ 1390 w 2028"/>
                <a:gd name="T59" fmla="*/ 0 h 1315"/>
                <a:gd name="T60" fmla="*/ 1457 w 2028"/>
                <a:gd name="T61" fmla="*/ 6 h 1315"/>
                <a:gd name="T62" fmla="*/ 1520 w 2028"/>
                <a:gd name="T63" fmla="*/ 14 h 1315"/>
                <a:gd name="T64" fmla="*/ 1638 w 2028"/>
                <a:gd name="T65" fmla="*/ 52 h 1315"/>
                <a:gd name="T66" fmla="*/ 1748 w 2028"/>
                <a:gd name="T67" fmla="*/ 113 h 1315"/>
                <a:gd name="T68" fmla="*/ 1842 w 2028"/>
                <a:gd name="T69" fmla="*/ 196 h 1315"/>
                <a:gd name="T70" fmla="*/ 1921 w 2028"/>
                <a:gd name="T71" fmla="*/ 291 h 1315"/>
                <a:gd name="T72" fmla="*/ 1979 w 2028"/>
                <a:gd name="T73" fmla="*/ 404 h 1315"/>
                <a:gd name="T74" fmla="*/ 2017 w 2028"/>
                <a:gd name="T75" fmla="*/ 527 h 1315"/>
                <a:gd name="T76" fmla="*/ 2028 w 2028"/>
                <a:gd name="T77" fmla="*/ 626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5">
                  <a:moveTo>
                    <a:pt x="2028" y="660"/>
                  </a:moveTo>
                  <a:lnTo>
                    <a:pt x="2028" y="692"/>
                  </a:lnTo>
                  <a:lnTo>
                    <a:pt x="2026" y="725"/>
                  </a:lnTo>
                  <a:lnTo>
                    <a:pt x="2017" y="791"/>
                  </a:lnTo>
                  <a:lnTo>
                    <a:pt x="2001" y="854"/>
                  </a:lnTo>
                  <a:lnTo>
                    <a:pt x="1979" y="915"/>
                  </a:lnTo>
                  <a:lnTo>
                    <a:pt x="1952" y="972"/>
                  </a:lnTo>
                  <a:lnTo>
                    <a:pt x="1921" y="1027"/>
                  </a:lnTo>
                  <a:lnTo>
                    <a:pt x="1883" y="1077"/>
                  </a:lnTo>
                  <a:lnTo>
                    <a:pt x="1842" y="1123"/>
                  </a:lnTo>
                  <a:lnTo>
                    <a:pt x="1797" y="1165"/>
                  </a:lnTo>
                  <a:lnTo>
                    <a:pt x="1748" y="1203"/>
                  </a:lnTo>
                  <a:lnTo>
                    <a:pt x="1696" y="1235"/>
                  </a:lnTo>
                  <a:lnTo>
                    <a:pt x="1638" y="1262"/>
                  </a:lnTo>
                  <a:lnTo>
                    <a:pt x="1581" y="1285"/>
                  </a:lnTo>
                  <a:lnTo>
                    <a:pt x="1520" y="1302"/>
                  </a:lnTo>
                  <a:lnTo>
                    <a:pt x="1487" y="1307"/>
                  </a:lnTo>
                  <a:lnTo>
                    <a:pt x="1457" y="1312"/>
                  </a:lnTo>
                  <a:lnTo>
                    <a:pt x="1424" y="1315"/>
                  </a:lnTo>
                  <a:lnTo>
                    <a:pt x="1390" y="1315"/>
                  </a:lnTo>
                  <a:lnTo>
                    <a:pt x="641" y="1315"/>
                  </a:lnTo>
                  <a:lnTo>
                    <a:pt x="608" y="1315"/>
                  </a:lnTo>
                  <a:lnTo>
                    <a:pt x="575" y="1312"/>
                  </a:lnTo>
                  <a:lnTo>
                    <a:pt x="542" y="1307"/>
                  </a:lnTo>
                  <a:lnTo>
                    <a:pt x="512" y="1302"/>
                  </a:lnTo>
                  <a:lnTo>
                    <a:pt x="452" y="1285"/>
                  </a:lnTo>
                  <a:lnTo>
                    <a:pt x="391" y="1262"/>
                  </a:lnTo>
                  <a:lnTo>
                    <a:pt x="335" y="1235"/>
                  </a:lnTo>
                  <a:lnTo>
                    <a:pt x="283" y="1203"/>
                  </a:lnTo>
                  <a:lnTo>
                    <a:pt x="234" y="1165"/>
                  </a:lnTo>
                  <a:lnTo>
                    <a:pt x="188" y="1123"/>
                  </a:lnTo>
                  <a:lnTo>
                    <a:pt x="146" y="1077"/>
                  </a:lnTo>
                  <a:lnTo>
                    <a:pt x="110" y="1027"/>
                  </a:lnTo>
                  <a:lnTo>
                    <a:pt x="78" y="972"/>
                  </a:lnTo>
                  <a:lnTo>
                    <a:pt x="53" y="915"/>
                  </a:lnTo>
                  <a:lnTo>
                    <a:pt x="31" y="854"/>
                  </a:lnTo>
                  <a:lnTo>
                    <a:pt x="15" y="791"/>
                  </a:lnTo>
                  <a:lnTo>
                    <a:pt x="4" y="725"/>
                  </a:lnTo>
                  <a:lnTo>
                    <a:pt x="4" y="692"/>
                  </a:lnTo>
                  <a:lnTo>
                    <a:pt x="0" y="660"/>
                  </a:lnTo>
                  <a:lnTo>
                    <a:pt x="4" y="626"/>
                  </a:lnTo>
                  <a:lnTo>
                    <a:pt x="4" y="591"/>
                  </a:lnTo>
                  <a:lnTo>
                    <a:pt x="15" y="527"/>
                  </a:lnTo>
                  <a:lnTo>
                    <a:pt x="31" y="464"/>
                  </a:lnTo>
                  <a:lnTo>
                    <a:pt x="53" y="404"/>
                  </a:lnTo>
                  <a:lnTo>
                    <a:pt x="78" y="347"/>
                  </a:lnTo>
                  <a:lnTo>
                    <a:pt x="110" y="291"/>
                  </a:lnTo>
                  <a:lnTo>
                    <a:pt x="146" y="243"/>
                  </a:lnTo>
                  <a:lnTo>
                    <a:pt x="188" y="196"/>
                  </a:lnTo>
                  <a:lnTo>
                    <a:pt x="234" y="151"/>
                  </a:lnTo>
                  <a:lnTo>
                    <a:pt x="283" y="113"/>
                  </a:lnTo>
                  <a:lnTo>
                    <a:pt x="335" y="81"/>
                  </a:lnTo>
                  <a:lnTo>
                    <a:pt x="391" y="52"/>
                  </a:lnTo>
                  <a:lnTo>
                    <a:pt x="452" y="31"/>
                  </a:lnTo>
                  <a:lnTo>
                    <a:pt x="512" y="14"/>
                  </a:lnTo>
                  <a:lnTo>
                    <a:pt x="542" y="9"/>
                  </a:lnTo>
                  <a:lnTo>
                    <a:pt x="575" y="6"/>
                  </a:lnTo>
                  <a:lnTo>
                    <a:pt x="608" y="4"/>
                  </a:lnTo>
                  <a:lnTo>
                    <a:pt x="641" y="0"/>
                  </a:lnTo>
                  <a:lnTo>
                    <a:pt x="1390" y="0"/>
                  </a:lnTo>
                  <a:lnTo>
                    <a:pt x="1424" y="4"/>
                  </a:lnTo>
                  <a:lnTo>
                    <a:pt x="1457" y="6"/>
                  </a:lnTo>
                  <a:lnTo>
                    <a:pt x="1487" y="9"/>
                  </a:lnTo>
                  <a:lnTo>
                    <a:pt x="1520" y="14"/>
                  </a:lnTo>
                  <a:lnTo>
                    <a:pt x="1581" y="31"/>
                  </a:lnTo>
                  <a:lnTo>
                    <a:pt x="1638" y="52"/>
                  </a:lnTo>
                  <a:lnTo>
                    <a:pt x="1696" y="81"/>
                  </a:lnTo>
                  <a:lnTo>
                    <a:pt x="1748" y="113"/>
                  </a:lnTo>
                  <a:lnTo>
                    <a:pt x="1797" y="151"/>
                  </a:lnTo>
                  <a:lnTo>
                    <a:pt x="1842" y="196"/>
                  </a:lnTo>
                  <a:lnTo>
                    <a:pt x="1883" y="243"/>
                  </a:lnTo>
                  <a:lnTo>
                    <a:pt x="1921" y="291"/>
                  </a:lnTo>
                  <a:lnTo>
                    <a:pt x="1952" y="347"/>
                  </a:lnTo>
                  <a:lnTo>
                    <a:pt x="1979" y="404"/>
                  </a:lnTo>
                  <a:lnTo>
                    <a:pt x="2001" y="464"/>
                  </a:lnTo>
                  <a:lnTo>
                    <a:pt x="2017" y="527"/>
                  </a:lnTo>
                  <a:lnTo>
                    <a:pt x="2026" y="591"/>
                  </a:lnTo>
                  <a:lnTo>
                    <a:pt x="2028" y="626"/>
                  </a:lnTo>
                  <a:lnTo>
                    <a:pt x="2028" y="660"/>
                  </a:lnTo>
                  <a:close/>
                </a:path>
              </a:pathLst>
            </a:custGeom>
            <a:solidFill>
              <a:srgbClr val="D9E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192"/>
            <p:cNvSpPr>
              <a:spLocks/>
            </p:cNvSpPr>
            <p:nvPr/>
          </p:nvSpPr>
          <p:spPr bwMode="auto">
            <a:xfrm>
              <a:off x="4360863" y="3927475"/>
              <a:ext cx="463550" cy="301625"/>
            </a:xfrm>
            <a:custGeom>
              <a:avLst/>
              <a:gdLst>
                <a:gd name="T0" fmla="*/ 2024 w 2044"/>
                <a:gd name="T1" fmla="*/ 732 h 1330"/>
                <a:gd name="T2" fmla="*/ 1977 w 2044"/>
                <a:gd name="T3" fmla="*/ 919 h 1330"/>
                <a:gd name="T4" fmla="*/ 1885 w 2044"/>
                <a:gd name="T5" fmla="*/ 1078 h 1330"/>
                <a:gd name="T6" fmla="*/ 1750 w 2044"/>
                <a:gd name="T7" fmla="*/ 1204 h 1330"/>
                <a:gd name="T8" fmla="*/ 1585 w 2044"/>
                <a:gd name="T9" fmla="*/ 1284 h 1330"/>
                <a:gd name="T10" fmla="*/ 1431 w 2044"/>
                <a:gd name="T11" fmla="*/ 1314 h 1330"/>
                <a:gd name="T12" fmla="*/ 615 w 2044"/>
                <a:gd name="T13" fmla="*/ 1314 h 1330"/>
                <a:gd name="T14" fmla="*/ 459 w 2044"/>
                <a:gd name="T15" fmla="*/ 1284 h 1330"/>
                <a:gd name="T16" fmla="*/ 294 w 2044"/>
                <a:gd name="T17" fmla="*/ 1204 h 1330"/>
                <a:gd name="T18" fmla="*/ 162 w 2044"/>
                <a:gd name="T19" fmla="*/ 1078 h 1330"/>
                <a:gd name="T20" fmla="*/ 65 w 2044"/>
                <a:gd name="T21" fmla="*/ 919 h 1330"/>
                <a:gd name="T22" fmla="*/ 18 w 2044"/>
                <a:gd name="T23" fmla="*/ 732 h 1330"/>
                <a:gd name="T24" fmla="*/ 29 w 2044"/>
                <a:gd name="T25" fmla="*/ 534 h 1330"/>
                <a:gd name="T26" fmla="*/ 93 w 2044"/>
                <a:gd name="T27" fmla="*/ 356 h 1330"/>
                <a:gd name="T28" fmla="*/ 200 w 2044"/>
                <a:gd name="T29" fmla="*/ 208 h 1330"/>
                <a:gd name="T30" fmla="*/ 346 w 2044"/>
                <a:gd name="T31" fmla="*/ 95 h 1330"/>
                <a:gd name="T32" fmla="*/ 519 w 2044"/>
                <a:gd name="T33" fmla="*/ 30 h 1330"/>
                <a:gd name="T34" fmla="*/ 615 w 2044"/>
                <a:gd name="T35" fmla="*/ 19 h 1330"/>
                <a:gd name="T36" fmla="*/ 1431 w 2044"/>
                <a:gd name="T37" fmla="*/ 19 h 1330"/>
                <a:gd name="T38" fmla="*/ 1525 w 2044"/>
                <a:gd name="T39" fmla="*/ 30 h 1330"/>
                <a:gd name="T40" fmla="*/ 1698 w 2044"/>
                <a:gd name="T41" fmla="*/ 95 h 1330"/>
                <a:gd name="T42" fmla="*/ 1843 w 2044"/>
                <a:gd name="T43" fmla="*/ 208 h 1330"/>
                <a:gd name="T44" fmla="*/ 1953 w 2044"/>
                <a:gd name="T45" fmla="*/ 356 h 1330"/>
                <a:gd name="T46" fmla="*/ 2016 w 2044"/>
                <a:gd name="T47" fmla="*/ 534 h 1330"/>
                <a:gd name="T48" fmla="*/ 2035 w 2044"/>
                <a:gd name="T49" fmla="*/ 667 h 1330"/>
                <a:gd name="T50" fmla="*/ 2041 w 2044"/>
                <a:gd name="T51" fmla="*/ 598 h 1330"/>
                <a:gd name="T52" fmla="*/ 1995 w 2044"/>
                <a:gd name="T53" fmla="*/ 406 h 1330"/>
                <a:gd name="T54" fmla="*/ 1898 w 2044"/>
                <a:gd name="T55" fmla="*/ 244 h 1330"/>
                <a:gd name="T56" fmla="*/ 1761 w 2044"/>
                <a:gd name="T57" fmla="*/ 115 h 1330"/>
                <a:gd name="T58" fmla="*/ 1590 w 2044"/>
                <a:gd name="T59" fmla="*/ 30 h 1330"/>
                <a:gd name="T60" fmla="*/ 1496 w 2044"/>
                <a:gd name="T61" fmla="*/ 7 h 1330"/>
                <a:gd name="T62" fmla="*/ 1397 w 2044"/>
                <a:gd name="T63" fmla="*/ 0 h 1330"/>
                <a:gd name="T64" fmla="*/ 582 w 2044"/>
                <a:gd name="T65" fmla="*/ 5 h 1330"/>
                <a:gd name="T66" fmla="*/ 486 w 2044"/>
                <a:gd name="T67" fmla="*/ 21 h 1330"/>
                <a:gd name="T68" fmla="*/ 337 w 2044"/>
                <a:gd name="T69" fmla="*/ 82 h 1330"/>
                <a:gd name="T70" fmla="*/ 189 w 2044"/>
                <a:gd name="T71" fmla="*/ 194 h 1330"/>
                <a:gd name="T72" fmla="*/ 79 w 2044"/>
                <a:gd name="T73" fmla="*/ 348 h 1330"/>
                <a:gd name="T74" fmla="*/ 13 w 2044"/>
                <a:gd name="T75" fmla="*/ 532 h 1330"/>
                <a:gd name="T76" fmla="*/ 0 w 2044"/>
                <a:gd name="T77" fmla="*/ 667 h 1330"/>
                <a:gd name="T78" fmla="*/ 13 w 2044"/>
                <a:gd name="T79" fmla="*/ 800 h 1330"/>
                <a:gd name="T80" fmla="*/ 79 w 2044"/>
                <a:gd name="T81" fmla="*/ 982 h 1330"/>
                <a:gd name="T82" fmla="*/ 189 w 2044"/>
                <a:gd name="T83" fmla="*/ 1136 h 1330"/>
                <a:gd name="T84" fmla="*/ 337 w 2044"/>
                <a:gd name="T85" fmla="*/ 1251 h 1330"/>
                <a:gd name="T86" fmla="*/ 486 w 2044"/>
                <a:gd name="T87" fmla="*/ 1309 h 1330"/>
                <a:gd name="T88" fmla="*/ 582 w 2044"/>
                <a:gd name="T89" fmla="*/ 1328 h 1330"/>
                <a:gd name="T90" fmla="*/ 1397 w 2044"/>
                <a:gd name="T91" fmla="*/ 1330 h 1330"/>
                <a:gd name="T92" fmla="*/ 1496 w 2044"/>
                <a:gd name="T93" fmla="*/ 1322 h 1330"/>
                <a:gd name="T94" fmla="*/ 1590 w 2044"/>
                <a:gd name="T95" fmla="*/ 1300 h 1330"/>
                <a:gd name="T96" fmla="*/ 1761 w 2044"/>
                <a:gd name="T97" fmla="*/ 1217 h 1330"/>
                <a:gd name="T98" fmla="*/ 1898 w 2044"/>
                <a:gd name="T99" fmla="*/ 1089 h 1330"/>
                <a:gd name="T100" fmla="*/ 1995 w 2044"/>
                <a:gd name="T101" fmla="*/ 924 h 1330"/>
                <a:gd name="T102" fmla="*/ 2041 w 2044"/>
                <a:gd name="T103" fmla="*/ 735 h 1330"/>
                <a:gd name="T104" fmla="*/ 2035 w 2044"/>
                <a:gd name="T105" fmla="*/ 667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30">
                  <a:moveTo>
                    <a:pt x="2035" y="667"/>
                  </a:moveTo>
                  <a:lnTo>
                    <a:pt x="2027" y="667"/>
                  </a:lnTo>
                  <a:lnTo>
                    <a:pt x="2024" y="732"/>
                  </a:lnTo>
                  <a:lnTo>
                    <a:pt x="2016" y="795"/>
                  </a:lnTo>
                  <a:lnTo>
                    <a:pt x="2000" y="859"/>
                  </a:lnTo>
                  <a:lnTo>
                    <a:pt x="1977" y="919"/>
                  </a:lnTo>
                  <a:lnTo>
                    <a:pt x="1953" y="974"/>
                  </a:lnTo>
                  <a:lnTo>
                    <a:pt x="1920" y="1028"/>
                  </a:lnTo>
                  <a:lnTo>
                    <a:pt x="1885" y="1078"/>
                  </a:lnTo>
                  <a:lnTo>
                    <a:pt x="1843" y="1125"/>
                  </a:lnTo>
                  <a:lnTo>
                    <a:pt x="1799" y="1165"/>
                  </a:lnTo>
                  <a:lnTo>
                    <a:pt x="1750" y="1204"/>
                  </a:lnTo>
                  <a:lnTo>
                    <a:pt x="1698" y="1237"/>
                  </a:lnTo>
                  <a:lnTo>
                    <a:pt x="1642" y="1264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64" y="1311"/>
                  </a:lnTo>
                  <a:lnTo>
                    <a:pt x="1431" y="1314"/>
                  </a:lnTo>
                  <a:lnTo>
                    <a:pt x="1397" y="1314"/>
                  </a:lnTo>
                  <a:lnTo>
                    <a:pt x="648" y="1314"/>
                  </a:lnTo>
                  <a:lnTo>
                    <a:pt x="615" y="1314"/>
                  </a:lnTo>
                  <a:lnTo>
                    <a:pt x="582" y="1311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0" y="1264"/>
                  </a:lnTo>
                  <a:lnTo>
                    <a:pt x="346" y="1237"/>
                  </a:lnTo>
                  <a:lnTo>
                    <a:pt x="294" y="1204"/>
                  </a:lnTo>
                  <a:lnTo>
                    <a:pt x="247" y="1165"/>
                  </a:lnTo>
                  <a:lnTo>
                    <a:pt x="200" y="1125"/>
                  </a:lnTo>
                  <a:lnTo>
                    <a:pt x="162" y="1078"/>
                  </a:lnTo>
                  <a:lnTo>
                    <a:pt x="123" y="1028"/>
                  </a:lnTo>
                  <a:lnTo>
                    <a:pt x="93" y="974"/>
                  </a:lnTo>
                  <a:lnTo>
                    <a:pt x="65" y="919"/>
                  </a:lnTo>
                  <a:lnTo>
                    <a:pt x="47" y="859"/>
                  </a:lnTo>
                  <a:lnTo>
                    <a:pt x="29" y="795"/>
                  </a:lnTo>
                  <a:lnTo>
                    <a:pt x="18" y="732"/>
                  </a:lnTo>
                  <a:lnTo>
                    <a:pt x="16" y="667"/>
                  </a:lnTo>
                  <a:lnTo>
                    <a:pt x="18" y="600"/>
                  </a:lnTo>
                  <a:lnTo>
                    <a:pt x="29" y="534"/>
                  </a:lnTo>
                  <a:lnTo>
                    <a:pt x="47" y="471"/>
                  </a:lnTo>
                  <a:lnTo>
                    <a:pt x="65" y="414"/>
                  </a:lnTo>
                  <a:lnTo>
                    <a:pt x="93" y="356"/>
                  </a:lnTo>
                  <a:lnTo>
                    <a:pt x="123" y="304"/>
                  </a:lnTo>
                  <a:lnTo>
                    <a:pt x="162" y="252"/>
                  </a:lnTo>
                  <a:lnTo>
                    <a:pt x="200" y="208"/>
                  </a:lnTo>
                  <a:lnTo>
                    <a:pt x="247" y="164"/>
                  </a:lnTo>
                  <a:lnTo>
                    <a:pt x="294" y="129"/>
                  </a:lnTo>
                  <a:lnTo>
                    <a:pt x="346" y="95"/>
                  </a:lnTo>
                  <a:lnTo>
                    <a:pt x="400" y="68"/>
                  </a:lnTo>
                  <a:lnTo>
                    <a:pt x="459" y="46"/>
                  </a:lnTo>
                  <a:lnTo>
                    <a:pt x="519" y="30"/>
                  </a:lnTo>
                  <a:lnTo>
                    <a:pt x="551" y="25"/>
                  </a:lnTo>
                  <a:lnTo>
                    <a:pt x="582" y="21"/>
                  </a:lnTo>
                  <a:lnTo>
                    <a:pt x="615" y="19"/>
                  </a:lnTo>
                  <a:lnTo>
                    <a:pt x="648" y="16"/>
                  </a:lnTo>
                  <a:lnTo>
                    <a:pt x="1397" y="16"/>
                  </a:lnTo>
                  <a:lnTo>
                    <a:pt x="1431" y="19"/>
                  </a:lnTo>
                  <a:lnTo>
                    <a:pt x="1464" y="21"/>
                  </a:lnTo>
                  <a:lnTo>
                    <a:pt x="1494" y="25"/>
                  </a:lnTo>
                  <a:lnTo>
                    <a:pt x="1525" y="30"/>
                  </a:lnTo>
                  <a:lnTo>
                    <a:pt x="1585" y="46"/>
                  </a:lnTo>
                  <a:lnTo>
                    <a:pt x="1642" y="68"/>
                  </a:lnTo>
                  <a:lnTo>
                    <a:pt x="1698" y="95"/>
                  </a:lnTo>
                  <a:lnTo>
                    <a:pt x="1750" y="129"/>
                  </a:lnTo>
                  <a:lnTo>
                    <a:pt x="1799" y="164"/>
                  </a:lnTo>
                  <a:lnTo>
                    <a:pt x="1843" y="208"/>
                  </a:lnTo>
                  <a:lnTo>
                    <a:pt x="1885" y="252"/>
                  </a:lnTo>
                  <a:lnTo>
                    <a:pt x="1920" y="304"/>
                  </a:lnTo>
                  <a:lnTo>
                    <a:pt x="1953" y="356"/>
                  </a:lnTo>
                  <a:lnTo>
                    <a:pt x="1977" y="414"/>
                  </a:lnTo>
                  <a:lnTo>
                    <a:pt x="2000" y="471"/>
                  </a:lnTo>
                  <a:lnTo>
                    <a:pt x="2016" y="534"/>
                  </a:lnTo>
                  <a:lnTo>
                    <a:pt x="2024" y="600"/>
                  </a:lnTo>
                  <a:lnTo>
                    <a:pt x="2027" y="667"/>
                  </a:lnTo>
                  <a:lnTo>
                    <a:pt x="2035" y="667"/>
                  </a:lnTo>
                  <a:lnTo>
                    <a:pt x="2044" y="667"/>
                  </a:lnTo>
                  <a:lnTo>
                    <a:pt x="2044" y="631"/>
                  </a:lnTo>
                  <a:lnTo>
                    <a:pt x="2041" y="598"/>
                  </a:lnTo>
                  <a:lnTo>
                    <a:pt x="2033" y="532"/>
                  </a:lnTo>
                  <a:lnTo>
                    <a:pt x="2016" y="469"/>
                  </a:lnTo>
                  <a:lnTo>
                    <a:pt x="1995" y="406"/>
                  </a:lnTo>
                  <a:lnTo>
                    <a:pt x="1966" y="348"/>
                  </a:lnTo>
                  <a:lnTo>
                    <a:pt x="1934" y="293"/>
                  </a:lnTo>
                  <a:lnTo>
                    <a:pt x="1898" y="244"/>
                  </a:lnTo>
                  <a:lnTo>
                    <a:pt x="1856" y="194"/>
                  </a:lnTo>
                  <a:lnTo>
                    <a:pt x="1810" y="153"/>
                  </a:lnTo>
                  <a:lnTo>
                    <a:pt x="1761" y="115"/>
                  </a:lnTo>
                  <a:lnTo>
                    <a:pt x="1705" y="82"/>
                  </a:lnTo>
                  <a:lnTo>
                    <a:pt x="1651" y="54"/>
                  </a:lnTo>
                  <a:lnTo>
                    <a:pt x="1590" y="30"/>
                  </a:lnTo>
                  <a:lnTo>
                    <a:pt x="1560" y="21"/>
                  </a:lnTo>
                  <a:lnTo>
                    <a:pt x="1527" y="13"/>
                  </a:lnTo>
                  <a:lnTo>
                    <a:pt x="1496" y="7"/>
                  </a:lnTo>
                  <a:lnTo>
                    <a:pt x="1464" y="5"/>
                  </a:lnTo>
                  <a:lnTo>
                    <a:pt x="1431" y="2"/>
                  </a:lnTo>
                  <a:lnTo>
                    <a:pt x="1397" y="0"/>
                  </a:lnTo>
                  <a:lnTo>
                    <a:pt x="648" y="0"/>
                  </a:lnTo>
                  <a:lnTo>
                    <a:pt x="612" y="2"/>
                  </a:lnTo>
                  <a:lnTo>
                    <a:pt x="582" y="5"/>
                  </a:lnTo>
                  <a:lnTo>
                    <a:pt x="549" y="7"/>
                  </a:lnTo>
                  <a:lnTo>
                    <a:pt x="517" y="13"/>
                  </a:lnTo>
                  <a:lnTo>
                    <a:pt x="486" y="21"/>
                  </a:lnTo>
                  <a:lnTo>
                    <a:pt x="456" y="30"/>
                  </a:lnTo>
                  <a:lnTo>
                    <a:pt x="395" y="54"/>
                  </a:lnTo>
                  <a:lnTo>
                    <a:pt x="337" y="82"/>
                  </a:lnTo>
                  <a:lnTo>
                    <a:pt x="285" y="115"/>
                  </a:lnTo>
                  <a:lnTo>
                    <a:pt x="236" y="153"/>
                  </a:lnTo>
                  <a:lnTo>
                    <a:pt x="189" y="194"/>
                  </a:lnTo>
                  <a:lnTo>
                    <a:pt x="148" y="244"/>
                  </a:lnTo>
                  <a:lnTo>
                    <a:pt x="110" y="293"/>
                  </a:lnTo>
                  <a:lnTo>
                    <a:pt x="79" y="348"/>
                  </a:lnTo>
                  <a:lnTo>
                    <a:pt x="52" y="406"/>
                  </a:lnTo>
                  <a:lnTo>
                    <a:pt x="29" y="469"/>
                  </a:lnTo>
                  <a:lnTo>
                    <a:pt x="13" y="532"/>
                  </a:lnTo>
                  <a:lnTo>
                    <a:pt x="2" y="598"/>
                  </a:lnTo>
                  <a:lnTo>
                    <a:pt x="2" y="631"/>
                  </a:lnTo>
                  <a:lnTo>
                    <a:pt x="0" y="667"/>
                  </a:lnTo>
                  <a:lnTo>
                    <a:pt x="2" y="699"/>
                  </a:lnTo>
                  <a:lnTo>
                    <a:pt x="2" y="735"/>
                  </a:lnTo>
                  <a:lnTo>
                    <a:pt x="13" y="800"/>
                  </a:lnTo>
                  <a:lnTo>
                    <a:pt x="29" y="864"/>
                  </a:lnTo>
                  <a:lnTo>
                    <a:pt x="52" y="924"/>
                  </a:lnTo>
                  <a:lnTo>
                    <a:pt x="79" y="982"/>
                  </a:lnTo>
                  <a:lnTo>
                    <a:pt x="110" y="1037"/>
                  </a:lnTo>
                  <a:lnTo>
                    <a:pt x="148" y="1089"/>
                  </a:lnTo>
                  <a:lnTo>
                    <a:pt x="189" y="1136"/>
                  </a:lnTo>
                  <a:lnTo>
                    <a:pt x="236" y="1179"/>
                  </a:lnTo>
                  <a:lnTo>
                    <a:pt x="285" y="1217"/>
                  </a:lnTo>
                  <a:lnTo>
                    <a:pt x="337" y="1251"/>
                  </a:lnTo>
                  <a:lnTo>
                    <a:pt x="395" y="1278"/>
                  </a:lnTo>
                  <a:lnTo>
                    <a:pt x="456" y="1300"/>
                  </a:lnTo>
                  <a:lnTo>
                    <a:pt x="486" y="1309"/>
                  </a:lnTo>
                  <a:lnTo>
                    <a:pt x="517" y="1316"/>
                  </a:lnTo>
                  <a:lnTo>
                    <a:pt x="549" y="1322"/>
                  </a:lnTo>
                  <a:lnTo>
                    <a:pt x="582" y="1328"/>
                  </a:lnTo>
                  <a:lnTo>
                    <a:pt x="612" y="1330"/>
                  </a:lnTo>
                  <a:lnTo>
                    <a:pt x="648" y="1330"/>
                  </a:lnTo>
                  <a:lnTo>
                    <a:pt x="1397" y="1330"/>
                  </a:lnTo>
                  <a:lnTo>
                    <a:pt x="1431" y="1330"/>
                  </a:lnTo>
                  <a:lnTo>
                    <a:pt x="1464" y="1328"/>
                  </a:lnTo>
                  <a:lnTo>
                    <a:pt x="1496" y="1322"/>
                  </a:lnTo>
                  <a:lnTo>
                    <a:pt x="1527" y="1316"/>
                  </a:lnTo>
                  <a:lnTo>
                    <a:pt x="1560" y="1309"/>
                  </a:lnTo>
                  <a:lnTo>
                    <a:pt x="1590" y="1300"/>
                  </a:lnTo>
                  <a:lnTo>
                    <a:pt x="1651" y="1278"/>
                  </a:lnTo>
                  <a:lnTo>
                    <a:pt x="1705" y="1251"/>
                  </a:lnTo>
                  <a:lnTo>
                    <a:pt x="1761" y="1217"/>
                  </a:lnTo>
                  <a:lnTo>
                    <a:pt x="1810" y="1179"/>
                  </a:lnTo>
                  <a:lnTo>
                    <a:pt x="1856" y="1136"/>
                  </a:lnTo>
                  <a:lnTo>
                    <a:pt x="1898" y="1089"/>
                  </a:lnTo>
                  <a:lnTo>
                    <a:pt x="1934" y="1037"/>
                  </a:lnTo>
                  <a:lnTo>
                    <a:pt x="1966" y="982"/>
                  </a:lnTo>
                  <a:lnTo>
                    <a:pt x="1995" y="924"/>
                  </a:lnTo>
                  <a:lnTo>
                    <a:pt x="2016" y="864"/>
                  </a:lnTo>
                  <a:lnTo>
                    <a:pt x="2033" y="800"/>
                  </a:lnTo>
                  <a:lnTo>
                    <a:pt x="2041" y="735"/>
                  </a:lnTo>
                  <a:lnTo>
                    <a:pt x="2044" y="699"/>
                  </a:lnTo>
                  <a:lnTo>
                    <a:pt x="2044" y="667"/>
                  </a:lnTo>
                  <a:lnTo>
                    <a:pt x="2035" y="66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193"/>
            <p:cNvSpPr>
              <a:spLocks/>
            </p:cNvSpPr>
            <p:nvPr/>
          </p:nvSpPr>
          <p:spPr bwMode="auto">
            <a:xfrm>
              <a:off x="4364038" y="3989388"/>
              <a:ext cx="130175" cy="234950"/>
            </a:xfrm>
            <a:custGeom>
              <a:avLst/>
              <a:gdLst>
                <a:gd name="T0" fmla="*/ 132 w 571"/>
                <a:gd name="T1" fmla="*/ 0 h 1040"/>
                <a:gd name="T2" fmla="*/ 101 w 571"/>
                <a:gd name="T3" fmla="*/ 42 h 1040"/>
                <a:gd name="T4" fmla="*/ 77 w 571"/>
                <a:gd name="T5" fmla="*/ 85 h 1040"/>
                <a:gd name="T6" fmla="*/ 55 w 571"/>
                <a:gd name="T7" fmla="*/ 135 h 1040"/>
                <a:gd name="T8" fmla="*/ 36 w 571"/>
                <a:gd name="T9" fmla="*/ 182 h 1040"/>
                <a:gd name="T10" fmla="*/ 19 w 571"/>
                <a:gd name="T11" fmla="*/ 234 h 1040"/>
                <a:gd name="T12" fmla="*/ 8 w 571"/>
                <a:gd name="T13" fmla="*/ 286 h 1040"/>
                <a:gd name="T14" fmla="*/ 2 w 571"/>
                <a:gd name="T15" fmla="*/ 340 h 1040"/>
                <a:gd name="T16" fmla="*/ 0 w 571"/>
                <a:gd name="T17" fmla="*/ 396 h 1040"/>
                <a:gd name="T18" fmla="*/ 2 w 571"/>
                <a:gd name="T19" fmla="*/ 461 h 1040"/>
                <a:gd name="T20" fmla="*/ 13 w 571"/>
                <a:gd name="T21" fmla="*/ 524 h 1040"/>
                <a:gd name="T22" fmla="*/ 31 w 571"/>
                <a:gd name="T23" fmla="*/ 588 h 1040"/>
                <a:gd name="T24" fmla="*/ 49 w 571"/>
                <a:gd name="T25" fmla="*/ 648 h 1040"/>
                <a:gd name="T26" fmla="*/ 77 w 571"/>
                <a:gd name="T27" fmla="*/ 703 h 1040"/>
                <a:gd name="T28" fmla="*/ 107 w 571"/>
                <a:gd name="T29" fmla="*/ 757 h 1040"/>
                <a:gd name="T30" fmla="*/ 146 w 571"/>
                <a:gd name="T31" fmla="*/ 807 h 1040"/>
                <a:gd name="T32" fmla="*/ 184 w 571"/>
                <a:gd name="T33" fmla="*/ 854 h 1040"/>
                <a:gd name="T34" fmla="*/ 225 w 571"/>
                <a:gd name="T35" fmla="*/ 889 h 1040"/>
                <a:gd name="T36" fmla="*/ 267 w 571"/>
                <a:gd name="T37" fmla="*/ 925 h 1040"/>
                <a:gd name="T38" fmla="*/ 313 w 571"/>
                <a:gd name="T39" fmla="*/ 955 h 1040"/>
                <a:gd name="T40" fmla="*/ 360 w 571"/>
                <a:gd name="T41" fmla="*/ 980 h 1040"/>
                <a:gd name="T42" fmla="*/ 409 w 571"/>
                <a:gd name="T43" fmla="*/ 1002 h 1040"/>
                <a:gd name="T44" fmla="*/ 461 w 571"/>
                <a:gd name="T45" fmla="*/ 1018 h 1040"/>
                <a:gd name="T46" fmla="*/ 517 w 571"/>
                <a:gd name="T47" fmla="*/ 1032 h 1040"/>
                <a:gd name="T48" fmla="*/ 571 w 571"/>
                <a:gd name="T49" fmla="*/ 1040 h 1040"/>
                <a:gd name="T50" fmla="*/ 522 w 571"/>
                <a:gd name="T51" fmla="*/ 1027 h 1040"/>
                <a:gd name="T52" fmla="*/ 478 w 571"/>
                <a:gd name="T53" fmla="*/ 1007 h 1040"/>
                <a:gd name="T54" fmla="*/ 434 w 571"/>
                <a:gd name="T55" fmla="*/ 985 h 1040"/>
                <a:gd name="T56" fmla="*/ 391 w 571"/>
                <a:gd name="T57" fmla="*/ 960 h 1040"/>
                <a:gd name="T58" fmla="*/ 352 w 571"/>
                <a:gd name="T59" fmla="*/ 930 h 1040"/>
                <a:gd name="T60" fmla="*/ 313 w 571"/>
                <a:gd name="T61" fmla="*/ 901 h 1040"/>
                <a:gd name="T62" fmla="*/ 280 w 571"/>
                <a:gd name="T63" fmla="*/ 865 h 1040"/>
                <a:gd name="T64" fmla="*/ 247 w 571"/>
                <a:gd name="T65" fmla="*/ 829 h 1040"/>
                <a:gd name="T66" fmla="*/ 220 w 571"/>
                <a:gd name="T67" fmla="*/ 788 h 1040"/>
                <a:gd name="T68" fmla="*/ 195 w 571"/>
                <a:gd name="T69" fmla="*/ 746 h 1040"/>
                <a:gd name="T70" fmla="*/ 173 w 571"/>
                <a:gd name="T71" fmla="*/ 703 h 1040"/>
                <a:gd name="T72" fmla="*/ 154 w 571"/>
                <a:gd name="T73" fmla="*/ 656 h 1040"/>
                <a:gd name="T74" fmla="*/ 141 w 571"/>
                <a:gd name="T75" fmla="*/ 610 h 1040"/>
                <a:gd name="T76" fmla="*/ 130 w 571"/>
                <a:gd name="T77" fmla="*/ 560 h 1040"/>
                <a:gd name="T78" fmla="*/ 121 w 571"/>
                <a:gd name="T79" fmla="*/ 507 h 1040"/>
                <a:gd name="T80" fmla="*/ 121 w 571"/>
                <a:gd name="T81" fmla="*/ 455 h 1040"/>
                <a:gd name="T82" fmla="*/ 121 w 571"/>
                <a:gd name="T83" fmla="*/ 403 h 1040"/>
                <a:gd name="T84" fmla="*/ 130 w 571"/>
                <a:gd name="T85" fmla="*/ 354 h 1040"/>
                <a:gd name="T86" fmla="*/ 137 w 571"/>
                <a:gd name="T87" fmla="*/ 304 h 1040"/>
                <a:gd name="T88" fmla="*/ 154 w 571"/>
                <a:gd name="T89" fmla="*/ 258 h 1040"/>
                <a:gd name="T90" fmla="*/ 170 w 571"/>
                <a:gd name="T91" fmla="*/ 214 h 1040"/>
                <a:gd name="T92" fmla="*/ 193 w 571"/>
                <a:gd name="T93" fmla="*/ 171 h 1040"/>
                <a:gd name="T94" fmla="*/ 217 w 571"/>
                <a:gd name="T95" fmla="*/ 130 h 1040"/>
                <a:gd name="T96" fmla="*/ 245 w 571"/>
                <a:gd name="T97" fmla="*/ 88 h 1040"/>
                <a:gd name="T98" fmla="*/ 187 w 571"/>
                <a:gd name="T99" fmla="*/ 47 h 1040"/>
                <a:gd name="T100" fmla="*/ 132 w 571"/>
                <a:gd name="T101" fmla="*/ 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71" h="1040">
                  <a:moveTo>
                    <a:pt x="132" y="0"/>
                  </a:moveTo>
                  <a:lnTo>
                    <a:pt x="101" y="42"/>
                  </a:lnTo>
                  <a:lnTo>
                    <a:pt x="77" y="85"/>
                  </a:lnTo>
                  <a:lnTo>
                    <a:pt x="55" y="135"/>
                  </a:lnTo>
                  <a:lnTo>
                    <a:pt x="36" y="182"/>
                  </a:lnTo>
                  <a:lnTo>
                    <a:pt x="19" y="234"/>
                  </a:lnTo>
                  <a:lnTo>
                    <a:pt x="8" y="286"/>
                  </a:lnTo>
                  <a:lnTo>
                    <a:pt x="2" y="340"/>
                  </a:lnTo>
                  <a:lnTo>
                    <a:pt x="0" y="396"/>
                  </a:lnTo>
                  <a:lnTo>
                    <a:pt x="2" y="461"/>
                  </a:lnTo>
                  <a:lnTo>
                    <a:pt x="13" y="524"/>
                  </a:lnTo>
                  <a:lnTo>
                    <a:pt x="31" y="588"/>
                  </a:lnTo>
                  <a:lnTo>
                    <a:pt x="49" y="648"/>
                  </a:lnTo>
                  <a:lnTo>
                    <a:pt x="77" y="703"/>
                  </a:lnTo>
                  <a:lnTo>
                    <a:pt x="107" y="757"/>
                  </a:lnTo>
                  <a:lnTo>
                    <a:pt x="146" y="807"/>
                  </a:lnTo>
                  <a:lnTo>
                    <a:pt x="184" y="854"/>
                  </a:lnTo>
                  <a:lnTo>
                    <a:pt x="225" y="889"/>
                  </a:lnTo>
                  <a:lnTo>
                    <a:pt x="267" y="925"/>
                  </a:lnTo>
                  <a:lnTo>
                    <a:pt x="313" y="955"/>
                  </a:lnTo>
                  <a:lnTo>
                    <a:pt x="360" y="980"/>
                  </a:lnTo>
                  <a:lnTo>
                    <a:pt x="409" y="1002"/>
                  </a:lnTo>
                  <a:lnTo>
                    <a:pt x="461" y="1018"/>
                  </a:lnTo>
                  <a:lnTo>
                    <a:pt x="517" y="1032"/>
                  </a:lnTo>
                  <a:lnTo>
                    <a:pt x="571" y="1040"/>
                  </a:lnTo>
                  <a:lnTo>
                    <a:pt x="522" y="1027"/>
                  </a:lnTo>
                  <a:lnTo>
                    <a:pt x="478" y="1007"/>
                  </a:lnTo>
                  <a:lnTo>
                    <a:pt x="434" y="985"/>
                  </a:lnTo>
                  <a:lnTo>
                    <a:pt x="391" y="960"/>
                  </a:lnTo>
                  <a:lnTo>
                    <a:pt x="352" y="930"/>
                  </a:lnTo>
                  <a:lnTo>
                    <a:pt x="313" y="901"/>
                  </a:lnTo>
                  <a:lnTo>
                    <a:pt x="280" y="865"/>
                  </a:lnTo>
                  <a:lnTo>
                    <a:pt x="247" y="829"/>
                  </a:lnTo>
                  <a:lnTo>
                    <a:pt x="220" y="788"/>
                  </a:lnTo>
                  <a:lnTo>
                    <a:pt x="195" y="746"/>
                  </a:lnTo>
                  <a:lnTo>
                    <a:pt x="173" y="703"/>
                  </a:lnTo>
                  <a:lnTo>
                    <a:pt x="154" y="656"/>
                  </a:lnTo>
                  <a:lnTo>
                    <a:pt x="141" y="610"/>
                  </a:lnTo>
                  <a:lnTo>
                    <a:pt x="130" y="560"/>
                  </a:lnTo>
                  <a:lnTo>
                    <a:pt x="121" y="507"/>
                  </a:lnTo>
                  <a:lnTo>
                    <a:pt x="121" y="455"/>
                  </a:lnTo>
                  <a:lnTo>
                    <a:pt x="121" y="403"/>
                  </a:lnTo>
                  <a:lnTo>
                    <a:pt x="130" y="354"/>
                  </a:lnTo>
                  <a:lnTo>
                    <a:pt x="137" y="304"/>
                  </a:lnTo>
                  <a:lnTo>
                    <a:pt x="154" y="258"/>
                  </a:lnTo>
                  <a:lnTo>
                    <a:pt x="170" y="214"/>
                  </a:lnTo>
                  <a:lnTo>
                    <a:pt x="193" y="171"/>
                  </a:lnTo>
                  <a:lnTo>
                    <a:pt x="217" y="130"/>
                  </a:lnTo>
                  <a:lnTo>
                    <a:pt x="245" y="88"/>
                  </a:lnTo>
                  <a:lnTo>
                    <a:pt x="187" y="47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194"/>
            <p:cNvSpPr>
              <a:spLocks/>
            </p:cNvSpPr>
            <p:nvPr/>
          </p:nvSpPr>
          <p:spPr bwMode="auto">
            <a:xfrm>
              <a:off x="4362451" y="3987800"/>
              <a:ext cx="142875" cy="239713"/>
            </a:xfrm>
            <a:custGeom>
              <a:avLst/>
              <a:gdLst>
                <a:gd name="T0" fmla="*/ 135 w 632"/>
                <a:gd name="T1" fmla="*/ 0 h 1059"/>
                <a:gd name="T2" fmla="*/ 105 w 632"/>
                <a:gd name="T3" fmla="*/ 44 h 1059"/>
                <a:gd name="T4" fmla="*/ 81 w 632"/>
                <a:gd name="T5" fmla="*/ 91 h 1059"/>
                <a:gd name="T6" fmla="*/ 56 w 632"/>
                <a:gd name="T7" fmla="*/ 138 h 1059"/>
                <a:gd name="T8" fmla="*/ 36 w 632"/>
                <a:gd name="T9" fmla="*/ 186 h 1059"/>
                <a:gd name="T10" fmla="*/ 22 w 632"/>
                <a:gd name="T11" fmla="*/ 239 h 1059"/>
                <a:gd name="T12" fmla="*/ 11 w 632"/>
                <a:gd name="T13" fmla="*/ 291 h 1059"/>
                <a:gd name="T14" fmla="*/ 4 w 632"/>
                <a:gd name="T15" fmla="*/ 346 h 1059"/>
                <a:gd name="T16" fmla="*/ 0 w 632"/>
                <a:gd name="T17" fmla="*/ 404 h 1059"/>
                <a:gd name="T18" fmla="*/ 4 w 632"/>
                <a:gd name="T19" fmla="*/ 469 h 1059"/>
                <a:gd name="T20" fmla="*/ 15 w 632"/>
                <a:gd name="T21" fmla="*/ 535 h 1059"/>
                <a:gd name="T22" fmla="*/ 31 w 632"/>
                <a:gd name="T23" fmla="*/ 596 h 1059"/>
                <a:gd name="T24" fmla="*/ 51 w 632"/>
                <a:gd name="T25" fmla="*/ 656 h 1059"/>
                <a:gd name="T26" fmla="*/ 78 w 632"/>
                <a:gd name="T27" fmla="*/ 713 h 1059"/>
                <a:gd name="T28" fmla="*/ 108 w 632"/>
                <a:gd name="T29" fmla="*/ 769 h 1059"/>
                <a:gd name="T30" fmla="*/ 146 w 632"/>
                <a:gd name="T31" fmla="*/ 817 h 1059"/>
                <a:gd name="T32" fmla="*/ 184 w 632"/>
                <a:gd name="T33" fmla="*/ 864 h 1059"/>
                <a:gd name="T34" fmla="*/ 231 w 632"/>
                <a:gd name="T35" fmla="*/ 905 h 1059"/>
                <a:gd name="T36" fmla="*/ 278 w 632"/>
                <a:gd name="T37" fmla="*/ 943 h 1059"/>
                <a:gd name="T38" fmla="*/ 330 w 632"/>
                <a:gd name="T39" fmla="*/ 977 h 1059"/>
                <a:gd name="T40" fmla="*/ 386 w 632"/>
                <a:gd name="T41" fmla="*/ 1004 h 1059"/>
                <a:gd name="T42" fmla="*/ 443 w 632"/>
                <a:gd name="T43" fmla="*/ 1029 h 1059"/>
                <a:gd name="T44" fmla="*/ 506 w 632"/>
                <a:gd name="T45" fmla="*/ 1046 h 1059"/>
                <a:gd name="T46" fmla="*/ 567 w 632"/>
                <a:gd name="T47" fmla="*/ 1056 h 1059"/>
                <a:gd name="T48" fmla="*/ 600 w 632"/>
                <a:gd name="T49" fmla="*/ 1059 h 1059"/>
                <a:gd name="T50" fmla="*/ 632 w 632"/>
                <a:gd name="T51" fmla="*/ 1059 h 1059"/>
                <a:gd name="T52" fmla="*/ 580 w 632"/>
                <a:gd name="T53" fmla="*/ 1048 h 1059"/>
                <a:gd name="T54" fmla="*/ 526 w 632"/>
                <a:gd name="T55" fmla="*/ 1040 h 1059"/>
                <a:gd name="T56" fmla="*/ 470 w 632"/>
                <a:gd name="T57" fmla="*/ 1026 h 1059"/>
                <a:gd name="T58" fmla="*/ 418 w 632"/>
                <a:gd name="T59" fmla="*/ 1010 h 1059"/>
                <a:gd name="T60" fmla="*/ 369 w 632"/>
                <a:gd name="T61" fmla="*/ 988 h 1059"/>
                <a:gd name="T62" fmla="*/ 322 w 632"/>
                <a:gd name="T63" fmla="*/ 963 h 1059"/>
                <a:gd name="T64" fmla="*/ 276 w 632"/>
                <a:gd name="T65" fmla="*/ 933 h 1059"/>
                <a:gd name="T66" fmla="*/ 234 w 632"/>
                <a:gd name="T67" fmla="*/ 897 h 1059"/>
                <a:gd name="T68" fmla="*/ 193 w 632"/>
                <a:gd name="T69" fmla="*/ 862 h 1059"/>
                <a:gd name="T70" fmla="*/ 155 w 632"/>
                <a:gd name="T71" fmla="*/ 815 h 1059"/>
                <a:gd name="T72" fmla="*/ 116 w 632"/>
                <a:gd name="T73" fmla="*/ 765 h 1059"/>
                <a:gd name="T74" fmla="*/ 86 w 632"/>
                <a:gd name="T75" fmla="*/ 711 h 1059"/>
                <a:gd name="T76" fmla="*/ 58 w 632"/>
                <a:gd name="T77" fmla="*/ 656 h 1059"/>
                <a:gd name="T78" fmla="*/ 40 w 632"/>
                <a:gd name="T79" fmla="*/ 596 h 1059"/>
                <a:gd name="T80" fmla="*/ 22 w 632"/>
                <a:gd name="T81" fmla="*/ 532 h 1059"/>
                <a:gd name="T82" fmla="*/ 11 w 632"/>
                <a:gd name="T83" fmla="*/ 469 h 1059"/>
                <a:gd name="T84" fmla="*/ 9 w 632"/>
                <a:gd name="T85" fmla="*/ 404 h 1059"/>
                <a:gd name="T86" fmla="*/ 11 w 632"/>
                <a:gd name="T87" fmla="*/ 348 h 1059"/>
                <a:gd name="T88" fmla="*/ 17 w 632"/>
                <a:gd name="T89" fmla="*/ 294 h 1059"/>
                <a:gd name="T90" fmla="*/ 28 w 632"/>
                <a:gd name="T91" fmla="*/ 242 h 1059"/>
                <a:gd name="T92" fmla="*/ 45 w 632"/>
                <a:gd name="T93" fmla="*/ 190 h 1059"/>
                <a:gd name="T94" fmla="*/ 64 w 632"/>
                <a:gd name="T95" fmla="*/ 143 h 1059"/>
                <a:gd name="T96" fmla="*/ 86 w 632"/>
                <a:gd name="T97" fmla="*/ 93 h 1059"/>
                <a:gd name="T98" fmla="*/ 110 w 632"/>
                <a:gd name="T99" fmla="*/ 50 h 1059"/>
                <a:gd name="T100" fmla="*/ 141 w 632"/>
                <a:gd name="T101" fmla="*/ 8 h 1059"/>
                <a:gd name="T102" fmla="*/ 139 w 632"/>
                <a:gd name="T103" fmla="*/ 5 h 1059"/>
                <a:gd name="T104" fmla="*/ 135 w 632"/>
                <a:gd name="T105" fmla="*/ 0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059">
                  <a:moveTo>
                    <a:pt x="135" y="0"/>
                  </a:moveTo>
                  <a:lnTo>
                    <a:pt x="105" y="44"/>
                  </a:lnTo>
                  <a:lnTo>
                    <a:pt x="81" y="91"/>
                  </a:lnTo>
                  <a:lnTo>
                    <a:pt x="56" y="138"/>
                  </a:lnTo>
                  <a:lnTo>
                    <a:pt x="36" y="186"/>
                  </a:lnTo>
                  <a:lnTo>
                    <a:pt x="22" y="239"/>
                  </a:lnTo>
                  <a:lnTo>
                    <a:pt x="11" y="291"/>
                  </a:lnTo>
                  <a:lnTo>
                    <a:pt x="4" y="346"/>
                  </a:lnTo>
                  <a:lnTo>
                    <a:pt x="0" y="404"/>
                  </a:lnTo>
                  <a:lnTo>
                    <a:pt x="4" y="469"/>
                  </a:lnTo>
                  <a:lnTo>
                    <a:pt x="15" y="535"/>
                  </a:lnTo>
                  <a:lnTo>
                    <a:pt x="31" y="596"/>
                  </a:lnTo>
                  <a:lnTo>
                    <a:pt x="51" y="656"/>
                  </a:lnTo>
                  <a:lnTo>
                    <a:pt x="78" y="713"/>
                  </a:lnTo>
                  <a:lnTo>
                    <a:pt x="108" y="769"/>
                  </a:lnTo>
                  <a:lnTo>
                    <a:pt x="146" y="817"/>
                  </a:lnTo>
                  <a:lnTo>
                    <a:pt x="184" y="864"/>
                  </a:lnTo>
                  <a:lnTo>
                    <a:pt x="231" y="905"/>
                  </a:lnTo>
                  <a:lnTo>
                    <a:pt x="278" y="943"/>
                  </a:lnTo>
                  <a:lnTo>
                    <a:pt x="330" y="977"/>
                  </a:lnTo>
                  <a:lnTo>
                    <a:pt x="386" y="1004"/>
                  </a:lnTo>
                  <a:lnTo>
                    <a:pt x="443" y="1029"/>
                  </a:lnTo>
                  <a:lnTo>
                    <a:pt x="506" y="1046"/>
                  </a:lnTo>
                  <a:lnTo>
                    <a:pt x="567" y="1056"/>
                  </a:lnTo>
                  <a:lnTo>
                    <a:pt x="600" y="1059"/>
                  </a:lnTo>
                  <a:lnTo>
                    <a:pt x="632" y="1059"/>
                  </a:lnTo>
                  <a:lnTo>
                    <a:pt x="580" y="1048"/>
                  </a:lnTo>
                  <a:lnTo>
                    <a:pt x="526" y="1040"/>
                  </a:lnTo>
                  <a:lnTo>
                    <a:pt x="470" y="1026"/>
                  </a:lnTo>
                  <a:lnTo>
                    <a:pt x="418" y="1010"/>
                  </a:lnTo>
                  <a:lnTo>
                    <a:pt x="369" y="988"/>
                  </a:lnTo>
                  <a:lnTo>
                    <a:pt x="322" y="963"/>
                  </a:lnTo>
                  <a:lnTo>
                    <a:pt x="276" y="933"/>
                  </a:lnTo>
                  <a:lnTo>
                    <a:pt x="234" y="897"/>
                  </a:lnTo>
                  <a:lnTo>
                    <a:pt x="193" y="862"/>
                  </a:lnTo>
                  <a:lnTo>
                    <a:pt x="155" y="815"/>
                  </a:lnTo>
                  <a:lnTo>
                    <a:pt x="116" y="765"/>
                  </a:lnTo>
                  <a:lnTo>
                    <a:pt x="86" y="711"/>
                  </a:lnTo>
                  <a:lnTo>
                    <a:pt x="58" y="656"/>
                  </a:lnTo>
                  <a:lnTo>
                    <a:pt x="40" y="596"/>
                  </a:lnTo>
                  <a:lnTo>
                    <a:pt x="22" y="532"/>
                  </a:lnTo>
                  <a:lnTo>
                    <a:pt x="11" y="469"/>
                  </a:lnTo>
                  <a:lnTo>
                    <a:pt x="9" y="404"/>
                  </a:lnTo>
                  <a:lnTo>
                    <a:pt x="11" y="348"/>
                  </a:lnTo>
                  <a:lnTo>
                    <a:pt x="17" y="294"/>
                  </a:lnTo>
                  <a:lnTo>
                    <a:pt x="28" y="242"/>
                  </a:lnTo>
                  <a:lnTo>
                    <a:pt x="45" y="190"/>
                  </a:lnTo>
                  <a:lnTo>
                    <a:pt x="64" y="143"/>
                  </a:lnTo>
                  <a:lnTo>
                    <a:pt x="86" y="93"/>
                  </a:lnTo>
                  <a:lnTo>
                    <a:pt x="110" y="50"/>
                  </a:lnTo>
                  <a:lnTo>
                    <a:pt x="141" y="8"/>
                  </a:lnTo>
                  <a:lnTo>
                    <a:pt x="139" y="5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195"/>
            <p:cNvSpPr>
              <a:spLocks/>
            </p:cNvSpPr>
            <p:nvPr/>
          </p:nvSpPr>
          <p:spPr bwMode="auto">
            <a:xfrm>
              <a:off x="4800601" y="4011613"/>
              <a:ext cx="17463" cy="39688"/>
            </a:xfrm>
            <a:custGeom>
              <a:avLst/>
              <a:gdLst>
                <a:gd name="T0" fmla="*/ 24 w 82"/>
                <a:gd name="T1" fmla="*/ 0 h 176"/>
                <a:gd name="T2" fmla="*/ 0 w 82"/>
                <a:gd name="T3" fmla="*/ 11 h 176"/>
                <a:gd name="T4" fmla="*/ 24 w 82"/>
                <a:gd name="T5" fmla="*/ 50 h 176"/>
                <a:gd name="T6" fmla="*/ 46 w 82"/>
                <a:gd name="T7" fmla="*/ 92 h 176"/>
                <a:gd name="T8" fmla="*/ 65 w 82"/>
                <a:gd name="T9" fmla="*/ 133 h 176"/>
                <a:gd name="T10" fmla="*/ 82 w 82"/>
                <a:gd name="T11" fmla="*/ 176 h 176"/>
                <a:gd name="T12" fmla="*/ 71 w 82"/>
                <a:gd name="T13" fmla="*/ 130 h 176"/>
                <a:gd name="T14" fmla="*/ 58 w 82"/>
                <a:gd name="T15" fmla="*/ 86 h 176"/>
                <a:gd name="T16" fmla="*/ 43 w 82"/>
                <a:gd name="T17" fmla="*/ 42 h 176"/>
                <a:gd name="T18" fmla="*/ 24 w 82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176">
                  <a:moveTo>
                    <a:pt x="24" y="0"/>
                  </a:moveTo>
                  <a:lnTo>
                    <a:pt x="0" y="11"/>
                  </a:lnTo>
                  <a:lnTo>
                    <a:pt x="24" y="50"/>
                  </a:lnTo>
                  <a:lnTo>
                    <a:pt x="46" y="92"/>
                  </a:lnTo>
                  <a:lnTo>
                    <a:pt x="65" y="133"/>
                  </a:lnTo>
                  <a:lnTo>
                    <a:pt x="82" y="176"/>
                  </a:lnTo>
                  <a:lnTo>
                    <a:pt x="71" y="130"/>
                  </a:lnTo>
                  <a:lnTo>
                    <a:pt x="58" y="86"/>
                  </a:lnTo>
                  <a:lnTo>
                    <a:pt x="43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196"/>
            <p:cNvSpPr>
              <a:spLocks/>
            </p:cNvSpPr>
            <p:nvPr/>
          </p:nvSpPr>
          <p:spPr bwMode="auto">
            <a:xfrm>
              <a:off x="4805363" y="4011613"/>
              <a:ext cx="17463" cy="55563"/>
            </a:xfrm>
            <a:custGeom>
              <a:avLst/>
              <a:gdLst>
                <a:gd name="T0" fmla="*/ 5 w 74"/>
                <a:gd name="T1" fmla="*/ 0 h 250"/>
                <a:gd name="T2" fmla="*/ 0 w 74"/>
                <a:gd name="T3" fmla="*/ 5 h 250"/>
                <a:gd name="T4" fmla="*/ 19 w 74"/>
                <a:gd name="T5" fmla="*/ 47 h 250"/>
                <a:gd name="T6" fmla="*/ 34 w 74"/>
                <a:gd name="T7" fmla="*/ 91 h 250"/>
                <a:gd name="T8" fmla="*/ 47 w 74"/>
                <a:gd name="T9" fmla="*/ 135 h 250"/>
                <a:gd name="T10" fmla="*/ 58 w 74"/>
                <a:gd name="T11" fmla="*/ 181 h 250"/>
                <a:gd name="T12" fmla="*/ 66 w 74"/>
                <a:gd name="T13" fmla="*/ 214 h 250"/>
                <a:gd name="T14" fmla="*/ 74 w 74"/>
                <a:gd name="T15" fmla="*/ 250 h 250"/>
                <a:gd name="T16" fmla="*/ 72 w 74"/>
                <a:gd name="T17" fmla="*/ 217 h 250"/>
                <a:gd name="T18" fmla="*/ 66 w 74"/>
                <a:gd name="T19" fmla="*/ 184 h 250"/>
                <a:gd name="T20" fmla="*/ 52 w 74"/>
                <a:gd name="T21" fmla="*/ 121 h 250"/>
                <a:gd name="T22" fmla="*/ 30 w 74"/>
                <a:gd name="T23" fmla="*/ 61 h 250"/>
                <a:gd name="T24" fmla="*/ 5 w 74"/>
                <a:gd name="T2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250">
                  <a:moveTo>
                    <a:pt x="5" y="0"/>
                  </a:moveTo>
                  <a:lnTo>
                    <a:pt x="0" y="5"/>
                  </a:lnTo>
                  <a:lnTo>
                    <a:pt x="19" y="47"/>
                  </a:lnTo>
                  <a:lnTo>
                    <a:pt x="34" y="91"/>
                  </a:lnTo>
                  <a:lnTo>
                    <a:pt x="47" y="135"/>
                  </a:lnTo>
                  <a:lnTo>
                    <a:pt x="58" y="181"/>
                  </a:lnTo>
                  <a:lnTo>
                    <a:pt x="66" y="214"/>
                  </a:lnTo>
                  <a:lnTo>
                    <a:pt x="74" y="250"/>
                  </a:lnTo>
                  <a:lnTo>
                    <a:pt x="72" y="217"/>
                  </a:lnTo>
                  <a:lnTo>
                    <a:pt x="66" y="184"/>
                  </a:lnTo>
                  <a:lnTo>
                    <a:pt x="52" y="121"/>
                  </a:lnTo>
                  <a:lnTo>
                    <a:pt x="30" y="6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197"/>
            <p:cNvSpPr>
              <a:spLocks/>
            </p:cNvSpPr>
            <p:nvPr/>
          </p:nvSpPr>
          <p:spPr bwMode="auto">
            <a:xfrm>
              <a:off x="4394201" y="3957638"/>
              <a:ext cx="428625" cy="269875"/>
            </a:xfrm>
            <a:custGeom>
              <a:avLst/>
              <a:gdLst>
                <a:gd name="T0" fmla="*/ 1887 w 1889"/>
                <a:gd name="T1" fmla="*/ 656 h 1191"/>
                <a:gd name="T2" fmla="*/ 1865 w 1889"/>
                <a:gd name="T3" fmla="*/ 773 h 1191"/>
                <a:gd name="T4" fmla="*/ 1818 w 1889"/>
                <a:gd name="T5" fmla="*/ 881 h 1191"/>
                <a:gd name="T6" fmla="*/ 1755 w 1889"/>
                <a:gd name="T7" fmla="*/ 974 h 1191"/>
                <a:gd name="T8" fmla="*/ 1675 w 1889"/>
                <a:gd name="T9" fmla="*/ 1057 h 1191"/>
                <a:gd name="T10" fmla="*/ 1579 w 1889"/>
                <a:gd name="T11" fmla="*/ 1120 h 1191"/>
                <a:gd name="T12" fmla="*/ 1472 w 1889"/>
                <a:gd name="T13" fmla="*/ 1163 h 1191"/>
                <a:gd name="T14" fmla="*/ 1356 w 1889"/>
                <a:gd name="T15" fmla="*/ 1188 h 1191"/>
                <a:gd name="T16" fmla="*/ 596 w 1889"/>
                <a:gd name="T17" fmla="*/ 1191 h 1191"/>
                <a:gd name="T18" fmla="*/ 475 w 1889"/>
                <a:gd name="T19" fmla="*/ 1180 h 1191"/>
                <a:gd name="T20" fmla="*/ 362 w 1889"/>
                <a:gd name="T21" fmla="*/ 1145 h 1191"/>
                <a:gd name="T22" fmla="*/ 261 w 1889"/>
                <a:gd name="T23" fmla="*/ 1090 h 1191"/>
                <a:gd name="T24" fmla="*/ 173 w 1889"/>
                <a:gd name="T25" fmla="*/ 1018 h 1191"/>
                <a:gd name="T26" fmla="*/ 101 w 1889"/>
                <a:gd name="T27" fmla="*/ 928 h 1191"/>
                <a:gd name="T28" fmla="*/ 45 w 1889"/>
                <a:gd name="T29" fmla="*/ 829 h 1191"/>
                <a:gd name="T30" fmla="*/ 11 w 1889"/>
                <a:gd name="T31" fmla="*/ 716 h 1191"/>
                <a:gd name="T32" fmla="*/ 0 w 1889"/>
                <a:gd name="T33" fmla="*/ 595 h 1191"/>
                <a:gd name="T34" fmla="*/ 11 w 1889"/>
                <a:gd name="T35" fmla="*/ 478 h 1191"/>
                <a:gd name="T36" fmla="*/ 45 w 1889"/>
                <a:gd name="T37" fmla="*/ 365 h 1191"/>
                <a:gd name="T38" fmla="*/ 101 w 1889"/>
                <a:gd name="T39" fmla="*/ 264 h 1191"/>
                <a:gd name="T40" fmla="*/ 173 w 1889"/>
                <a:gd name="T41" fmla="*/ 176 h 1191"/>
                <a:gd name="T42" fmla="*/ 261 w 1889"/>
                <a:gd name="T43" fmla="*/ 102 h 1191"/>
                <a:gd name="T44" fmla="*/ 362 w 1889"/>
                <a:gd name="T45" fmla="*/ 47 h 1191"/>
                <a:gd name="T46" fmla="*/ 475 w 1889"/>
                <a:gd name="T47" fmla="*/ 14 h 1191"/>
                <a:gd name="T48" fmla="*/ 596 w 1889"/>
                <a:gd name="T49" fmla="*/ 0 h 1191"/>
                <a:gd name="T50" fmla="*/ 1356 w 1889"/>
                <a:gd name="T51" fmla="*/ 6 h 1191"/>
                <a:gd name="T52" fmla="*/ 1472 w 1889"/>
                <a:gd name="T53" fmla="*/ 27 h 1191"/>
                <a:gd name="T54" fmla="*/ 1579 w 1889"/>
                <a:gd name="T55" fmla="*/ 74 h 1191"/>
                <a:gd name="T56" fmla="*/ 1675 w 1889"/>
                <a:gd name="T57" fmla="*/ 137 h 1191"/>
                <a:gd name="T58" fmla="*/ 1755 w 1889"/>
                <a:gd name="T59" fmla="*/ 217 h 1191"/>
                <a:gd name="T60" fmla="*/ 1818 w 1889"/>
                <a:gd name="T61" fmla="*/ 313 h 1191"/>
                <a:gd name="T62" fmla="*/ 1865 w 1889"/>
                <a:gd name="T63" fmla="*/ 420 h 1191"/>
                <a:gd name="T64" fmla="*/ 1887 w 1889"/>
                <a:gd name="T65" fmla="*/ 536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89" h="1191">
                  <a:moveTo>
                    <a:pt x="1889" y="595"/>
                  </a:moveTo>
                  <a:lnTo>
                    <a:pt x="1887" y="656"/>
                  </a:lnTo>
                  <a:lnTo>
                    <a:pt x="1878" y="716"/>
                  </a:lnTo>
                  <a:lnTo>
                    <a:pt x="1865" y="773"/>
                  </a:lnTo>
                  <a:lnTo>
                    <a:pt x="1843" y="829"/>
                  </a:lnTo>
                  <a:lnTo>
                    <a:pt x="1818" y="881"/>
                  </a:lnTo>
                  <a:lnTo>
                    <a:pt x="1788" y="928"/>
                  </a:lnTo>
                  <a:lnTo>
                    <a:pt x="1755" y="974"/>
                  </a:lnTo>
                  <a:lnTo>
                    <a:pt x="1716" y="1018"/>
                  </a:lnTo>
                  <a:lnTo>
                    <a:pt x="1675" y="1057"/>
                  </a:lnTo>
                  <a:lnTo>
                    <a:pt x="1629" y="1090"/>
                  </a:lnTo>
                  <a:lnTo>
                    <a:pt x="1579" y="1120"/>
                  </a:lnTo>
                  <a:lnTo>
                    <a:pt x="1527" y="1145"/>
                  </a:lnTo>
                  <a:lnTo>
                    <a:pt x="1472" y="1163"/>
                  </a:lnTo>
                  <a:lnTo>
                    <a:pt x="1414" y="1180"/>
                  </a:lnTo>
                  <a:lnTo>
                    <a:pt x="1356" y="1188"/>
                  </a:lnTo>
                  <a:lnTo>
                    <a:pt x="1296" y="1191"/>
                  </a:lnTo>
                  <a:lnTo>
                    <a:pt x="596" y="1191"/>
                  </a:lnTo>
                  <a:lnTo>
                    <a:pt x="533" y="1188"/>
                  </a:lnTo>
                  <a:lnTo>
                    <a:pt x="475" y="1180"/>
                  </a:lnTo>
                  <a:lnTo>
                    <a:pt x="417" y="1163"/>
                  </a:lnTo>
                  <a:lnTo>
                    <a:pt x="362" y="1145"/>
                  </a:lnTo>
                  <a:lnTo>
                    <a:pt x="310" y="1120"/>
                  </a:lnTo>
                  <a:lnTo>
                    <a:pt x="261" y="1090"/>
                  </a:lnTo>
                  <a:lnTo>
                    <a:pt x="216" y="1057"/>
                  </a:lnTo>
                  <a:lnTo>
                    <a:pt x="173" y="1018"/>
                  </a:lnTo>
                  <a:lnTo>
                    <a:pt x="133" y="974"/>
                  </a:lnTo>
                  <a:lnTo>
                    <a:pt x="101" y="928"/>
                  </a:lnTo>
                  <a:lnTo>
                    <a:pt x="70" y="881"/>
                  </a:lnTo>
                  <a:lnTo>
                    <a:pt x="45" y="829"/>
                  </a:lnTo>
                  <a:lnTo>
                    <a:pt x="24" y="773"/>
                  </a:lnTo>
                  <a:lnTo>
                    <a:pt x="11" y="716"/>
                  </a:lnTo>
                  <a:lnTo>
                    <a:pt x="2" y="656"/>
                  </a:lnTo>
                  <a:lnTo>
                    <a:pt x="0" y="595"/>
                  </a:lnTo>
                  <a:lnTo>
                    <a:pt x="2" y="536"/>
                  </a:lnTo>
                  <a:lnTo>
                    <a:pt x="11" y="478"/>
                  </a:lnTo>
                  <a:lnTo>
                    <a:pt x="24" y="420"/>
                  </a:lnTo>
                  <a:lnTo>
                    <a:pt x="45" y="365"/>
                  </a:lnTo>
                  <a:lnTo>
                    <a:pt x="70" y="313"/>
                  </a:lnTo>
                  <a:lnTo>
                    <a:pt x="101" y="264"/>
                  </a:lnTo>
                  <a:lnTo>
                    <a:pt x="133" y="217"/>
                  </a:lnTo>
                  <a:lnTo>
                    <a:pt x="173" y="176"/>
                  </a:lnTo>
                  <a:lnTo>
                    <a:pt x="216" y="137"/>
                  </a:lnTo>
                  <a:lnTo>
                    <a:pt x="261" y="102"/>
                  </a:lnTo>
                  <a:lnTo>
                    <a:pt x="310" y="74"/>
                  </a:lnTo>
                  <a:lnTo>
                    <a:pt x="362" y="47"/>
                  </a:lnTo>
                  <a:lnTo>
                    <a:pt x="417" y="27"/>
                  </a:lnTo>
                  <a:lnTo>
                    <a:pt x="475" y="14"/>
                  </a:lnTo>
                  <a:lnTo>
                    <a:pt x="533" y="6"/>
                  </a:lnTo>
                  <a:lnTo>
                    <a:pt x="596" y="0"/>
                  </a:lnTo>
                  <a:lnTo>
                    <a:pt x="1296" y="0"/>
                  </a:lnTo>
                  <a:lnTo>
                    <a:pt x="1356" y="6"/>
                  </a:lnTo>
                  <a:lnTo>
                    <a:pt x="1414" y="14"/>
                  </a:lnTo>
                  <a:lnTo>
                    <a:pt x="1472" y="27"/>
                  </a:lnTo>
                  <a:lnTo>
                    <a:pt x="1527" y="47"/>
                  </a:lnTo>
                  <a:lnTo>
                    <a:pt x="1579" y="74"/>
                  </a:lnTo>
                  <a:lnTo>
                    <a:pt x="1629" y="102"/>
                  </a:lnTo>
                  <a:lnTo>
                    <a:pt x="1675" y="137"/>
                  </a:lnTo>
                  <a:lnTo>
                    <a:pt x="1716" y="176"/>
                  </a:lnTo>
                  <a:lnTo>
                    <a:pt x="1755" y="217"/>
                  </a:lnTo>
                  <a:lnTo>
                    <a:pt x="1788" y="264"/>
                  </a:lnTo>
                  <a:lnTo>
                    <a:pt x="1818" y="313"/>
                  </a:lnTo>
                  <a:lnTo>
                    <a:pt x="1843" y="365"/>
                  </a:lnTo>
                  <a:lnTo>
                    <a:pt x="1865" y="420"/>
                  </a:lnTo>
                  <a:lnTo>
                    <a:pt x="1878" y="478"/>
                  </a:lnTo>
                  <a:lnTo>
                    <a:pt x="1887" y="536"/>
                  </a:lnTo>
                  <a:lnTo>
                    <a:pt x="1889" y="595"/>
                  </a:lnTo>
                  <a:close/>
                </a:path>
              </a:pathLst>
            </a:custGeom>
            <a:solidFill>
              <a:srgbClr val="9CB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198"/>
            <p:cNvSpPr>
              <a:spLocks/>
            </p:cNvSpPr>
            <p:nvPr/>
          </p:nvSpPr>
          <p:spPr bwMode="auto">
            <a:xfrm>
              <a:off x="4391026" y="3956050"/>
              <a:ext cx="433388" cy="273050"/>
            </a:xfrm>
            <a:custGeom>
              <a:avLst/>
              <a:gdLst>
                <a:gd name="T0" fmla="*/ 1887 w 1907"/>
                <a:gd name="T1" fmla="*/ 663 h 1206"/>
                <a:gd name="T2" fmla="*/ 1846 w 1907"/>
                <a:gd name="T3" fmla="*/ 830 h 1206"/>
                <a:gd name="T4" fmla="*/ 1759 w 1907"/>
                <a:gd name="T5" fmla="*/ 976 h 1206"/>
                <a:gd name="T6" fmla="*/ 1631 w 1907"/>
                <a:gd name="T7" fmla="*/ 1091 h 1206"/>
                <a:gd name="T8" fmla="*/ 1478 w 1907"/>
                <a:gd name="T9" fmla="*/ 1163 h 1206"/>
                <a:gd name="T10" fmla="*/ 1305 w 1907"/>
                <a:gd name="T11" fmla="*/ 1190 h 1206"/>
                <a:gd name="T12" fmla="*/ 484 w 1907"/>
                <a:gd name="T13" fmla="*/ 1179 h 1206"/>
                <a:gd name="T14" fmla="*/ 324 w 1907"/>
                <a:gd name="T15" fmla="*/ 1118 h 1206"/>
                <a:gd name="T16" fmla="*/ 187 w 1907"/>
                <a:gd name="T17" fmla="*/ 1017 h 1206"/>
                <a:gd name="T18" fmla="*/ 85 w 1907"/>
                <a:gd name="T19" fmla="*/ 883 h 1206"/>
                <a:gd name="T20" fmla="*/ 27 w 1907"/>
                <a:gd name="T21" fmla="*/ 721 h 1206"/>
                <a:gd name="T22" fmla="*/ 20 w 1907"/>
                <a:gd name="T23" fmla="*/ 543 h 1206"/>
                <a:gd name="T24" fmla="*/ 61 w 1907"/>
                <a:gd name="T25" fmla="*/ 375 h 1206"/>
                <a:gd name="T26" fmla="*/ 151 w 1907"/>
                <a:gd name="T27" fmla="*/ 230 h 1206"/>
                <a:gd name="T28" fmla="*/ 275 w 1907"/>
                <a:gd name="T29" fmla="*/ 117 h 1206"/>
                <a:gd name="T30" fmla="*/ 428 w 1907"/>
                <a:gd name="T31" fmla="*/ 43 h 1206"/>
                <a:gd name="T32" fmla="*/ 605 w 1907"/>
                <a:gd name="T33" fmla="*/ 16 h 1206"/>
                <a:gd name="T34" fmla="*/ 1423 w 1907"/>
                <a:gd name="T35" fmla="*/ 29 h 1206"/>
                <a:gd name="T36" fmla="*/ 1586 w 1907"/>
                <a:gd name="T37" fmla="*/ 86 h 1206"/>
                <a:gd name="T38" fmla="*/ 1719 w 1907"/>
                <a:gd name="T39" fmla="*/ 189 h 1206"/>
                <a:gd name="T40" fmla="*/ 1822 w 1907"/>
                <a:gd name="T41" fmla="*/ 323 h 1206"/>
                <a:gd name="T42" fmla="*/ 1879 w 1907"/>
                <a:gd name="T43" fmla="*/ 485 h 1206"/>
                <a:gd name="T44" fmla="*/ 1898 w 1907"/>
                <a:gd name="T45" fmla="*/ 602 h 1206"/>
                <a:gd name="T46" fmla="*/ 1896 w 1907"/>
                <a:gd name="T47" fmla="*/ 482 h 1206"/>
                <a:gd name="T48" fmla="*/ 1835 w 1907"/>
                <a:gd name="T49" fmla="*/ 315 h 1206"/>
                <a:gd name="T50" fmla="*/ 1730 w 1907"/>
                <a:gd name="T51" fmla="*/ 178 h 1206"/>
                <a:gd name="T52" fmla="*/ 1591 w 1907"/>
                <a:gd name="T53" fmla="*/ 73 h 1206"/>
                <a:gd name="T54" fmla="*/ 1426 w 1907"/>
                <a:gd name="T55" fmla="*/ 13 h 1206"/>
                <a:gd name="T56" fmla="*/ 605 w 1907"/>
                <a:gd name="T57" fmla="*/ 0 h 1206"/>
                <a:gd name="T58" fmla="*/ 423 w 1907"/>
                <a:gd name="T59" fmla="*/ 27 h 1206"/>
                <a:gd name="T60" fmla="*/ 266 w 1907"/>
                <a:gd name="T61" fmla="*/ 104 h 1206"/>
                <a:gd name="T62" fmla="*/ 137 w 1907"/>
                <a:gd name="T63" fmla="*/ 219 h 1206"/>
                <a:gd name="T64" fmla="*/ 47 w 1907"/>
                <a:gd name="T65" fmla="*/ 370 h 1206"/>
                <a:gd name="T66" fmla="*/ 3 w 1907"/>
                <a:gd name="T67" fmla="*/ 543 h 1206"/>
                <a:gd name="T68" fmla="*/ 11 w 1907"/>
                <a:gd name="T69" fmla="*/ 726 h 1206"/>
                <a:gd name="T70" fmla="*/ 72 w 1907"/>
                <a:gd name="T71" fmla="*/ 891 h 1206"/>
                <a:gd name="T72" fmla="*/ 176 w 1907"/>
                <a:gd name="T73" fmla="*/ 1030 h 1206"/>
                <a:gd name="T74" fmla="*/ 315 w 1907"/>
                <a:gd name="T75" fmla="*/ 1135 h 1206"/>
                <a:gd name="T76" fmla="*/ 481 w 1907"/>
                <a:gd name="T77" fmla="*/ 1195 h 1206"/>
                <a:gd name="T78" fmla="*/ 1305 w 1907"/>
                <a:gd name="T79" fmla="*/ 1206 h 1206"/>
                <a:gd name="T80" fmla="*/ 1483 w 1907"/>
                <a:gd name="T81" fmla="*/ 1179 h 1206"/>
                <a:gd name="T82" fmla="*/ 1643 w 1907"/>
                <a:gd name="T83" fmla="*/ 1105 h 1206"/>
                <a:gd name="T84" fmla="*/ 1769 w 1907"/>
                <a:gd name="T85" fmla="*/ 987 h 1206"/>
                <a:gd name="T86" fmla="*/ 1860 w 1907"/>
                <a:gd name="T87" fmla="*/ 839 h 1206"/>
                <a:gd name="T88" fmla="*/ 1904 w 1907"/>
                <a:gd name="T89" fmla="*/ 665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07" h="1206">
                  <a:moveTo>
                    <a:pt x="1898" y="602"/>
                  </a:moveTo>
                  <a:lnTo>
                    <a:pt x="1890" y="602"/>
                  </a:lnTo>
                  <a:lnTo>
                    <a:pt x="1887" y="663"/>
                  </a:lnTo>
                  <a:lnTo>
                    <a:pt x="1879" y="721"/>
                  </a:lnTo>
                  <a:lnTo>
                    <a:pt x="1865" y="778"/>
                  </a:lnTo>
                  <a:lnTo>
                    <a:pt x="1846" y="830"/>
                  </a:lnTo>
                  <a:lnTo>
                    <a:pt x="1822" y="883"/>
                  </a:lnTo>
                  <a:lnTo>
                    <a:pt x="1791" y="931"/>
                  </a:lnTo>
                  <a:lnTo>
                    <a:pt x="1759" y="976"/>
                  </a:lnTo>
                  <a:lnTo>
                    <a:pt x="1719" y="1017"/>
                  </a:lnTo>
                  <a:lnTo>
                    <a:pt x="1678" y="1055"/>
                  </a:lnTo>
                  <a:lnTo>
                    <a:pt x="1631" y="1091"/>
                  </a:lnTo>
                  <a:lnTo>
                    <a:pt x="1586" y="1118"/>
                  </a:lnTo>
                  <a:lnTo>
                    <a:pt x="1533" y="1143"/>
                  </a:lnTo>
                  <a:lnTo>
                    <a:pt x="1478" y="1163"/>
                  </a:lnTo>
                  <a:lnTo>
                    <a:pt x="1423" y="1179"/>
                  </a:lnTo>
                  <a:lnTo>
                    <a:pt x="1363" y="1187"/>
                  </a:lnTo>
                  <a:lnTo>
                    <a:pt x="1305" y="1190"/>
                  </a:lnTo>
                  <a:lnTo>
                    <a:pt x="605" y="1190"/>
                  </a:lnTo>
                  <a:lnTo>
                    <a:pt x="544" y="1187"/>
                  </a:lnTo>
                  <a:lnTo>
                    <a:pt x="484" y="1179"/>
                  </a:lnTo>
                  <a:lnTo>
                    <a:pt x="428" y="1163"/>
                  </a:lnTo>
                  <a:lnTo>
                    <a:pt x="374" y="1143"/>
                  </a:lnTo>
                  <a:lnTo>
                    <a:pt x="324" y="1118"/>
                  </a:lnTo>
                  <a:lnTo>
                    <a:pt x="275" y="1091"/>
                  </a:lnTo>
                  <a:lnTo>
                    <a:pt x="228" y="1055"/>
                  </a:lnTo>
                  <a:lnTo>
                    <a:pt x="187" y="1017"/>
                  </a:lnTo>
                  <a:lnTo>
                    <a:pt x="151" y="976"/>
                  </a:lnTo>
                  <a:lnTo>
                    <a:pt x="115" y="931"/>
                  </a:lnTo>
                  <a:lnTo>
                    <a:pt x="85" y="883"/>
                  </a:lnTo>
                  <a:lnTo>
                    <a:pt x="61" y="830"/>
                  </a:lnTo>
                  <a:lnTo>
                    <a:pt x="41" y="778"/>
                  </a:lnTo>
                  <a:lnTo>
                    <a:pt x="27" y="721"/>
                  </a:lnTo>
                  <a:lnTo>
                    <a:pt x="20" y="663"/>
                  </a:lnTo>
                  <a:lnTo>
                    <a:pt x="16" y="602"/>
                  </a:lnTo>
                  <a:lnTo>
                    <a:pt x="20" y="543"/>
                  </a:lnTo>
                  <a:lnTo>
                    <a:pt x="27" y="485"/>
                  </a:lnTo>
                  <a:lnTo>
                    <a:pt x="41" y="430"/>
                  </a:lnTo>
                  <a:lnTo>
                    <a:pt x="61" y="375"/>
                  </a:lnTo>
                  <a:lnTo>
                    <a:pt x="85" y="323"/>
                  </a:lnTo>
                  <a:lnTo>
                    <a:pt x="115" y="277"/>
                  </a:lnTo>
                  <a:lnTo>
                    <a:pt x="151" y="230"/>
                  </a:lnTo>
                  <a:lnTo>
                    <a:pt x="187" y="189"/>
                  </a:lnTo>
                  <a:lnTo>
                    <a:pt x="228" y="149"/>
                  </a:lnTo>
                  <a:lnTo>
                    <a:pt x="275" y="117"/>
                  </a:lnTo>
                  <a:lnTo>
                    <a:pt x="324" y="86"/>
                  </a:lnTo>
                  <a:lnTo>
                    <a:pt x="374" y="63"/>
                  </a:lnTo>
                  <a:lnTo>
                    <a:pt x="428" y="43"/>
                  </a:lnTo>
                  <a:lnTo>
                    <a:pt x="484" y="29"/>
                  </a:lnTo>
                  <a:lnTo>
                    <a:pt x="544" y="21"/>
                  </a:lnTo>
                  <a:lnTo>
                    <a:pt x="605" y="16"/>
                  </a:lnTo>
                  <a:lnTo>
                    <a:pt x="1305" y="16"/>
                  </a:lnTo>
                  <a:lnTo>
                    <a:pt x="1363" y="21"/>
                  </a:lnTo>
                  <a:lnTo>
                    <a:pt x="1423" y="29"/>
                  </a:lnTo>
                  <a:lnTo>
                    <a:pt x="1478" y="43"/>
                  </a:lnTo>
                  <a:lnTo>
                    <a:pt x="1533" y="63"/>
                  </a:lnTo>
                  <a:lnTo>
                    <a:pt x="1586" y="86"/>
                  </a:lnTo>
                  <a:lnTo>
                    <a:pt x="1631" y="117"/>
                  </a:lnTo>
                  <a:lnTo>
                    <a:pt x="1678" y="149"/>
                  </a:lnTo>
                  <a:lnTo>
                    <a:pt x="1719" y="189"/>
                  </a:lnTo>
                  <a:lnTo>
                    <a:pt x="1759" y="230"/>
                  </a:lnTo>
                  <a:lnTo>
                    <a:pt x="1791" y="277"/>
                  </a:lnTo>
                  <a:lnTo>
                    <a:pt x="1822" y="323"/>
                  </a:lnTo>
                  <a:lnTo>
                    <a:pt x="1846" y="375"/>
                  </a:lnTo>
                  <a:lnTo>
                    <a:pt x="1865" y="430"/>
                  </a:lnTo>
                  <a:lnTo>
                    <a:pt x="1879" y="485"/>
                  </a:lnTo>
                  <a:lnTo>
                    <a:pt x="1887" y="543"/>
                  </a:lnTo>
                  <a:lnTo>
                    <a:pt x="1890" y="602"/>
                  </a:lnTo>
                  <a:lnTo>
                    <a:pt x="1898" y="602"/>
                  </a:lnTo>
                  <a:lnTo>
                    <a:pt x="1907" y="602"/>
                  </a:lnTo>
                  <a:lnTo>
                    <a:pt x="1904" y="543"/>
                  </a:lnTo>
                  <a:lnTo>
                    <a:pt x="1896" y="482"/>
                  </a:lnTo>
                  <a:lnTo>
                    <a:pt x="1882" y="424"/>
                  </a:lnTo>
                  <a:lnTo>
                    <a:pt x="1860" y="370"/>
                  </a:lnTo>
                  <a:lnTo>
                    <a:pt x="1835" y="315"/>
                  </a:lnTo>
                  <a:lnTo>
                    <a:pt x="1805" y="266"/>
                  </a:lnTo>
                  <a:lnTo>
                    <a:pt x="1769" y="219"/>
                  </a:lnTo>
                  <a:lnTo>
                    <a:pt x="1730" y="178"/>
                  </a:lnTo>
                  <a:lnTo>
                    <a:pt x="1687" y="139"/>
                  </a:lnTo>
                  <a:lnTo>
                    <a:pt x="1643" y="104"/>
                  </a:lnTo>
                  <a:lnTo>
                    <a:pt x="1591" y="73"/>
                  </a:lnTo>
                  <a:lnTo>
                    <a:pt x="1539" y="48"/>
                  </a:lnTo>
                  <a:lnTo>
                    <a:pt x="1483" y="27"/>
                  </a:lnTo>
                  <a:lnTo>
                    <a:pt x="1426" y="13"/>
                  </a:lnTo>
                  <a:lnTo>
                    <a:pt x="1365" y="5"/>
                  </a:lnTo>
                  <a:lnTo>
                    <a:pt x="1305" y="0"/>
                  </a:lnTo>
                  <a:lnTo>
                    <a:pt x="605" y="0"/>
                  </a:lnTo>
                  <a:lnTo>
                    <a:pt x="542" y="5"/>
                  </a:lnTo>
                  <a:lnTo>
                    <a:pt x="481" y="13"/>
                  </a:lnTo>
                  <a:lnTo>
                    <a:pt x="423" y="27"/>
                  </a:lnTo>
                  <a:lnTo>
                    <a:pt x="368" y="48"/>
                  </a:lnTo>
                  <a:lnTo>
                    <a:pt x="315" y="73"/>
                  </a:lnTo>
                  <a:lnTo>
                    <a:pt x="266" y="104"/>
                  </a:lnTo>
                  <a:lnTo>
                    <a:pt x="220" y="139"/>
                  </a:lnTo>
                  <a:lnTo>
                    <a:pt x="176" y="178"/>
                  </a:lnTo>
                  <a:lnTo>
                    <a:pt x="137" y="219"/>
                  </a:lnTo>
                  <a:lnTo>
                    <a:pt x="101" y="266"/>
                  </a:lnTo>
                  <a:lnTo>
                    <a:pt x="72" y="315"/>
                  </a:lnTo>
                  <a:lnTo>
                    <a:pt x="47" y="370"/>
                  </a:lnTo>
                  <a:lnTo>
                    <a:pt x="27" y="424"/>
                  </a:lnTo>
                  <a:lnTo>
                    <a:pt x="11" y="482"/>
                  </a:lnTo>
                  <a:lnTo>
                    <a:pt x="3" y="543"/>
                  </a:lnTo>
                  <a:lnTo>
                    <a:pt x="0" y="602"/>
                  </a:lnTo>
                  <a:lnTo>
                    <a:pt x="3" y="665"/>
                  </a:lnTo>
                  <a:lnTo>
                    <a:pt x="11" y="726"/>
                  </a:lnTo>
                  <a:lnTo>
                    <a:pt x="27" y="784"/>
                  </a:lnTo>
                  <a:lnTo>
                    <a:pt x="47" y="839"/>
                  </a:lnTo>
                  <a:lnTo>
                    <a:pt x="72" y="891"/>
                  </a:lnTo>
                  <a:lnTo>
                    <a:pt x="101" y="940"/>
                  </a:lnTo>
                  <a:lnTo>
                    <a:pt x="137" y="987"/>
                  </a:lnTo>
                  <a:lnTo>
                    <a:pt x="176" y="1030"/>
                  </a:lnTo>
                  <a:lnTo>
                    <a:pt x="220" y="1069"/>
                  </a:lnTo>
                  <a:lnTo>
                    <a:pt x="266" y="1105"/>
                  </a:lnTo>
                  <a:lnTo>
                    <a:pt x="315" y="1135"/>
                  </a:lnTo>
                  <a:lnTo>
                    <a:pt x="368" y="1160"/>
                  </a:lnTo>
                  <a:lnTo>
                    <a:pt x="423" y="1179"/>
                  </a:lnTo>
                  <a:lnTo>
                    <a:pt x="481" y="1195"/>
                  </a:lnTo>
                  <a:lnTo>
                    <a:pt x="542" y="1204"/>
                  </a:lnTo>
                  <a:lnTo>
                    <a:pt x="605" y="1206"/>
                  </a:lnTo>
                  <a:lnTo>
                    <a:pt x="1305" y="1206"/>
                  </a:lnTo>
                  <a:lnTo>
                    <a:pt x="1365" y="1204"/>
                  </a:lnTo>
                  <a:lnTo>
                    <a:pt x="1426" y="1195"/>
                  </a:lnTo>
                  <a:lnTo>
                    <a:pt x="1483" y="1179"/>
                  </a:lnTo>
                  <a:lnTo>
                    <a:pt x="1539" y="1160"/>
                  </a:lnTo>
                  <a:lnTo>
                    <a:pt x="1591" y="1135"/>
                  </a:lnTo>
                  <a:lnTo>
                    <a:pt x="1643" y="1105"/>
                  </a:lnTo>
                  <a:lnTo>
                    <a:pt x="1687" y="1069"/>
                  </a:lnTo>
                  <a:lnTo>
                    <a:pt x="1730" y="1030"/>
                  </a:lnTo>
                  <a:lnTo>
                    <a:pt x="1769" y="987"/>
                  </a:lnTo>
                  <a:lnTo>
                    <a:pt x="1805" y="940"/>
                  </a:lnTo>
                  <a:lnTo>
                    <a:pt x="1835" y="891"/>
                  </a:lnTo>
                  <a:lnTo>
                    <a:pt x="1860" y="839"/>
                  </a:lnTo>
                  <a:lnTo>
                    <a:pt x="1882" y="784"/>
                  </a:lnTo>
                  <a:lnTo>
                    <a:pt x="1896" y="726"/>
                  </a:lnTo>
                  <a:lnTo>
                    <a:pt x="1904" y="665"/>
                  </a:lnTo>
                  <a:lnTo>
                    <a:pt x="1907" y="602"/>
                  </a:lnTo>
                  <a:lnTo>
                    <a:pt x="1898" y="602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199"/>
            <p:cNvSpPr>
              <a:spLocks/>
            </p:cNvSpPr>
            <p:nvPr/>
          </p:nvSpPr>
          <p:spPr bwMode="auto">
            <a:xfrm>
              <a:off x="4395788" y="3963988"/>
              <a:ext cx="185738" cy="261938"/>
            </a:xfrm>
            <a:custGeom>
              <a:avLst/>
              <a:gdLst>
                <a:gd name="T0" fmla="*/ 734 w 821"/>
                <a:gd name="T1" fmla="*/ 0 h 1152"/>
                <a:gd name="T2" fmla="*/ 722 w 821"/>
                <a:gd name="T3" fmla="*/ 559 h 1152"/>
                <a:gd name="T4" fmla="*/ 659 w 821"/>
                <a:gd name="T5" fmla="*/ 505 h 1152"/>
                <a:gd name="T6" fmla="*/ 600 w 821"/>
                <a:gd name="T7" fmla="*/ 449 h 1152"/>
                <a:gd name="T8" fmla="*/ 542 w 821"/>
                <a:gd name="T9" fmla="*/ 389 h 1152"/>
                <a:gd name="T10" fmla="*/ 490 w 821"/>
                <a:gd name="T11" fmla="*/ 329 h 1152"/>
                <a:gd name="T12" fmla="*/ 437 w 821"/>
                <a:gd name="T13" fmla="*/ 262 h 1152"/>
                <a:gd name="T14" fmla="*/ 387 w 821"/>
                <a:gd name="T15" fmla="*/ 197 h 1152"/>
                <a:gd name="T16" fmla="*/ 341 w 821"/>
                <a:gd name="T17" fmla="*/ 129 h 1152"/>
                <a:gd name="T18" fmla="*/ 297 w 821"/>
                <a:gd name="T19" fmla="*/ 54 h 1152"/>
                <a:gd name="T20" fmla="*/ 265 w 821"/>
                <a:gd name="T21" fmla="*/ 77 h 1152"/>
                <a:gd name="T22" fmla="*/ 231 w 821"/>
                <a:gd name="T23" fmla="*/ 98 h 1152"/>
                <a:gd name="T24" fmla="*/ 201 w 821"/>
                <a:gd name="T25" fmla="*/ 123 h 1152"/>
                <a:gd name="T26" fmla="*/ 171 w 821"/>
                <a:gd name="T27" fmla="*/ 151 h 1152"/>
                <a:gd name="T28" fmla="*/ 135 w 821"/>
                <a:gd name="T29" fmla="*/ 192 h 1152"/>
                <a:gd name="T30" fmla="*/ 99 w 821"/>
                <a:gd name="T31" fmla="*/ 239 h 1152"/>
                <a:gd name="T32" fmla="*/ 69 w 821"/>
                <a:gd name="T33" fmla="*/ 285 h 1152"/>
                <a:gd name="T34" fmla="*/ 45 w 821"/>
                <a:gd name="T35" fmla="*/ 337 h 1152"/>
                <a:gd name="T36" fmla="*/ 25 w 821"/>
                <a:gd name="T37" fmla="*/ 392 h 1152"/>
                <a:gd name="T38" fmla="*/ 11 w 821"/>
                <a:gd name="T39" fmla="*/ 447 h 1152"/>
                <a:gd name="T40" fmla="*/ 4 w 821"/>
                <a:gd name="T41" fmla="*/ 505 h 1152"/>
                <a:gd name="T42" fmla="*/ 0 w 821"/>
                <a:gd name="T43" fmla="*/ 564 h 1152"/>
                <a:gd name="T44" fmla="*/ 4 w 821"/>
                <a:gd name="T45" fmla="*/ 625 h 1152"/>
                <a:gd name="T46" fmla="*/ 11 w 821"/>
                <a:gd name="T47" fmla="*/ 683 h 1152"/>
                <a:gd name="T48" fmla="*/ 25 w 821"/>
                <a:gd name="T49" fmla="*/ 740 h 1152"/>
                <a:gd name="T50" fmla="*/ 45 w 821"/>
                <a:gd name="T51" fmla="*/ 792 h 1152"/>
                <a:gd name="T52" fmla="*/ 69 w 821"/>
                <a:gd name="T53" fmla="*/ 845 h 1152"/>
                <a:gd name="T54" fmla="*/ 99 w 821"/>
                <a:gd name="T55" fmla="*/ 893 h 1152"/>
                <a:gd name="T56" fmla="*/ 135 w 821"/>
                <a:gd name="T57" fmla="*/ 938 h 1152"/>
                <a:gd name="T58" fmla="*/ 171 w 821"/>
                <a:gd name="T59" fmla="*/ 979 h 1152"/>
                <a:gd name="T60" fmla="*/ 212 w 821"/>
                <a:gd name="T61" fmla="*/ 1017 h 1152"/>
                <a:gd name="T62" fmla="*/ 259 w 821"/>
                <a:gd name="T63" fmla="*/ 1053 h 1152"/>
                <a:gd name="T64" fmla="*/ 308 w 821"/>
                <a:gd name="T65" fmla="*/ 1080 h 1152"/>
                <a:gd name="T66" fmla="*/ 358 w 821"/>
                <a:gd name="T67" fmla="*/ 1105 h 1152"/>
                <a:gd name="T68" fmla="*/ 412 w 821"/>
                <a:gd name="T69" fmla="*/ 1125 h 1152"/>
                <a:gd name="T70" fmla="*/ 468 w 821"/>
                <a:gd name="T71" fmla="*/ 1141 h 1152"/>
                <a:gd name="T72" fmla="*/ 528 w 821"/>
                <a:gd name="T73" fmla="*/ 1149 h 1152"/>
                <a:gd name="T74" fmla="*/ 589 w 821"/>
                <a:gd name="T75" fmla="*/ 1152 h 1152"/>
                <a:gd name="T76" fmla="*/ 704 w 821"/>
                <a:gd name="T77" fmla="*/ 1152 h 1152"/>
                <a:gd name="T78" fmla="*/ 720 w 821"/>
                <a:gd name="T79" fmla="*/ 1127 h 1152"/>
                <a:gd name="T80" fmla="*/ 734 w 821"/>
                <a:gd name="T81" fmla="*/ 1100 h 1152"/>
                <a:gd name="T82" fmla="*/ 762 w 821"/>
                <a:gd name="T83" fmla="*/ 1042 h 1152"/>
                <a:gd name="T84" fmla="*/ 781 w 821"/>
                <a:gd name="T85" fmla="*/ 981 h 1152"/>
                <a:gd name="T86" fmla="*/ 797 w 821"/>
                <a:gd name="T87" fmla="*/ 916 h 1152"/>
                <a:gd name="T88" fmla="*/ 808 w 821"/>
                <a:gd name="T89" fmla="*/ 850 h 1152"/>
                <a:gd name="T90" fmla="*/ 816 w 821"/>
                <a:gd name="T91" fmla="*/ 782 h 1152"/>
                <a:gd name="T92" fmla="*/ 821 w 821"/>
                <a:gd name="T93" fmla="*/ 713 h 1152"/>
                <a:gd name="T94" fmla="*/ 821 w 821"/>
                <a:gd name="T95" fmla="*/ 641 h 1152"/>
                <a:gd name="T96" fmla="*/ 821 w 821"/>
                <a:gd name="T97" fmla="*/ 564 h 1152"/>
                <a:gd name="T98" fmla="*/ 816 w 821"/>
                <a:gd name="T99" fmla="*/ 490 h 1152"/>
                <a:gd name="T100" fmla="*/ 811 w 821"/>
                <a:gd name="T101" fmla="*/ 413 h 1152"/>
                <a:gd name="T102" fmla="*/ 800 w 821"/>
                <a:gd name="T103" fmla="*/ 340 h 1152"/>
                <a:gd name="T104" fmla="*/ 792 w 821"/>
                <a:gd name="T105" fmla="*/ 268 h 1152"/>
                <a:gd name="T106" fmla="*/ 781 w 821"/>
                <a:gd name="T107" fmla="*/ 205 h 1152"/>
                <a:gd name="T108" fmla="*/ 758 w 821"/>
                <a:gd name="T109" fmla="*/ 93 h 1152"/>
                <a:gd name="T110" fmla="*/ 740 w 821"/>
                <a:gd name="T111" fmla="*/ 14 h 1152"/>
                <a:gd name="T112" fmla="*/ 734 w 821"/>
                <a:gd name="T113" fmla="*/ 0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21" h="1152">
                  <a:moveTo>
                    <a:pt x="734" y="0"/>
                  </a:moveTo>
                  <a:lnTo>
                    <a:pt x="722" y="559"/>
                  </a:lnTo>
                  <a:lnTo>
                    <a:pt x="659" y="505"/>
                  </a:lnTo>
                  <a:lnTo>
                    <a:pt x="600" y="449"/>
                  </a:lnTo>
                  <a:lnTo>
                    <a:pt x="542" y="389"/>
                  </a:lnTo>
                  <a:lnTo>
                    <a:pt x="490" y="329"/>
                  </a:lnTo>
                  <a:lnTo>
                    <a:pt x="437" y="262"/>
                  </a:lnTo>
                  <a:lnTo>
                    <a:pt x="387" y="197"/>
                  </a:lnTo>
                  <a:lnTo>
                    <a:pt x="341" y="129"/>
                  </a:lnTo>
                  <a:lnTo>
                    <a:pt x="297" y="54"/>
                  </a:lnTo>
                  <a:lnTo>
                    <a:pt x="265" y="77"/>
                  </a:lnTo>
                  <a:lnTo>
                    <a:pt x="231" y="98"/>
                  </a:lnTo>
                  <a:lnTo>
                    <a:pt x="201" y="123"/>
                  </a:lnTo>
                  <a:lnTo>
                    <a:pt x="171" y="151"/>
                  </a:lnTo>
                  <a:lnTo>
                    <a:pt x="135" y="192"/>
                  </a:lnTo>
                  <a:lnTo>
                    <a:pt x="99" y="239"/>
                  </a:lnTo>
                  <a:lnTo>
                    <a:pt x="69" y="285"/>
                  </a:lnTo>
                  <a:lnTo>
                    <a:pt x="45" y="337"/>
                  </a:lnTo>
                  <a:lnTo>
                    <a:pt x="25" y="392"/>
                  </a:lnTo>
                  <a:lnTo>
                    <a:pt x="11" y="447"/>
                  </a:lnTo>
                  <a:lnTo>
                    <a:pt x="4" y="505"/>
                  </a:lnTo>
                  <a:lnTo>
                    <a:pt x="0" y="564"/>
                  </a:lnTo>
                  <a:lnTo>
                    <a:pt x="4" y="625"/>
                  </a:lnTo>
                  <a:lnTo>
                    <a:pt x="11" y="683"/>
                  </a:lnTo>
                  <a:lnTo>
                    <a:pt x="25" y="740"/>
                  </a:lnTo>
                  <a:lnTo>
                    <a:pt x="45" y="792"/>
                  </a:lnTo>
                  <a:lnTo>
                    <a:pt x="69" y="845"/>
                  </a:lnTo>
                  <a:lnTo>
                    <a:pt x="99" y="893"/>
                  </a:lnTo>
                  <a:lnTo>
                    <a:pt x="135" y="938"/>
                  </a:lnTo>
                  <a:lnTo>
                    <a:pt x="171" y="979"/>
                  </a:lnTo>
                  <a:lnTo>
                    <a:pt x="212" y="1017"/>
                  </a:lnTo>
                  <a:lnTo>
                    <a:pt x="259" y="1053"/>
                  </a:lnTo>
                  <a:lnTo>
                    <a:pt x="308" y="1080"/>
                  </a:lnTo>
                  <a:lnTo>
                    <a:pt x="358" y="1105"/>
                  </a:lnTo>
                  <a:lnTo>
                    <a:pt x="412" y="1125"/>
                  </a:lnTo>
                  <a:lnTo>
                    <a:pt x="468" y="1141"/>
                  </a:lnTo>
                  <a:lnTo>
                    <a:pt x="528" y="1149"/>
                  </a:lnTo>
                  <a:lnTo>
                    <a:pt x="589" y="1152"/>
                  </a:lnTo>
                  <a:lnTo>
                    <a:pt x="704" y="1152"/>
                  </a:lnTo>
                  <a:lnTo>
                    <a:pt x="720" y="1127"/>
                  </a:lnTo>
                  <a:lnTo>
                    <a:pt x="734" y="1100"/>
                  </a:lnTo>
                  <a:lnTo>
                    <a:pt x="762" y="1042"/>
                  </a:lnTo>
                  <a:lnTo>
                    <a:pt x="781" y="981"/>
                  </a:lnTo>
                  <a:lnTo>
                    <a:pt x="797" y="916"/>
                  </a:lnTo>
                  <a:lnTo>
                    <a:pt x="808" y="850"/>
                  </a:lnTo>
                  <a:lnTo>
                    <a:pt x="816" y="782"/>
                  </a:lnTo>
                  <a:lnTo>
                    <a:pt x="821" y="713"/>
                  </a:lnTo>
                  <a:lnTo>
                    <a:pt x="821" y="641"/>
                  </a:lnTo>
                  <a:lnTo>
                    <a:pt x="821" y="564"/>
                  </a:lnTo>
                  <a:lnTo>
                    <a:pt x="816" y="490"/>
                  </a:lnTo>
                  <a:lnTo>
                    <a:pt x="811" y="413"/>
                  </a:lnTo>
                  <a:lnTo>
                    <a:pt x="800" y="340"/>
                  </a:lnTo>
                  <a:lnTo>
                    <a:pt x="792" y="268"/>
                  </a:lnTo>
                  <a:lnTo>
                    <a:pt x="781" y="205"/>
                  </a:lnTo>
                  <a:lnTo>
                    <a:pt x="758" y="93"/>
                  </a:lnTo>
                  <a:lnTo>
                    <a:pt x="740" y="14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200"/>
            <p:cNvSpPr>
              <a:spLocks/>
            </p:cNvSpPr>
            <p:nvPr/>
          </p:nvSpPr>
          <p:spPr bwMode="auto">
            <a:xfrm>
              <a:off x="4394201" y="3975100"/>
              <a:ext cx="160338" cy="252413"/>
            </a:xfrm>
            <a:custGeom>
              <a:avLst/>
              <a:gdLst>
                <a:gd name="T0" fmla="*/ 268 w 711"/>
                <a:gd name="T1" fmla="*/ 20 h 1112"/>
                <a:gd name="T2" fmla="*/ 205 w 711"/>
                <a:gd name="T3" fmla="*/ 67 h 1112"/>
                <a:gd name="T4" fmla="*/ 150 w 711"/>
                <a:gd name="T5" fmla="*/ 122 h 1112"/>
                <a:gd name="T6" fmla="*/ 104 w 711"/>
                <a:gd name="T7" fmla="*/ 182 h 1112"/>
                <a:gd name="T8" fmla="*/ 63 w 711"/>
                <a:gd name="T9" fmla="*/ 248 h 1112"/>
                <a:gd name="T10" fmla="*/ 32 w 711"/>
                <a:gd name="T11" fmla="*/ 319 h 1112"/>
                <a:gd name="T12" fmla="*/ 11 w 711"/>
                <a:gd name="T13" fmla="*/ 396 h 1112"/>
                <a:gd name="T14" fmla="*/ 0 w 711"/>
                <a:gd name="T15" fmla="*/ 475 h 1112"/>
                <a:gd name="T16" fmla="*/ 2 w 711"/>
                <a:gd name="T17" fmla="*/ 577 h 1112"/>
                <a:gd name="T18" fmla="*/ 24 w 711"/>
                <a:gd name="T19" fmla="*/ 694 h 1112"/>
                <a:gd name="T20" fmla="*/ 70 w 711"/>
                <a:gd name="T21" fmla="*/ 802 h 1112"/>
                <a:gd name="T22" fmla="*/ 133 w 711"/>
                <a:gd name="T23" fmla="*/ 895 h 1112"/>
                <a:gd name="T24" fmla="*/ 216 w 711"/>
                <a:gd name="T25" fmla="*/ 978 h 1112"/>
                <a:gd name="T26" fmla="*/ 310 w 711"/>
                <a:gd name="T27" fmla="*/ 1041 h 1112"/>
                <a:gd name="T28" fmla="*/ 417 w 711"/>
                <a:gd name="T29" fmla="*/ 1084 h 1112"/>
                <a:gd name="T30" fmla="*/ 533 w 711"/>
                <a:gd name="T31" fmla="*/ 1109 h 1112"/>
                <a:gd name="T32" fmla="*/ 708 w 711"/>
                <a:gd name="T33" fmla="*/ 1112 h 1112"/>
                <a:gd name="T34" fmla="*/ 711 w 711"/>
                <a:gd name="T35" fmla="*/ 1104 h 1112"/>
                <a:gd name="T36" fmla="*/ 535 w 711"/>
                <a:gd name="T37" fmla="*/ 1101 h 1112"/>
                <a:gd name="T38" fmla="*/ 419 w 711"/>
                <a:gd name="T39" fmla="*/ 1077 h 1112"/>
                <a:gd name="T40" fmla="*/ 315 w 711"/>
                <a:gd name="T41" fmla="*/ 1032 h 1112"/>
                <a:gd name="T42" fmla="*/ 219 w 711"/>
                <a:gd name="T43" fmla="*/ 969 h 1112"/>
                <a:gd name="T44" fmla="*/ 142 w 711"/>
                <a:gd name="T45" fmla="*/ 890 h 1112"/>
                <a:gd name="T46" fmla="*/ 76 w 711"/>
                <a:gd name="T47" fmla="*/ 797 h 1112"/>
                <a:gd name="T48" fmla="*/ 32 w 711"/>
                <a:gd name="T49" fmla="*/ 692 h 1112"/>
                <a:gd name="T50" fmla="*/ 11 w 711"/>
                <a:gd name="T51" fmla="*/ 577 h 1112"/>
                <a:gd name="T52" fmla="*/ 11 w 711"/>
                <a:gd name="T53" fmla="*/ 457 h 1112"/>
                <a:gd name="T54" fmla="*/ 32 w 711"/>
                <a:gd name="T55" fmla="*/ 344 h 1112"/>
                <a:gd name="T56" fmla="*/ 76 w 711"/>
                <a:gd name="T57" fmla="*/ 237 h 1112"/>
                <a:gd name="T58" fmla="*/ 142 w 711"/>
                <a:gd name="T59" fmla="*/ 144 h 1112"/>
                <a:gd name="T60" fmla="*/ 208 w 711"/>
                <a:gd name="T61" fmla="*/ 75 h 1112"/>
                <a:gd name="T62" fmla="*/ 272 w 711"/>
                <a:gd name="T63" fmla="*/ 29 h 1112"/>
                <a:gd name="T64" fmla="*/ 301 w 711"/>
                <a:gd name="T65" fmla="*/ 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1" h="1112">
                  <a:moveTo>
                    <a:pt x="301" y="0"/>
                  </a:moveTo>
                  <a:lnTo>
                    <a:pt x="268" y="20"/>
                  </a:lnTo>
                  <a:lnTo>
                    <a:pt x="236" y="42"/>
                  </a:lnTo>
                  <a:lnTo>
                    <a:pt x="205" y="67"/>
                  </a:lnTo>
                  <a:lnTo>
                    <a:pt x="178" y="92"/>
                  </a:lnTo>
                  <a:lnTo>
                    <a:pt x="150" y="122"/>
                  </a:lnTo>
                  <a:lnTo>
                    <a:pt x="126" y="149"/>
                  </a:lnTo>
                  <a:lnTo>
                    <a:pt x="104" y="182"/>
                  </a:lnTo>
                  <a:lnTo>
                    <a:pt x="81" y="214"/>
                  </a:lnTo>
                  <a:lnTo>
                    <a:pt x="63" y="248"/>
                  </a:lnTo>
                  <a:lnTo>
                    <a:pt x="45" y="284"/>
                  </a:lnTo>
                  <a:lnTo>
                    <a:pt x="32" y="319"/>
                  </a:lnTo>
                  <a:lnTo>
                    <a:pt x="21" y="358"/>
                  </a:lnTo>
                  <a:lnTo>
                    <a:pt x="11" y="396"/>
                  </a:lnTo>
                  <a:lnTo>
                    <a:pt x="5" y="434"/>
                  </a:lnTo>
                  <a:lnTo>
                    <a:pt x="0" y="475"/>
                  </a:lnTo>
                  <a:lnTo>
                    <a:pt x="0" y="516"/>
                  </a:lnTo>
                  <a:lnTo>
                    <a:pt x="2" y="577"/>
                  </a:lnTo>
                  <a:lnTo>
                    <a:pt x="11" y="637"/>
                  </a:lnTo>
                  <a:lnTo>
                    <a:pt x="24" y="694"/>
                  </a:lnTo>
                  <a:lnTo>
                    <a:pt x="45" y="750"/>
                  </a:lnTo>
                  <a:lnTo>
                    <a:pt x="70" y="802"/>
                  </a:lnTo>
                  <a:lnTo>
                    <a:pt x="101" y="849"/>
                  </a:lnTo>
                  <a:lnTo>
                    <a:pt x="133" y="895"/>
                  </a:lnTo>
                  <a:lnTo>
                    <a:pt x="173" y="939"/>
                  </a:lnTo>
                  <a:lnTo>
                    <a:pt x="216" y="978"/>
                  </a:lnTo>
                  <a:lnTo>
                    <a:pt x="261" y="1011"/>
                  </a:lnTo>
                  <a:lnTo>
                    <a:pt x="310" y="1041"/>
                  </a:lnTo>
                  <a:lnTo>
                    <a:pt x="362" y="1066"/>
                  </a:lnTo>
                  <a:lnTo>
                    <a:pt x="417" y="1084"/>
                  </a:lnTo>
                  <a:lnTo>
                    <a:pt x="475" y="1101"/>
                  </a:lnTo>
                  <a:lnTo>
                    <a:pt x="533" y="1109"/>
                  </a:lnTo>
                  <a:lnTo>
                    <a:pt x="596" y="1112"/>
                  </a:lnTo>
                  <a:lnTo>
                    <a:pt x="708" y="1112"/>
                  </a:lnTo>
                  <a:lnTo>
                    <a:pt x="708" y="1106"/>
                  </a:lnTo>
                  <a:lnTo>
                    <a:pt x="711" y="1104"/>
                  </a:lnTo>
                  <a:lnTo>
                    <a:pt x="596" y="1104"/>
                  </a:lnTo>
                  <a:lnTo>
                    <a:pt x="535" y="1101"/>
                  </a:lnTo>
                  <a:lnTo>
                    <a:pt x="475" y="1093"/>
                  </a:lnTo>
                  <a:lnTo>
                    <a:pt x="419" y="1077"/>
                  </a:lnTo>
                  <a:lnTo>
                    <a:pt x="365" y="1057"/>
                  </a:lnTo>
                  <a:lnTo>
                    <a:pt x="315" y="1032"/>
                  </a:lnTo>
                  <a:lnTo>
                    <a:pt x="266" y="1005"/>
                  </a:lnTo>
                  <a:lnTo>
                    <a:pt x="219" y="969"/>
                  </a:lnTo>
                  <a:lnTo>
                    <a:pt x="178" y="931"/>
                  </a:lnTo>
                  <a:lnTo>
                    <a:pt x="142" y="890"/>
                  </a:lnTo>
                  <a:lnTo>
                    <a:pt x="106" y="845"/>
                  </a:lnTo>
                  <a:lnTo>
                    <a:pt x="76" y="797"/>
                  </a:lnTo>
                  <a:lnTo>
                    <a:pt x="52" y="744"/>
                  </a:lnTo>
                  <a:lnTo>
                    <a:pt x="32" y="692"/>
                  </a:lnTo>
                  <a:lnTo>
                    <a:pt x="18" y="635"/>
                  </a:lnTo>
                  <a:lnTo>
                    <a:pt x="11" y="577"/>
                  </a:lnTo>
                  <a:lnTo>
                    <a:pt x="7" y="516"/>
                  </a:lnTo>
                  <a:lnTo>
                    <a:pt x="11" y="457"/>
                  </a:lnTo>
                  <a:lnTo>
                    <a:pt x="18" y="399"/>
                  </a:lnTo>
                  <a:lnTo>
                    <a:pt x="32" y="344"/>
                  </a:lnTo>
                  <a:lnTo>
                    <a:pt x="52" y="289"/>
                  </a:lnTo>
                  <a:lnTo>
                    <a:pt x="76" y="237"/>
                  </a:lnTo>
                  <a:lnTo>
                    <a:pt x="106" y="191"/>
                  </a:lnTo>
                  <a:lnTo>
                    <a:pt x="142" y="144"/>
                  </a:lnTo>
                  <a:lnTo>
                    <a:pt x="178" y="103"/>
                  </a:lnTo>
                  <a:lnTo>
                    <a:pt x="208" y="75"/>
                  </a:lnTo>
                  <a:lnTo>
                    <a:pt x="238" y="50"/>
                  </a:lnTo>
                  <a:lnTo>
                    <a:pt x="272" y="29"/>
                  </a:lnTo>
                  <a:lnTo>
                    <a:pt x="304" y="6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201"/>
            <p:cNvSpPr>
              <a:spLocks/>
            </p:cNvSpPr>
            <p:nvPr/>
          </p:nvSpPr>
          <p:spPr bwMode="auto">
            <a:xfrm>
              <a:off x="4694238" y="4176713"/>
              <a:ext cx="74613" cy="49213"/>
            </a:xfrm>
            <a:custGeom>
              <a:avLst/>
              <a:gdLst>
                <a:gd name="T0" fmla="*/ 57 w 329"/>
                <a:gd name="T1" fmla="*/ 0 h 214"/>
                <a:gd name="T2" fmla="*/ 41 w 329"/>
                <a:gd name="T3" fmla="*/ 74 h 214"/>
                <a:gd name="T4" fmla="*/ 23 w 329"/>
                <a:gd name="T5" fmla="*/ 135 h 214"/>
                <a:gd name="T6" fmla="*/ 0 w 329"/>
                <a:gd name="T7" fmla="*/ 214 h 214"/>
                <a:gd name="T8" fmla="*/ 46 w 329"/>
                <a:gd name="T9" fmla="*/ 209 h 214"/>
                <a:gd name="T10" fmla="*/ 90 w 329"/>
                <a:gd name="T11" fmla="*/ 200 h 214"/>
                <a:gd name="T12" fmla="*/ 133 w 329"/>
                <a:gd name="T13" fmla="*/ 189 h 214"/>
                <a:gd name="T14" fmla="*/ 175 w 329"/>
                <a:gd name="T15" fmla="*/ 176 h 214"/>
                <a:gd name="T16" fmla="*/ 216 w 329"/>
                <a:gd name="T17" fmla="*/ 159 h 214"/>
                <a:gd name="T18" fmla="*/ 255 w 329"/>
                <a:gd name="T19" fmla="*/ 140 h 214"/>
                <a:gd name="T20" fmla="*/ 293 w 329"/>
                <a:gd name="T21" fmla="*/ 115 h 214"/>
                <a:gd name="T22" fmla="*/ 329 w 329"/>
                <a:gd name="T23" fmla="*/ 90 h 214"/>
                <a:gd name="T24" fmla="*/ 261 w 329"/>
                <a:gd name="T25" fmla="*/ 68 h 214"/>
                <a:gd name="T26" fmla="*/ 191 w 329"/>
                <a:gd name="T27" fmla="*/ 47 h 214"/>
                <a:gd name="T28" fmla="*/ 122 w 329"/>
                <a:gd name="T29" fmla="*/ 25 h 214"/>
                <a:gd name="T30" fmla="*/ 57 w 329"/>
                <a:gd name="T31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9" h="214">
                  <a:moveTo>
                    <a:pt x="57" y="0"/>
                  </a:moveTo>
                  <a:lnTo>
                    <a:pt x="41" y="74"/>
                  </a:lnTo>
                  <a:lnTo>
                    <a:pt x="23" y="135"/>
                  </a:lnTo>
                  <a:lnTo>
                    <a:pt x="0" y="214"/>
                  </a:lnTo>
                  <a:lnTo>
                    <a:pt x="46" y="209"/>
                  </a:lnTo>
                  <a:lnTo>
                    <a:pt x="90" y="200"/>
                  </a:lnTo>
                  <a:lnTo>
                    <a:pt x="133" y="189"/>
                  </a:lnTo>
                  <a:lnTo>
                    <a:pt x="175" y="176"/>
                  </a:lnTo>
                  <a:lnTo>
                    <a:pt x="216" y="159"/>
                  </a:lnTo>
                  <a:lnTo>
                    <a:pt x="255" y="140"/>
                  </a:lnTo>
                  <a:lnTo>
                    <a:pt x="293" y="115"/>
                  </a:lnTo>
                  <a:lnTo>
                    <a:pt x="329" y="90"/>
                  </a:lnTo>
                  <a:lnTo>
                    <a:pt x="261" y="68"/>
                  </a:lnTo>
                  <a:lnTo>
                    <a:pt x="191" y="47"/>
                  </a:lnTo>
                  <a:lnTo>
                    <a:pt x="122" y="25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202"/>
            <p:cNvSpPr>
              <a:spLocks/>
            </p:cNvSpPr>
            <p:nvPr/>
          </p:nvSpPr>
          <p:spPr bwMode="auto">
            <a:xfrm>
              <a:off x="4694238" y="4197350"/>
              <a:ext cx="76200" cy="30163"/>
            </a:xfrm>
            <a:custGeom>
              <a:avLst/>
              <a:gdLst>
                <a:gd name="T0" fmla="*/ 333 w 341"/>
                <a:gd name="T1" fmla="*/ 0 h 132"/>
                <a:gd name="T2" fmla="*/ 297 w 341"/>
                <a:gd name="T3" fmla="*/ 25 h 132"/>
                <a:gd name="T4" fmla="*/ 259 w 341"/>
                <a:gd name="T5" fmla="*/ 50 h 132"/>
                <a:gd name="T6" fmla="*/ 220 w 341"/>
                <a:gd name="T7" fmla="*/ 69 h 132"/>
                <a:gd name="T8" fmla="*/ 179 w 341"/>
                <a:gd name="T9" fmla="*/ 86 h 132"/>
                <a:gd name="T10" fmla="*/ 137 w 341"/>
                <a:gd name="T11" fmla="*/ 99 h 132"/>
                <a:gd name="T12" fmla="*/ 94 w 341"/>
                <a:gd name="T13" fmla="*/ 110 h 132"/>
                <a:gd name="T14" fmla="*/ 50 w 341"/>
                <a:gd name="T15" fmla="*/ 119 h 132"/>
                <a:gd name="T16" fmla="*/ 4 w 341"/>
                <a:gd name="T17" fmla="*/ 124 h 132"/>
                <a:gd name="T18" fmla="*/ 0 w 341"/>
                <a:gd name="T19" fmla="*/ 132 h 132"/>
                <a:gd name="T20" fmla="*/ 47 w 341"/>
                <a:gd name="T21" fmla="*/ 126 h 132"/>
                <a:gd name="T22" fmla="*/ 94 w 341"/>
                <a:gd name="T23" fmla="*/ 119 h 132"/>
                <a:gd name="T24" fmla="*/ 141 w 341"/>
                <a:gd name="T25" fmla="*/ 108 h 132"/>
                <a:gd name="T26" fmla="*/ 184 w 341"/>
                <a:gd name="T27" fmla="*/ 94 h 132"/>
                <a:gd name="T28" fmla="*/ 225 w 341"/>
                <a:gd name="T29" fmla="*/ 74 h 132"/>
                <a:gd name="T30" fmla="*/ 267 w 341"/>
                <a:gd name="T31" fmla="*/ 56 h 132"/>
                <a:gd name="T32" fmla="*/ 306 w 341"/>
                <a:gd name="T33" fmla="*/ 31 h 132"/>
                <a:gd name="T34" fmla="*/ 341 w 341"/>
                <a:gd name="T35" fmla="*/ 3 h 132"/>
                <a:gd name="T36" fmla="*/ 333 w 341"/>
                <a:gd name="T3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1" h="132">
                  <a:moveTo>
                    <a:pt x="333" y="0"/>
                  </a:moveTo>
                  <a:lnTo>
                    <a:pt x="297" y="25"/>
                  </a:lnTo>
                  <a:lnTo>
                    <a:pt x="259" y="50"/>
                  </a:lnTo>
                  <a:lnTo>
                    <a:pt x="220" y="69"/>
                  </a:lnTo>
                  <a:lnTo>
                    <a:pt x="179" y="86"/>
                  </a:lnTo>
                  <a:lnTo>
                    <a:pt x="137" y="99"/>
                  </a:lnTo>
                  <a:lnTo>
                    <a:pt x="94" y="110"/>
                  </a:lnTo>
                  <a:lnTo>
                    <a:pt x="50" y="119"/>
                  </a:lnTo>
                  <a:lnTo>
                    <a:pt x="4" y="124"/>
                  </a:lnTo>
                  <a:lnTo>
                    <a:pt x="0" y="132"/>
                  </a:lnTo>
                  <a:lnTo>
                    <a:pt x="47" y="126"/>
                  </a:lnTo>
                  <a:lnTo>
                    <a:pt x="94" y="119"/>
                  </a:lnTo>
                  <a:lnTo>
                    <a:pt x="141" y="108"/>
                  </a:lnTo>
                  <a:lnTo>
                    <a:pt x="184" y="94"/>
                  </a:lnTo>
                  <a:lnTo>
                    <a:pt x="225" y="74"/>
                  </a:lnTo>
                  <a:lnTo>
                    <a:pt x="267" y="56"/>
                  </a:lnTo>
                  <a:lnTo>
                    <a:pt x="306" y="31"/>
                  </a:lnTo>
                  <a:lnTo>
                    <a:pt x="341" y="3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203"/>
            <p:cNvSpPr>
              <a:spLocks/>
            </p:cNvSpPr>
            <p:nvPr/>
          </p:nvSpPr>
          <p:spPr bwMode="auto">
            <a:xfrm>
              <a:off x="4556126" y="3957638"/>
              <a:ext cx="139700" cy="280988"/>
            </a:xfrm>
            <a:custGeom>
              <a:avLst/>
              <a:gdLst>
                <a:gd name="T0" fmla="*/ 31 w 621"/>
                <a:gd name="T1" fmla="*/ 0 h 1241"/>
                <a:gd name="T2" fmla="*/ 41 w 621"/>
                <a:gd name="T3" fmla="*/ 45 h 1241"/>
                <a:gd name="T4" fmla="*/ 66 w 621"/>
                <a:gd name="T5" fmla="*/ 157 h 1241"/>
                <a:gd name="T6" fmla="*/ 83 w 621"/>
                <a:gd name="T7" fmla="*/ 234 h 1241"/>
                <a:gd name="T8" fmla="*/ 97 w 621"/>
                <a:gd name="T9" fmla="*/ 322 h 1241"/>
                <a:gd name="T10" fmla="*/ 110 w 621"/>
                <a:gd name="T11" fmla="*/ 417 h 1241"/>
                <a:gd name="T12" fmla="*/ 119 w 621"/>
                <a:gd name="T13" fmla="*/ 521 h 1241"/>
                <a:gd name="T14" fmla="*/ 124 w 621"/>
                <a:gd name="T15" fmla="*/ 609 h 1241"/>
                <a:gd name="T16" fmla="*/ 124 w 621"/>
                <a:gd name="T17" fmla="*/ 700 h 1241"/>
                <a:gd name="T18" fmla="*/ 121 w 621"/>
                <a:gd name="T19" fmla="*/ 791 h 1241"/>
                <a:gd name="T20" fmla="*/ 110 w 621"/>
                <a:gd name="T21" fmla="*/ 878 h 1241"/>
                <a:gd name="T22" fmla="*/ 105 w 621"/>
                <a:gd name="T23" fmla="*/ 922 h 1241"/>
                <a:gd name="T24" fmla="*/ 97 w 621"/>
                <a:gd name="T25" fmla="*/ 966 h 1241"/>
                <a:gd name="T26" fmla="*/ 86 w 621"/>
                <a:gd name="T27" fmla="*/ 1007 h 1241"/>
                <a:gd name="T28" fmla="*/ 72 w 621"/>
                <a:gd name="T29" fmla="*/ 1046 h 1241"/>
                <a:gd name="T30" fmla="*/ 58 w 621"/>
                <a:gd name="T31" fmla="*/ 1084 h 1241"/>
                <a:gd name="T32" fmla="*/ 41 w 621"/>
                <a:gd name="T33" fmla="*/ 1122 h 1241"/>
                <a:gd name="T34" fmla="*/ 23 w 621"/>
                <a:gd name="T35" fmla="*/ 1158 h 1241"/>
                <a:gd name="T36" fmla="*/ 0 w 621"/>
                <a:gd name="T37" fmla="*/ 1191 h 1241"/>
                <a:gd name="T38" fmla="*/ 11 w 621"/>
                <a:gd name="T39" fmla="*/ 1197 h 1241"/>
                <a:gd name="T40" fmla="*/ 39 w 621"/>
                <a:gd name="T41" fmla="*/ 1208 h 1241"/>
                <a:gd name="T42" fmla="*/ 83 w 621"/>
                <a:gd name="T43" fmla="*/ 1221 h 1241"/>
                <a:gd name="T44" fmla="*/ 110 w 621"/>
                <a:gd name="T45" fmla="*/ 1226 h 1241"/>
                <a:gd name="T46" fmla="*/ 140 w 621"/>
                <a:gd name="T47" fmla="*/ 1232 h 1241"/>
                <a:gd name="T48" fmla="*/ 176 w 621"/>
                <a:gd name="T49" fmla="*/ 1237 h 1241"/>
                <a:gd name="T50" fmla="*/ 214 w 621"/>
                <a:gd name="T51" fmla="*/ 1241 h 1241"/>
                <a:gd name="T52" fmla="*/ 259 w 621"/>
                <a:gd name="T53" fmla="*/ 1241 h 1241"/>
                <a:gd name="T54" fmla="*/ 302 w 621"/>
                <a:gd name="T55" fmla="*/ 1237 h 1241"/>
                <a:gd name="T56" fmla="*/ 352 w 621"/>
                <a:gd name="T57" fmla="*/ 1232 h 1241"/>
                <a:gd name="T58" fmla="*/ 405 w 621"/>
                <a:gd name="T59" fmla="*/ 1224 h 1241"/>
                <a:gd name="T60" fmla="*/ 459 w 621"/>
                <a:gd name="T61" fmla="*/ 1210 h 1241"/>
                <a:gd name="T62" fmla="*/ 517 w 621"/>
                <a:gd name="T63" fmla="*/ 1191 h 1241"/>
                <a:gd name="T64" fmla="*/ 528 w 621"/>
                <a:gd name="T65" fmla="*/ 1161 h 1241"/>
                <a:gd name="T66" fmla="*/ 556 w 621"/>
                <a:gd name="T67" fmla="*/ 1075 h 1241"/>
                <a:gd name="T68" fmla="*/ 569 w 621"/>
                <a:gd name="T69" fmla="*/ 1016 h 1241"/>
                <a:gd name="T70" fmla="*/ 585 w 621"/>
                <a:gd name="T71" fmla="*/ 947 h 1241"/>
                <a:gd name="T72" fmla="*/ 599 w 621"/>
                <a:gd name="T73" fmla="*/ 867 h 1241"/>
                <a:gd name="T74" fmla="*/ 610 w 621"/>
                <a:gd name="T75" fmla="*/ 782 h 1241"/>
                <a:gd name="T76" fmla="*/ 619 w 621"/>
                <a:gd name="T77" fmla="*/ 692 h 1241"/>
                <a:gd name="T78" fmla="*/ 621 w 621"/>
                <a:gd name="T79" fmla="*/ 595 h 1241"/>
                <a:gd name="T80" fmla="*/ 619 w 621"/>
                <a:gd name="T81" fmla="*/ 546 h 1241"/>
                <a:gd name="T82" fmla="*/ 619 w 621"/>
                <a:gd name="T83" fmla="*/ 497 h 1241"/>
                <a:gd name="T84" fmla="*/ 614 w 621"/>
                <a:gd name="T85" fmla="*/ 448 h 1241"/>
                <a:gd name="T86" fmla="*/ 608 w 621"/>
                <a:gd name="T87" fmla="*/ 398 h 1241"/>
                <a:gd name="T88" fmla="*/ 599 w 621"/>
                <a:gd name="T89" fmla="*/ 346 h 1241"/>
                <a:gd name="T90" fmla="*/ 589 w 621"/>
                <a:gd name="T91" fmla="*/ 297 h 1241"/>
                <a:gd name="T92" fmla="*/ 574 w 621"/>
                <a:gd name="T93" fmla="*/ 245 h 1241"/>
                <a:gd name="T94" fmla="*/ 561 w 621"/>
                <a:gd name="T95" fmla="*/ 195 h 1241"/>
                <a:gd name="T96" fmla="*/ 542 w 621"/>
                <a:gd name="T97" fmla="*/ 146 h 1241"/>
                <a:gd name="T98" fmla="*/ 520 w 621"/>
                <a:gd name="T99" fmla="*/ 97 h 1241"/>
                <a:gd name="T100" fmla="*/ 495 w 621"/>
                <a:gd name="T101" fmla="*/ 50 h 1241"/>
                <a:gd name="T102" fmla="*/ 468 w 621"/>
                <a:gd name="T103" fmla="*/ 0 h 1241"/>
                <a:gd name="T104" fmla="*/ 31 w 621"/>
                <a:gd name="T105" fmla="*/ 0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21" h="1241">
                  <a:moveTo>
                    <a:pt x="31" y="0"/>
                  </a:moveTo>
                  <a:lnTo>
                    <a:pt x="41" y="45"/>
                  </a:lnTo>
                  <a:lnTo>
                    <a:pt x="66" y="157"/>
                  </a:lnTo>
                  <a:lnTo>
                    <a:pt x="83" y="234"/>
                  </a:lnTo>
                  <a:lnTo>
                    <a:pt x="97" y="322"/>
                  </a:lnTo>
                  <a:lnTo>
                    <a:pt x="110" y="417"/>
                  </a:lnTo>
                  <a:lnTo>
                    <a:pt x="119" y="521"/>
                  </a:lnTo>
                  <a:lnTo>
                    <a:pt x="124" y="609"/>
                  </a:lnTo>
                  <a:lnTo>
                    <a:pt x="124" y="700"/>
                  </a:lnTo>
                  <a:lnTo>
                    <a:pt x="121" y="791"/>
                  </a:lnTo>
                  <a:lnTo>
                    <a:pt x="110" y="878"/>
                  </a:lnTo>
                  <a:lnTo>
                    <a:pt x="105" y="922"/>
                  </a:lnTo>
                  <a:lnTo>
                    <a:pt x="97" y="966"/>
                  </a:lnTo>
                  <a:lnTo>
                    <a:pt x="86" y="1007"/>
                  </a:lnTo>
                  <a:lnTo>
                    <a:pt x="72" y="1046"/>
                  </a:lnTo>
                  <a:lnTo>
                    <a:pt x="58" y="1084"/>
                  </a:lnTo>
                  <a:lnTo>
                    <a:pt x="41" y="1122"/>
                  </a:lnTo>
                  <a:lnTo>
                    <a:pt x="23" y="1158"/>
                  </a:lnTo>
                  <a:lnTo>
                    <a:pt x="0" y="1191"/>
                  </a:lnTo>
                  <a:lnTo>
                    <a:pt x="11" y="1197"/>
                  </a:lnTo>
                  <a:lnTo>
                    <a:pt x="39" y="1208"/>
                  </a:lnTo>
                  <a:lnTo>
                    <a:pt x="83" y="1221"/>
                  </a:lnTo>
                  <a:lnTo>
                    <a:pt x="110" y="1226"/>
                  </a:lnTo>
                  <a:lnTo>
                    <a:pt x="140" y="1232"/>
                  </a:lnTo>
                  <a:lnTo>
                    <a:pt x="176" y="1237"/>
                  </a:lnTo>
                  <a:lnTo>
                    <a:pt x="214" y="1241"/>
                  </a:lnTo>
                  <a:lnTo>
                    <a:pt x="259" y="1241"/>
                  </a:lnTo>
                  <a:lnTo>
                    <a:pt x="302" y="1237"/>
                  </a:lnTo>
                  <a:lnTo>
                    <a:pt x="352" y="1232"/>
                  </a:lnTo>
                  <a:lnTo>
                    <a:pt x="405" y="1224"/>
                  </a:lnTo>
                  <a:lnTo>
                    <a:pt x="459" y="1210"/>
                  </a:lnTo>
                  <a:lnTo>
                    <a:pt x="517" y="1191"/>
                  </a:lnTo>
                  <a:lnTo>
                    <a:pt x="528" y="1161"/>
                  </a:lnTo>
                  <a:lnTo>
                    <a:pt x="556" y="1075"/>
                  </a:lnTo>
                  <a:lnTo>
                    <a:pt x="569" y="1016"/>
                  </a:lnTo>
                  <a:lnTo>
                    <a:pt x="585" y="947"/>
                  </a:lnTo>
                  <a:lnTo>
                    <a:pt x="599" y="867"/>
                  </a:lnTo>
                  <a:lnTo>
                    <a:pt x="610" y="782"/>
                  </a:lnTo>
                  <a:lnTo>
                    <a:pt x="619" y="692"/>
                  </a:lnTo>
                  <a:lnTo>
                    <a:pt x="621" y="595"/>
                  </a:lnTo>
                  <a:lnTo>
                    <a:pt x="619" y="546"/>
                  </a:lnTo>
                  <a:lnTo>
                    <a:pt x="619" y="497"/>
                  </a:lnTo>
                  <a:lnTo>
                    <a:pt x="614" y="448"/>
                  </a:lnTo>
                  <a:lnTo>
                    <a:pt x="608" y="398"/>
                  </a:lnTo>
                  <a:lnTo>
                    <a:pt x="599" y="346"/>
                  </a:lnTo>
                  <a:lnTo>
                    <a:pt x="589" y="297"/>
                  </a:lnTo>
                  <a:lnTo>
                    <a:pt x="574" y="245"/>
                  </a:lnTo>
                  <a:lnTo>
                    <a:pt x="561" y="195"/>
                  </a:lnTo>
                  <a:lnTo>
                    <a:pt x="542" y="146"/>
                  </a:lnTo>
                  <a:lnTo>
                    <a:pt x="520" y="97"/>
                  </a:lnTo>
                  <a:lnTo>
                    <a:pt x="495" y="50"/>
                  </a:lnTo>
                  <a:lnTo>
                    <a:pt x="468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3D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204"/>
            <p:cNvSpPr>
              <a:spLocks/>
            </p:cNvSpPr>
            <p:nvPr/>
          </p:nvSpPr>
          <p:spPr bwMode="auto">
            <a:xfrm>
              <a:off x="4554538" y="3956050"/>
              <a:ext cx="144463" cy="284163"/>
            </a:xfrm>
            <a:custGeom>
              <a:avLst/>
              <a:gdLst>
                <a:gd name="T0" fmla="*/ 28 w 635"/>
                <a:gd name="T1" fmla="*/ 10 h 1255"/>
                <a:gd name="T2" fmla="*/ 57 w 635"/>
                <a:gd name="T3" fmla="*/ 131 h 1255"/>
                <a:gd name="T4" fmla="*/ 91 w 635"/>
                <a:gd name="T5" fmla="*/ 306 h 1255"/>
                <a:gd name="T6" fmla="*/ 110 w 635"/>
                <a:gd name="T7" fmla="*/ 451 h 1255"/>
                <a:gd name="T8" fmla="*/ 120 w 635"/>
                <a:gd name="T9" fmla="*/ 602 h 1255"/>
                <a:gd name="T10" fmla="*/ 120 w 635"/>
                <a:gd name="T11" fmla="*/ 751 h 1255"/>
                <a:gd name="T12" fmla="*/ 107 w 635"/>
                <a:gd name="T13" fmla="*/ 891 h 1255"/>
                <a:gd name="T14" fmla="*/ 80 w 635"/>
                <a:gd name="T15" fmla="*/ 1023 h 1255"/>
                <a:gd name="T16" fmla="*/ 46 w 635"/>
                <a:gd name="T17" fmla="*/ 1113 h 1255"/>
                <a:gd name="T18" fmla="*/ 16 w 635"/>
                <a:gd name="T19" fmla="*/ 1168 h 1255"/>
                <a:gd name="T20" fmla="*/ 0 w 635"/>
                <a:gd name="T21" fmla="*/ 1201 h 1255"/>
                <a:gd name="T22" fmla="*/ 19 w 635"/>
                <a:gd name="T23" fmla="*/ 1215 h 1255"/>
                <a:gd name="T24" fmla="*/ 68 w 635"/>
                <a:gd name="T25" fmla="*/ 1231 h 1255"/>
                <a:gd name="T26" fmla="*/ 145 w 635"/>
                <a:gd name="T27" fmla="*/ 1248 h 1255"/>
                <a:gd name="T28" fmla="*/ 248 w 635"/>
                <a:gd name="T29" fmla="*/ 1255 h 1255"/>
                <a:gd name="T30" fmla="*/ 376 w 635"/>
                <a:gd name="T31" fmla="*/ 1244 h 1255"/>
                <a:gd name="T32" fmla="*/ 448 w 635"/>
                <a:gd name="T33" fmla="*/ 1231 h 1255"/>
                <a:gd name="T34" fmla="*/ 525 w 635"/>
                <a:gd name="T35" fmla="*/ 1206 h 1255"/>
                <a:gd name="T36" fmla="*/ 547 w 635"/>
                <a:gd name="T37" fmla="*/ 1154 h 1255"/>
                <a:gd name="T38" fmla="*/ 583 w 635"/>
                <a:gd name="T39" fmla="*/ 1023 h 1255"/>
                <a:gd name="T40" fmla="*/ 619 w 635"/>
                <a:gd name="T41" fmla="*/ 834 h 1255"/>
                <a:gd name="T42" fmla="*/ 629 w 635"/>
                <a:gd name="T43" fmla="*/ 721 h 1255"/>
                <a:gd name="T44" fmla="*/ 635 w 635"/>
                <a:gd name="T45" fmla="*/ 600 h 1255"/>
                <a:gd name="T46" fmla="*/ 626 w 635"/>
                <a:gd name="T47" fmla="*/ 451 h 1255"/>
                <a:gd name="T48" fmla="*/ 601 w 635"/>
                <a:gd name="T49" fmla="*/ 300 h 1255"/>
                <a:gd name="T50" fmla="*/ 555 w 635"/>
                <a:gd name="T51" fmla="*/ 149 h 1255"/>
                <a:gd name="T52" fmla="*/ 520 w 635"/>
                <a:gd name="T53" fmla="*/ 76 h 1255"/>
                <a:gd name="T54" fmla="*/ 480 w 635"/>
                <a:gd name="T55" fmla="*/ 5 h 1255"/>
                <a:gd name="T56" fmla="*/ 36 w 635"/>
                <a:gd name="T57" fmla="*/ 0 h 1255"/>
                <a:gd name="T58" fmla="*/ 28 w 635"/>
                <a:gd name="T59" fmla="*/ 10 h 1255"/>
                <a:gd name="T60" fmla="*/ 36 w 635"/>
                <a:gd name="T61" fmla="*/ 16 h 1255"/>
                <a:gd name="T62" fmla="*/ 473 w 635"/>
                <a:gd name="T63" fmla="*/ 7 h 1255"/>
                <a:gd name="T64" fmla="*/ 486 w 635"/>
                <a:gd name="T65" fmla="*/ 48 h 1255"/>
                <a:gd name="T66" fmla="*/ 522 w 635"/>
                <a:gd name="T67" fmla="*/ 120 h 1255"/>
                <a:gd name="T68" fmla="*/ 563 w 635"/>
                <a:gd name="T69" fmla="*/ 230 h 1255"/>
                <a:gd name="T70" fmla="*/ 599 w 635"/>
                <a:gd name="T71" fmla="*/ 378 h 1255"/>
                <a:gd name="T72" fmla="*/ 615 w 635"/>
                <a:gd name="T73" fmla="*/ 528 h 1255"/>
                <a:gd name="T74" fmla="*/ 615 w 635"/>
                <a:gd name="T75" fmla="*/ 660 h 1255"/>
                <a:gd name="T76" fmla="*/ 608 w 635"/>
                <a:gd name="T77" fmla="*/ 775 h 1255"/>
                <a:gd name="T78" fmla="*/ 585 w 635"/>
                <a:gd name="T79" fmla="*/ 931 h 1255"/>
                <a:gd name="T80" fmla="*/ 547 w 635"/>
                <a:gd name="T81" fmla="*/ 1093 h 1255"/>
                <a:gd name="T82" fmla="*/ 520 w 635"/>
                <a:gd name="T83" fmla="*/ 1185 h 1255"/>
                <a:gd name="T84" fmla="*/ 522 w 635"/>
                <a:gd name="T85" fmla="*/ 1198 h 1255"/>
                <a:gd name="T86" fmla="*/ 480 w 635"/>
                <a:gd name="T87" fmla="*/ 1204 h 1255"/>
                <a:gd name="T88" fmla="*/ 374 w 635"/>
                <a:gd name="T89" fmla="*/ 1228 h 1255"/>
                <a:gd name="T90" fmla="*/ 248 w 635"/>
                <a:gd name="T91" fmla="*/ 1239 h 1255"/>
                <a:gd name="T92" fmla="*/ 149 w 635"/>
                <a:gd name="T93" fmla="*/ 1231 h 1255"/>
                <a:gd name="T94" fmla="*/ 71 w 635"/>
                <a:gd name="T95" fmla="*/ 1215 h 1255"/>
                <a:gd name="T96" fmla="*/ 28 w 635"/>
                <a:gd name="T97" fmla="*/ 1198 h 1255"/>
                <a:gd name="T98" fmla="*/ 11 w 635"/>
                <a:gd name="T99" fmla="*/ 1190 h 1255"/>
                <a:gd name="T100" fmla="*/ 14 w 635"/>
                <a:gd name="T101" fmla="*/ 1204 h 1255"/>
                <a:gd name="T102" fmla="*/ 46 w 635"/>
                <a:gd name="T103" fmla="*/ 1149 h 1255"/>
                <a:gd name="T104" fmla="*/ 74 w 635"/>
                <a:gd name="T105" fmla="*/ 1088 h 1255"/>
                <a:gd name="T106" fmla="*/ 113 w 635"/>
                <a:gd name="T107" fmla="*/ 962 h 1255"/>
                <a:gd name="T108" fmla="*/ 132 w 635"/>
                <a:gd name="T109" fmla="*/ 822 h 1255"/>
                <a:gd name="T110" fmla="*/ 138 w 635"/>
                <a:gd name="T111" fmla="*/ 679 h 1255"/>
                <a:gd name="T112" fmla="*/ 132 w 635"/>
                <a:gd name="T113" fmla="*/ 528 h 1255"/>
                <a:gd name="T114" fmla="*/ 110 w 635"/>
                <a:gd name="T115" fmla="*/ 329 h 1255"/>
                <a:gd name="T116" fmla="*/ 80 w 635"/>
                <a:gd name="T117" fmla="*/ 161 h 1255"/>
                <a:gd name="T118" fmla="*/ 41 w 635"/>
                <a:gd name="T119" fmla="*/ 7 h 1255"/>
                <a:gd name="T120" fmla="*/ 36 w 635"/>
                <a:gd name="T121" fmla="*/ 16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35" h="1255">
                  <a:moveTo>
                    <a:pt x="36" y="7"/>
                  </a:moveTo>
                  <a:lnTo>
                    <a:pt x="28" y="10"/>
                  </a:lnTo>
                  <a:lnTo>
                    <a:pt x="39" y="52"/>
                  </a:lnTo>
                  <a:lnTo>
                    <a:pt x="57" y="131"/>
                  </a:lnTo>
                  <a:lnTo>
                    <a:pt x="80" y="243"/>
                  </a:lnTo>
                  <a:lnTo>
                    <a:pt x="91" y="306"/>
                  </a:lnTo>
                  <a:lnTo>
                    <a:pt x="99" y="378"/>
                  </a:lnTo>
                  <a:lnTo>
                    <a:pt x="110" y="451"/>
                  </a:lnTo>
                  <a:lnTo>
                    <a:pt x="115" y="528"/>
                  </a:lnTo>
                  <a:lnTo>
                    <a:pt x="120" y="602"/>
                  </a:lnTo>
                  <a:lnTo>
                    <a:pt x="120" y="679"/>
                  </a:lnTo>
                  <a:lnTo>
                    <a:pt x="120" y="751"/>
                  </a:lnTo>
                  <a:lnTo>
                    <a:pt x="115" y="822"/>
                  </a:lnTo>
                  <a:lnTo>
                    <a:pt x="107" y="891"/>
                  </a:lnTo>
                  <a:lnTo>
                    <a:pt x="96" y="956"/>
                  </a:lnTo>
                  <a:lnTo>
                    <a:pt x="80" y="1023"/>
                  </a:lnTo>
                  <a:lnTo>
                    <a:pt x="57" y="1082"/>
                  </a:lnTo>
                  <a:lnTo>
                    <a:pt x="46" y="1113"/>
                  </a:lnTo>
                  <a:lnTo>
                    <a:pt x="33" y="1140"/>
                  </a:lnTo>
                  <a:lnTo>
                    <a:pt x="16" y="1168"/>
                  </a:lnTo>
                  <a:lnTo>
                    <a:pt x="0" y="1192"/>
                  </a:lnTo>
                  <a:lnTo>
                    <a:pt x="0" y="1201"/>
                  </a:lnTo>
                  <a:lnTo>
                    <a:pt x="3" y="1206"/>
                  </a:lnTo>
                  <a:lnTo>
                    <a:pt x="19" y="1215"/>
                  </a:lnTo>
                  <a:lnTo>
                    <a:pt x="41" y="1223"/>
                  </a:lnTo>
                  <a:lnTo>
                    <a:pt x="68" y="1231"/>
                  </a:lnTo>
                  <a:lnTo>
                    <a:pt x="102" y="1239"/>
                  </a:lnTo>
                  <a:lnTo>
                    <a:pt x="145" y="1248"/>
                  </a:lnTo>
                  <a:lnTo>
                    <a:pt x="192" y="1255"/>
                  </a:lnTo>
                  <a:lnTo>
                    <a:pt x="248" y="1255"/>
                  </a:lnTo>
                  <a:lnTo>
                    <a:pt x="311" y="1253"/>
                  </a:lnTo>
                  <a:lnTo>
                    <a:pt x="376" y="1244"/>
                  </a:lnTo>
                  <a:lnTo>
                    <a:pt x="412" y="1239"/>
                  </a:lnTo>
                  <a:lnTo>
                    <a:pt x="448" y="1231"/>
                  </a:lnTo>
                  <a:lnTo>
                    <a:pt x="486" y="1220"/>
                  </a:lnTo>
                  <a:lnTo>
                    <a:pt x="525" y="1206"/>
                  </a:lnTo>
                  <a:lnTo>
                    <a:pt x="530" y="1201"/>
                  </a:lnTo>
                  <a:lnTo>
                    <a:pt x="547" y="1154"/>
                  </a:lnTo>
                  <a:lnTo>
                    <a:pt x="563" y="1097"/>
                  </a:lnTo>
                  <a:lnTo>
                    <a:pt x="583" y="1023"/>
                  </a:lnTo>
                  <a:lnTo>
                    <a:pt x="601" y="935"/>
                  </a:lnTo>
                  <a:lnTo>
                    <a:pt x="619" y="834"/>
                  </a:lnTo>
                  <a:lnTo>
                    <a:pt x="624" y="778"/>
                  </a:lnTo>
                  <a:lnTo>
                    <a:pt x="629" y="721"/>
                  </a:lnTo>
                  <a:lnTo>
                    <a:pt x="632" y="663"/>
                  </a:lnTo>
                  <a:lnTo>
                    <a:pt x="635" y="600"/>
                  </a:lnTo>
                  <a:lnTo>
                    <a:pt x="632" y="528"/>
                  </a:lnTo>
                  <a:lnTo>
                    <a:pt x="626" y="451"/>
                  </a:lnTo>
                  <a:lnTo>
                    <a:pt x="615" y="375"/>
                  </a:lnTo>
                  <a:lnTo>
                    <a:pt x="601" y="300"/>
                  </a:lnTo>
                  <a:lnTo>
                    <a:pt x="579" y="224"/>
                  </a:lnTo>
                  <a:lnTo>
                    <a:pt x="555" y="149"/>
                  </a:lnTo>
                  <a:lnTo>
                    <a:pt x="538" y="111"/>
                  </a:lnTo>
                  <a:lnTo>
                    <a:pt x="520" y="76"/>
                  </a:lnTo>
                  <a:lnTo>
                    <a:pt x="500" y="40"/>
                  </a:lnTo>
                  <a:lnTo>
                    <a:pt x="480" y="5"/>
                  </a:lnTo>
                  <a:lnTo>
                    <a:pt x="473" y="0"/>
                  </a:lnTo>
                  <a:lnTo>
                    <a:pt x="36" y="0"/>
                  </a:lnTo>
                  <a:lnTo>
                    <a:pt x="28" y="5"/>
                  </a:lnTo>
                  <a:lnTo>
                    <a:pt x="28" y="10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473" y="16"/>
                  </a:lnTo>
                  <a:lnTo>
                    <a:pt x="473" y="7"/>
                  </a:lnTo>
                  <a:lnTo>
                    <a:pt x="467" y="13"/>
                  </a:lnTo>
                  <a:lnTo>
                    <a:pt x="486" y="48"/>
                  </a:lnTo>
                  <a:lnTo>
                    <a:pt x="505" y="84"/>
                  </a:lnTo>
                  <a:lnTo>
                    <a:pt x="522" y="120"/>
                  </a:lnTo>
                  <a:lnTo>
                    <a:pt x="538" y="155"/>
                  </a:lnTo>
                  <a:lnTo>
                    <a:pt x="563" y="230"/>
                  </a:lnTo>
                  <a:lnTo>
                    <a:pt x="585" y="304"/>
                  </a:lnTo>
                  <a:lnTo>
                    <a:pt x="599" y="378"/>
                  </a:lnTo>
                  <a:lnTo>
                    <a:pt x="610" y="455"/>
                  </a:lnTo>
                  <a:lnTo>
                    <a:pt x="615" y="528"/>
                  </a:lnTo>
                  <a:lnTo>
                    <a:pt x="619" y="600"/>
                  </a:lnTo>
                  <a:lnTo>
                    <a:pt x="615" y="660"/>
                  </a:lnTo>
                  <a:lnTo>
                    <a:pt x="613" y="721"/>
                  </a:lnTo>
                  <a:lnTo>
                    <a:pt x="608" y="775"/>
                  </a:lnTo>
                  <a:lnTo>
                    <a:pt x="601" y="830"/>
                  </a:lnTo>
                  <a:lnTo>
                    <a:pt x="585" y="931"/>
                  </a:lnTo>
                  <a:lnTo>
                    <a:pt x="566" y="1019"/>
                  </a:lnTo>
                  <a:lnTo>
                    <a:pt x="547" y="1093"/>
                  </a:lnTo>
                  <a:lnTo>
                    <a:pt x="530" y="1149"/>
                  </a:lnTo>
                  <a:lnTo>
                    <a:pt x="520" y="1185"/>
                  </a:lnTo>
                  <a:lnTo>
                    <a:pt x="516" y="1195"/>
                  </a:lnTo>
                  <a:lnTo>
                    <a:pt x="522" y="1198"/>
                  </a:lnTo>
                  <a:lnTo>
                    <a:pt x="520" y="1190"/>
                  </a:lnTo>
                  <a:lnTo>
                    <a:pt x="480" y="1204"/>
                  </a:lnTo>
                  <a:lnTo>
                    <a:pt x="446" y="1215"/>
                  </a:lnTo>
                  <a:lnTo>
                    <a:pt x="374" y="1228"/>
                  </a:lnTo>
                  <a:lnTo>
                    <a:pt x="307" y="1237"/>
                  </a:lnTo>
                  <a:lnTo>
                    <a:pt x="248" y="1239"/>
                  </a:lnTo>
                  <a:lnTo>
                    <a:pt x="195" y="1239"/>
                  </a:lnTo>
                  <a:lnTo>
                    <a:pt x="149" y="1231"/>
                  </a:lnTo>
                  <a:lnTo>
                    <a:pt x="107" y="1226"/>
                  </a:lnTo>
                  <a:lnTo>
                    <a:pt x="71" y="1215"/>
                  </a:lnTo>
                  <a:lnTo>
                    <a:pt x="46" y="1206"/>
                  </a:lnTo>
                  <a:lnTo>
                    <a:pt x="28" y="1198"/>
                  </a:lnTo>
                  <a:lnTo>
                    <a:pt x="14" y="1192"/>
                  </a:lnTo>
                  <a:lnTo>
                    <a:pt x="11" y="1190"/>
                  </a:lnTo>
                  <a:lnTo>
                    <a:pt x="5" y="1198"/>
                  </a:lnTo>
                  <a:lnTo>
                    <a:pt x="14" y="1204"/>
                  </a:lnTo>
                  <a:lnTo>
                    <a:pt x="30" y="1176"/>
                  </a:lnTo>
                  <a:lnTo>
                    <a:pt x="46" y="1149"/>
                  </a:lnTo>
                  <a:lnTo>
                    <a:pt x="61" y="1118"/>
                  </a:lnTo>
                  <a:lnTo>
                    <a:pt x="74" y="1088"/>
                  </a:lnTo>
                  <a:lnTo>
                    <a:pt x="96" y="1028"/>
                  </a:lnTo>
                  <a:lnTo>
                    <a:pt x="113" y="962"/>
                  </a:lnTo>
                  <a:lnTo>
                    <a:pt x="124" y="893"/>
                  </a:lnTo>
                  <a:lnTo>
                    <a:pt x="132" y="822"/>
                  </a:lnTo>
                  <a:lnTo>
                    <a:pt x="138" y="751"/>
                  </a:lnTo>
                  <a:lnTo>
                    <a:pt x="138" y="679"/>
                  </a:lnTo>
                  <a:lnTo>
                    <a:pt x="138" y="602"/>
                  </a:lnTo>
                  <a:lnTo>
                    <a:pt x="132" y="528"/>
                  </a:lnTo>
                  <a:lnTo>
                    <a:pt x="124" y="424"/>
                  </a:lnTo>
                  <a:lnTo>
                    <a:pt x="110" y="329"/>
                  </a:lnTo>
                  <a:lnTo>
                    <a:pt x="96" y="241"/>
                  </a:lnTo>
                  <a:lnTo>
                    <a:pt x="80" y="161"/>
                  </a:lnTo>
                  <a:lnTo>
                    <a:pt x="52" y="48"/>
                  </a:lnTo>
                  <a:lnTo>
                    <a:pt x="41" y="7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36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205"/>
            <p:cNvSpPr>
              <a:spLocks/>
            </p:cNvSpPr>
            <p:nvPr/>
          </p:nvSpPr>
          <p:spPr bwMode="auto">
            <a:xfrm>
              <a:off x="4572001" y="3957638"/>
              <a:ext cx="142875" cy="282575"/>
            </a:xfrm>
            <a:custGeom>
              <a:avLst/>
              <a:gdLst>
                <a:gd name="T0" fmla="*/ 41 w 632"/>
                <a:gd name="T1" fmla="*/ 0 h 1248"/>
                <a:gd name="T2" fmla="*/ 49 w 632"/>
                <a:gd name="T3" fmla="*/ 38 h 1248"/>
                <a:gd name="T4" fmla="*/ 72 w 632"/>
                <a:gd name="T5" fmla="*/ 137 h 1248"/>
                <a:gd name="T6" fmla="*/ 85 w 632"/>
                <a:gd name="T7" fmla="*/ 207 h 1248"/>
                <a:gd name="T8" fmla="*/ 96 w 632"/>
                <a:gd name="T9" fmla="*/ 286 h 1248"/>
                <a:gd name="T10" fmla="*/ 110 w 632"/>
                <a:gd name="T11" fmla="*/ 374 h 1248"/>
                <a:gd name="T12" fmla="*/ 118 w 632"/>
                <a:gd name="T13" fmla="*/ 467 h 1248"/>
                <a:gd name="T14" fmla="*/ 126 w 632"/>
                <a:gd name="T15" fmla="*/ 565 h 1248"/>
                <a:gd name="T16" fmla="*/ 129 w 632"/>
                <a:gd name="T17" fmla="*/ 667 h 1248"/>
                <a:gd name="T18" fmla="*/ 126 w 632"/>
                <a:gd name="T19" fmla="*/ 768 h 1248"/>
                <a:gd name="T20" fmla="*/ 121 w 632"/>
                <a:gd name="T21" fmla="*/ 818 h 1248"/>
                <a:gd name="T22" fmla="*/ 118 w 632"/>
                <a:gd name="T23" fmla="*/ 867 h 1248"/>
                <a:gd name="T24" fmla="*/ 110 w 632"/>
                <a:gd name="T25" fmla="*/ 917 h 1248"/>
                <a:gd name="T26" fmla="*/ 101 w 632"/>
                <a:gd name="T27" fmla="*/ 964 h 1248"/>
                <a:gd name="T28" fmla="*/ 90 w 632"/>
                <a:gd name="T29" fmla="*/ 1012 h 1248"/>
                <a:gd name="T30" fmla="*/ 77 w 632"/>
                <a:gd name="T31" fmla="*/ 1057 h 1248"/>
                <a:gd name="T32" fmla="*/ 61 w 632"/>
                <a:gd name="T33" fmla="*/ 1100 h 1248"/>
                <a:gd name="T34" fmla="*/ 43 w 632"/>
                <a:gd name="T35" fmla="*/ 1142 h 1248"/>
                <a:gd name="T36" fmla="*/ 25 w 632"/>
                <a:gd name="T37" fmla="*/ 1180 h 1248"/>
                <a:gd name="T38" fmla="*/ 0 w 632"/>
                <a:gd name="T39" fmla="*/ 1219 h 1248"/>
                <a:gd name="T40" fmla="*/ 11 w 632"/>
                <a:gd name="T41" fmla="*/ 1221 h 1248"/>
                <a:gd name="T42" fmla="*/ 38 w 632"/>
                <a:gd name="T43" fmla="*/ 1230 h 1248"/>
                <a:gd name="T44" fmla="*/ 85 w 632"/>
                <a:gd name="T45" fmla="*/ 1241 h 1248"/>
                <a:gd name="T46" fmla="*/ 146 w 632"/>
                <a:gd name="T47" fmla="*/ 1246 h 1248"/>
                <a:gd name="T48" fmla="*/ 184 w 632"/>
                <a:gd name="T49" fmla="*/ 1248 h 1248"/>
                <a:gd name="T50" fmla="*/ 223 w 632"/>
                <a:gd name="T51" fmla="*/ 1248 h 1248"/>
                <a:gd name="T52" fmla="*/ 266 w 632"/>
                <a:gd name="T53" fmla="*/ 1248 h 1248"/>
                <a:gd name="T54" fmla="*/ 313 w 632"/>
                <a:gd name="T55" fmla="*/ 1243 h 1248"/>
                <a:gd name="T56" fmla="*/ 362 w 632"/>
                <a:gd name="T57" fmla="*/ 1235 h 1248"/>
                <a:gd name="T58" fmla="*/ 414 w 632"/>
                <a:gd name="T59" fmla="*/ 1224 h 1248"/>
                <a:gd name="T60" fmla="*/ 472 w 632"/>
                <a:gd name="T61" fmla="*/ 1210 h 1248"/>
                <a:gd name="T62" fmla="*/ 531 w 632"/>
                <a:gd name="T63" fmla="*/ 1191 h 1248"/>
                <a:gd name="T64" fmla="*/ 542 w 632"/>
                <a:gd name="T65" fmla="*/ 1161 h 1248"/>
                <a:gd name="T66" fmla="*/ 565 w 632"/>
                <a:gd name="T67" fmla="*/ 1075 h 1248"/>
                <a:gd name="T68" fmla="*/ 580 w 632"/>
                <a:gd name="T69" fmla="*/ 1016 h 1248"/>
                <a:gd name="T70" fmla="*/ 596 w 632"/>
                <a:gd name="T71" fmla="*/ 947 h 1248"/>
                <a:gd name="T72" fmla="*/ 610 w 632"/>
                <a:gd name="T73" fmla="*/ 867 h 1248"/>
                <a:gd name="T74" fmla="*/ 621 w 632"/>
                <a:gd name="T75" fmla="*/ 782 h 1248"/>
                <a:gd name="T76" fmla="*/ 629 w 632"/>
                <a:gd name="T77" fmla="*/ 692 h 1248"/>
                <a:gd name="T78" fmla="*/ 632 w 632"/>
                <a:gd name="T79" fmla="*/ 595 h 1248"/>
                <a:gd name="T80" fmla="*/ 632 w 632"/>
                <a:gd name="T81" fmla="*/ 546 h 1248"/>
                <a:gd name="T82" fmla="*/ 629 w 632"/>
                <a:gd name="T83" fmla="*/ 497 h 1248"/>
                <a:gd name="T84" fmla="*/ 623 w 632"/>
                <a:gd name="T85" fmla="*/ 448 h 1248"/>
                <a:gd name="T86" fmla="*/ 618 w 632"/>
                <a:gd name="T87" fmla="*/ 398 h 1248"/>
                <a:gd name="T88" fmla="*/ 610 w 632"/>
                <a:gd name="T89" fmla="*/ 346 h 1248"/>
                <a:gd name="T90" fmla="*/ 599 w 632"/>
                <a:gd name="T91" fmla="*/ 297 h 1248"/>
                <a:gd name="T92" fmla="*/ 588 w 632"/>
                <a:gd name="T93" fmla="*/ 245 h 1248"/>
                <a:gd name="T94" fmla="*/ 571 w 632"/>
                <a:gd name="T95" fmla="*/ 195 h 1248"/>
                <a:gd name="T96" fmla="*/ 552 w 632"/>
                <a:gd name="T97" fmla="*/ 146 h 1248"/>
                <a:gd name="T98" fmla="*/ 531 w 632"/>
                <a:gd name="T99" fmla="*/ 97 h 1248"/>
                <a:gd name="T100" fmla="*/ 508 w 632"/>
                <a:gd name="T101" fmla="*/ 50 h 1248"/>
                <a:gd name="T102" fmla="*/ 481 w 632"/>
                <a:gd name="T103" fmla="*/ 0 h 1248"/>
                <a:gd name="T104" fmla="*/ 41 w 632"/>
                <a:gd name="T105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248">
                  <a:moveTo>
                    <a:pt x="41" y="0"/>
                  </a:moveTo>
                  <a:lnTo>
                    <a:pt x="49" y="38"/>
                  </a:lnTo>
                  <a:lnTo>
                    <a:pt x="72" y="137"/>
                  </a:lnTo>
                  <a:lnTo>
                    <a:pt x="85" y="207"/>
                  </a:lnTo>
                  <a:lnTo>
                    <a:pt x="96" y="286"/>
                  </a:lnTo>
                  <a:lnTo>
                    <a:pt x="110" y="374"/>
                  </a:lnTo>
                  <a:lnTo>
                    <a:pt x="118" y="467"/>
                  </a:lnTo>
                  <a:lnTo>
                    <a:pt x="126" y="565"/>
                  </a:lnTo>
                  <a:lnTo>
                    <a:pt x="129" y="667"/>
                  </a:lnTo>
                  <a:lnTo>
                    <a:pt x="126" y="768"/>
                  </a:lnTo>
                  <a:lnTo>
                    <a:pt x="121" y="818"/>
                  </a:lnTo>
                  <a:lnTo>
                    <a:pt x="118" y="867"/>
                  </a:lnTo>
                  <a:lnTo>
                    <a:pt x="110" y="917"/>
                  </a:lnTo>
                  <a:lnTo>
                    <a:pt x="101" y="964"/>
                  </a:lnTo>
                  <a:lnTo>
                    <a:pt x="90" y="1012"/>
                  </a:lnTo>
                  <a:lnTo>
                    <a:pt x="77" y="1057"/>
                  </a:lnTo>
                  <a:lnTo>
                    <a:pt x="61" y="1100"/>
                  </a:lnTo>
                  <a:lnTo>
                    <a:pt x="43" y="1142"/>
                  </a:lnTo>
                  <a:lnTo>
                    <a:pt x="25" y="1180"/>
                  </a:lnTo>
                  <a:lnTo>
                    <a:pt x="0" y="1219"/>
                  </a:lnTo>
                  <a:lnTo>
                    <a:pt x="11" y="1221"/>
                  </a:lnTo>
                  <a:lnTo>
                    <a:pt x="38" y="1230"/>
                  </a:lnTo>
                  <a:lnTo>
                    <a:pt x="85" y="1241"/>
                  </a:lnTo>
                  <a:lnTo>
                    <a:pt x="146" y="1246"/>
                  </a:lnTo>
                  <a:lnTo>
                    <a:pt x="184" y="1248"/>
                  </a:lnTo>
                  <a:lnTo>
                    <a:pt x="223" y="1248"/>
                  </a:lnTo>
                  <a:lnTo>
                    <a:pt x="266" y="1248"/>
                  </a:lnTo>
                  <a:lnTo>
                    <a:pt x="313" y="1243"/>
                  </a:lnTo>
                  <a:lnTo>
                    <a:pt x="362" y="1235"/>
                  </a:lnTo>
                  <a:lnTo>
                    <a:pt x="414" y="1224"/>
                  </a:lnTo>
                  <a:lnTo>
                    <a:pt x="472" y="1210"/>
                  </a:lnTo>
                  <a:lnTo>
                    <a:pt x="531" y="1191"/>
                  </a:lnTo>
                  <a:lnTo>
                    <a:pt x="542" y="1161"/>
                  </a:lnTo>
                  <a:lnTo>
                    <a:pt x="565" y="1075"/>
                  </a:lnTo>
                  <a:lnTo>
                    <a:pt x="580" y="1016"/>
                  </a:lnTo>
                  <a:lnTo>
                    <a:pt x="596" y="947"/>
                  </a:lnTo>
                  <a:lnTo>
                    <a:pt x="610" y="867"/>
                  </a:lnTo>
                  <a:lnTo>
                    <a:pt x="621" y="782"/>
                  </a:lnTo>
                  <a:lnTo>
                    <a:pt x="629" y="692"/>
                  </a:lnTo>
                  <a:lnTo>
                    <a:pt x="632" y="595"/>
                  </a:lnTo>
                  <a:lnTo>
                    <a:pt x="632" y="546"/>
                  </a:lnTo>
                  <a:lnTo>
                    <a:pt x="629" y="497"/>
                  </a:lnTo>
                  <a:lnTo>
                    <a:pt x="623" y="448"/>
                  </a:lnTo>
                  <a:lnTo>
                    <a:pt x="618" y="398"/>
                  </a:lnTo>
                  <a:lnTo>
                    <a:pt x="610" y="346"/>
                  </a:lnTo>
                  <a:lnTo>
                    <a:pt x="599" y="297"/>
                  </a:lnTo>
                  <a:lnTo>
                    <a:pt x="588" y="245"/>
                  </a:lnTo>
                  <a:lnTo>
                    <a:pt x="571" y="195"/>
                  </a:lnTo>
                  <a:lnTo>
                    <a:pt x="552" y="146"/>
                  </a:lnTo>
                  <a:lnTo>
                    <a:pt x="531" y="97"/>
                  </a:lnTo>
                  <a:lnTo>
                    <a:pt x="508" y="50"/>
                  </a:lnTo>
                  <a:lnTo>
                    <a:pt x="481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8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206"/>
            <p:cNvSpPr>
              <a:spLocks/>
            </p:cNvSpPr>
            <p:nvPr/>
          </p:nvSpPr>
          <p:spPr bwMode="auto">
            <a:xfrm>
              <a:off x="4570413" y="3956050"/>
              <a:ext cx="146050" cy="285750"/>
            </a:xfrm>
            <a:custGeom>
              <a:avLst/>
              <a:gdLst>
                <a:gd name="T0" fmla="*/ 42 w 650"/>
                <a:gd name="T1" fmla="*/ 10 h 1264"/>
                <a:gd name="T2" fmla="*/ 77 w 650"/>
                <a:gd name="T3" fmla="*/ 172 h 1264"/>
                <a:gd name="T4" fmla="*/ 102 w 650"/>
                <a:gd name="T5" fmla="*/ 318 h 1264"/>
                <a:gd name="T6" fmla="*/ 122 w 650"/>
                <a:gd name="T7" fmla="*/ 490 h 1264"/>
                <a:gd name="T8" fmla="*/ 130 w 650"/>
                <a:gd name="T9" fmla="*/ 679 h 1264"/>
                <a:gd name="T10" fmla="*/ 122 w 650"/>
                <a:gd name="T11" fmla="*/ 827 h 1264"/>
                <a:gd name="T12" fmla="*/ 102 w 650"/>
                <a:gd name="T13" fmla="*/ 973 h 1264"/>
                <a:gd name="T14" fmla="*/ 64 w 650"/>
                <a:gd name="T15" fmla="*/ 1105 h 1264"/>
                <a:gd name="T16" fmla="*/ 36 w 650"/>
                <a:gd name="T17" fmla="*/ 1165 h 1264"/>
                <a:gd name="T18" fmla="*/ 3 w 650"/>
                <a:gd name="T19" fmla="*/ 1220 h 1264"/>
                <a:gd name="T20" fmla="*/ 6 w 650"/>
                <a:gd name="T21" fmla="*/ 1233 h 1264"/>
                <a:gd name="T22" fmla="*/ 64 w 650"/>
                <a:gd name="T23" fmla="*/ 1250 h 1264"/>
                <a:gd name="T24" fmla="*/ 130 w 650"/>
                <a:gd name="T25" fmla="*/ 1258 h 1264"/>
                <a:gd name="T26" fmla="*/ 218 w 650"/>
                <a:gd name="T27" fmla="*/ 1264 h 1264"/>
                <a:gd name="T28" fmla="*/ 324 w 650"/>
                <a:gd name="T29" fmla="*/ 1258 h 1264"/>
                <a:gd name="T30" fmla="*/ 407 w 650"/>
                <a:gd name="T31" fmla="*/ 1244 h 1264"/>
                <a:gd name="T32" fmla="*/ 495 w 650"/>
                <a:gd name="T33" fmla="*/ 1220 h 1264"/>
                <a:gd name="T34" fmla="*/ 547 w 650"/>
                <a:gd name="T35" fmla="*/ 1201 h 1264"/>
                <a:gd name="T36" fmla="*/ 578 w 650"/>
                <a:gd name="T37" fmla="*/ 1097 h 1264"/>
                <a:gd name="T38" fmla="*/ 616 w 650"/>
                <a:gd name="T39" fmla="*/ 935 h 1264"/>
                <a:gd name="T40" fmla="*/ 641 w 650"/>
                <a:gd name="T41" fmla="*/ 778 h 1264"/>
                <a:gd name="T42" fmla="*/ 650 w 650"/>
                <a:gd name="T43" fmla="*/ 663 h 1264"/>
                <a:gd name="T44" fmla="*/ 646 w 650"/>
                <a:gd name="T45" fmla="*/ 528 h 1264"/>
                <a:gd name="T46" fmla="*/ 632 w 650"/>
                <a:gd name="T47" fmla="*/ 375 h 1264"/>
                <a:gd name="T48" fmla="*/ 597 w 650"/>
                <a:gd name="T49" fmla="*/ 224 h 1264"/>
                <a:gd name="T50" fmla="*/ 553 w 650"/>
                <a:gd name="T51" fmla="*/ 111 h 1264"/>
                <a:gd name="T52" fmla="*/ 517 w 650"/>
                <a:gd name="T53" fmla="*/ 40 h 1264"/>
                <a:gd name="T54" fmla="*/ 490 w 650"/>
                <a:gd name="T55" fmla="*/ 0 h 1264"/>
                <a:gd name="T56" fmla="*/ 42 w 650"/>
                <a:gd name="T57" fmla="*/ 5 h 1264"/>
                <a:gd name="T58" fmla="*/ 50 w 650"/>
                <a:gd name="T59" fmla="*/ 7 h 1264"/>
                <a:gd name="T60" fmla="*/ 490 w 650"/>
                <a:gd name="T61" fmla="*/ 16 h 1264"/>
                <a:gd name="T62" fmla="*/ 481 w 650"/>
                <a:gd name="T63" fmla="*/ 13 h 1264"/>
                <a:gd name="T64" fmla="*/ 520 w 650"/>
                <a:gd name="T65" fmla="*/ 84 h 1264"/>
                <a:gd name="T66" fmla="*/ 553 w 650"/>
                <a:gd name="T67" fmla="*/ 155 h 1264"/>
                <a:gd name="T68" fmla="*/ 599 w 650"/>
                <a:gd name="T69" fmla="*/ 304 h 1264"/>
                <a:gd name="T70" fmla="*/ 624 w 650"/>
                <a:gd name="T71" fmla="*/ 455 h 1264"/>
                <a:gd name="T72" fmla="*/ 632 w 650"/>
                <a:gd name="T73" fmla="*/ 600 h 1264"/>
                <a:gd name="T74" fmla="*/ 627 w 650"/>
                <a:gd name="T75" fmla="*/ 721 h 1264"/>
                <a:gd name="T76" fmla="*/ 616 w 650"/>
                <a:gd name="T77" fmla="*/ 830 h 1264"/>
                <a:gd name="T78" fmla="*/ 583 w 650"/>
                <a:gd name="T79" fmla="*/ 1019 h 1264"/>
                <a:gd name="T80" fmla="*/ 547 w 650"/>
                <a:gd name="T81" fmla="*/ 1149 h 1264"/>
                <a:gd name="T82" fmla="*/ 531 w 650"/>
                <a:gd name="T83" fmla="*/ 1195 h 1264"/>
                <a:gd name="T84" fmla="*/ 536 w 650"/>
                <a:gd name="T85" fmla="*/ 1190 h 1264"/>
                <a:gd name="T86" fmla="*/ 446 w 650"/>
                <a:gd name="T87" fmla="*/ 1217 h 1264"/>
                <a:gd name="T88" fmla="*/ 360 w 650"/>
                <a:gd name="T89" fmla="*/ 1237 h 1264"/>
                <a:gd name="T90" fmla="*/ 286 w 650"/>
                <a:gd name="T91" fmla="*/ 1244 h 1264"/>
                <a:gd name="T92" fmla="*/ 171 w 650"/>
                <a:gd name="T93" fmla="*/ 1248 h 1264"/>
                <a:gd name="T94" fmla="*/ 97 w 650"/>
                <a:gd name="T95" fmla="*/ 1239 h 1264"/>
                <a:gd name="T96" fmla="*/ 25 w 650"/>
                <a:gd name="T97" fmla="*/ 1223 h 1264"/>
                <a:gd name="T98" fmla="*/ 12 w 650"/>
                <a:gd name="T99" fmla="*/ 1217 h 1264"/>
                <a:gd name="T100" fmla="*/ 18 w 650"/>
                <a:gd name="T101" fmla="*/ 1231 h 1264"/>
                <a:gd name="T102" fmla="*/ 50 w 650"/>
                <a:gd name="T103" fmla="*/ 1174 h 1264"/>
                <a:gd name="T104" fmla="*/ 77 w 650"/>
                <a:gd name="T105" fmla="*/ 1111 h 1264"/>
                <a:gd name="T106" fmla="*/ 119 w 650"/>
                <a:gd name="T107" fmla="*/ 976 h 1264"/>
                <a:gd name="T108" fmla="*/ 138 w 650"/>
                <a:gd name="T109" fmla="*/ 830 h 1264"/>
                <a:gd name="T110" fmla="*/ 146 w 650"/>
                <a:gd name="T111" fmla="*/ 679 h 1264"/>
                <a:gd name="T112" fmla="*/ 140 w 650"/>
                <a:gd name="T113" fmla="*/ 550 h 1264"/>
                <a:gd name="T114" fmla="*/ 119 w 650"/>
                <a:gd name="T115" fmla="*/ 315 h 1264"/>
                <a:gd name="T116" fmla="*/ 86 w 650"/>
                <a:gd name="T117" fmla="*/ 128 h 1264"/>
                <a:gd name="T118" fmla="*/ 58 w 650"/>
                <a:gd name="T119" fmla="*/ 7 h 1264"/>
                <a:gd name="T120" fmla="*/ 50 w 650"/>
                <a:gd name="T121" fmla="*/ 16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50" h="1264">
                  <a:moveTo>
                    <a:pt x="50" y="7"/>
                  </a:moveTo>
                  <a:lnTo>
                    <a:pt x="42" y="10"/>
                  </a:lnTo>
                  <a:lnTo>
                    <a:pt x="56" y="68"/>
                  </a:lnTo>
                  <a:lnTo>
                    <a:pt x="77" y="172"/>
                  </a:lnTo>
                  <a:lnTo>
                    <a:pt x="88" y="241"/>
                  </a:lnTo>
                  <a:lnTo>
                    <a:pt x="102" y="318"/>
                  </a:lnTo>
                  <a:lnTo>
                    <a:pt x="110" y="402"/>
                  </a:lnTo>
                  <a:lnTo>
                    <a:pt x="122" y="490"/>
                  </a:lnTo>
                  <a:lnTo>
                    <a:pt x="127" y="584"/>
                  </a:lnTo>
                  <a:lnTo>
                    <a:pt x="130" y="679"/>
                  </a:lnTo>
                  <a:lnTo>
                    <a:pt x="127" y="753"/>
                  </a:lnTo>
                  <a:lnTo>
                    <a:pt x="122" y="827"/>
                  </a:lnTo>
                  <a:lnTo>
                    <a:pt x="113" y="902"/>
                  </a:lnTo>
                  <a:lnTo>
                    <a:pt x="102" y="973"/>
                  </a:lnTo>
                  <a:lnTo>
                    <a:pt x="83" y="1041"/>
                  </a:lnTo>
                  <a:lnTo>
                    <a:pt x="64" y="1105"/>
                  </a:lnTo>
                  <a:lnTo>
                    <a:pt x="50" y="1135"/>
                  </a:lnTo>
                  <a:lnTo>
                    <a:pt x="36" y="1165"/>
                  </a:lnTo>
                  <a:lnTo>
                    <a:pt x="20" y="1192"/>
                  </a:lnTo>
                  <a:lnTo>
                    <a:pt x="3" y="1220"/>
                  </a:lnTo>
                  <a:lnTo>
                    <a:pt x="0" y="1228"/>
                  </a:lnTo>
                  <a:lnTo>
                    <a:pt x="6" y="1233"/>
                  </a:lnTo>
                  <a:lnTo>
                    <a:pt x="20" y="1239"/>
                  </a:lnTo>
                  <a:lnTo>
                    <a:pt x="64" y="1250"/>
                  </a:lnTo>
                  <a:lnTo>
                    <a:pt x="94" y="1255"/>
                  </a:lnTo>
                  <a:lnTo>
                    <a:pt x="130" y="1258"/>
                  </a:lnTo>
                  <a:lnTo>
                    <a:pt x="171" y="1264"/>
                  </a:lnTo>
                  <a:lnTo>
                    <a:pt x="218" y="1264"/>
                  </a:lnTo>
                  <a:lnTo>
                    <a:pt x="286" y="1262"/>
                  </a:lnTo>
                  <a:lnTo>
                    <a:pt x="324" y="1258"/>
                  </a:lnTo>
                  <a:lnTo>
                    <a:pt x="363" y="1253"/>
                  </a:lnTo>
                  <a:lnTo>
                    <a:pt x="407" y="1244"/>
                  </a:lnTo>
                  <a:lnTo>
                    <a:pt x="448" y="1233"/>
                  </a:lnTo>
                  <a:lnTo>
                    <a:pt x="495" y="1220"/>
                  </a:lnTo>
                  <a:lnTo>
                    <a:pt x="542" y="1206"/>
                  </a:lnTo>
                  <a:lnTo>
                    <a:pt x="547" y="1201"/>
                  </a:lnTo>
                  <a:lnTo>
                    <a:pt x="561" y="1154"/>
                  </a:lnTo>
                  <a:lnTo>
                    <a:pt x="578" y="1097"/>
                  </a:lnTo>
                  <a:lnTo>
                    <a:pt x="597" y="1023"/>
                  </a:lnTo>
                  <a:lnTo>
                    <a:pt x="616" y="935"/>
                  </a:lnTo>
                  <a:lnTo>
                    <a:pt x="632" y="834"/>
                  </a:lnTo>
                  <a:lnTo>
                    <a:pt x="641" y="778"/>
                  </a:lnTo>
                  <a:lnTo>
                    <a:pt x="644" y="721"/>
                  </a:lnTo>
                  <a:lnTo>
                    <a:pt x="650" y="663"/>
                  </a:lnTo>
                  <a:lnTo>
                    <a:pt x="650" y="600"/>
                  </a:lnTo>
                  <a:lnTo>
                    <a:pt x="646" y="528"/>
                  </a:lnTo>
                  <a:lnTo>
                    <a:pt x="641" y="451"/>
                  </a:lnTo>
                  <a:lnTo>
                    <a:pt x="632" y="375"/>
                  </a:lnTo>
                  <a:lnTo>
                    <a:pt x="616" y="300"/>
                  </a:lnTo>
                  <a:lnTo>
                    <a:pt x="597" y="224"/>
                  </a:lnTo>
                  <a:lnTo>
                    <a:pt x="569" y="149"/>
                  </a:lnTo>
                  <a:lnTo>
                    <a:pt x="553" y="111"/>
                  </a:lnTo>
                  <a:lnTo>
                    <a:pt x="536" y="76"/>
                  </a:lnTo>
                  <a:lnTo>
                    <a:pt x="517" y="40"/>
                  </a:lnTo>
                  <a:lnTo>
                    <a:pt x="495" y="5"/>
                  </a:lnTo>
                  <a:lnTo>
                    <a:pt x="490" y="0"/>
                  </a:lnTo>
                  <a:lnTo>
                    <a:pt x="50" y="0"/>
                  </a:lnTo>
                  <a:lnTo>
                    <a:pt x="42" y="5"/>
                  </a:lnTo>
                  <a:lnTo>
                    <a:pt x="42" y="10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490" y="16"/>
                  </a:lnTo>
                  <a:lnTo>
                    <a:pt x="490" y="7"/>
                  </a:lnTo>
                  <a:lnTo>
                    <a:pt x="481" y="13"/>
                  </a:lnTo>
                  <a:lnTo>
                    <a:pt x="504" y="48"/>
                  </a:lnTo>
                  <a:lnTo>
                    <a:pt x="520" y="84"/>
                  </a:lnTo>
                  <a:lnTo>
                    <a:pt x="540" y="120"/>
                  </a:lnTo>
                  <a:lnTo>
                    <a:pt x="553" y="155"/>
                  </a:lnTo>
                  <a:lnTo>
                    <a:pt x="580" y="230"/>
                  </a:lnTo>
                  <a:lnTo>
                    <a:pt x="599" y="304"/>
                  </a:lnTo>
                  <a:lnTo>
                    <a:pt x="616" y="378"/>
                  </a:lnTo>
                  <a:lnTo>
                    <a:pt x="624" y="455"/>
                  </a:lnTo>
                  <a:lnTo>
                    <a:pt x="630" y="528"/>
                  </a:lnTo>
                  <a:lnTo>
                    <a:pt x="632" y="600"/>
                  </a:lnTo>
                  <a:lnTo>
                    <a:pt x="632" y="660"/>
                  </a:lnTo>
                  <a:lnTo>
                    <a:pt x="627" y="721"/>
                  </a:lnTo>
                  <a:lnTo>
                    <a:pt x="624" y="775"/>
                  </a:lnTo>
                  <a:lnTo>
                    <a:pt x="616" y="830"/>
                  </a:lnTo>
                  <a:lnTo>
                    <a:pt x="599" y="931"/>
                  </a:lnTo>
                  <a:lnTo>
                    <a:pt x="583" y="1019"/>
                  </a:lnTo>
                  <a:lnTo>
                    <a:pt x="564" y="1093"/>
                  </a:lnTo>
                  <a:lnTo>
                    <a:pt x="547" y="1149"/>
                  </a:lnTo>
                  <a:lnTo>
                    <a:pt x="536" y="1185"/>
                  </a:lnTo>
                  <a:lnTo>
                    <a:pt x="531" y="1195"/>
                  </a:lnTo>
                  <a:lnTo>
                    <a:pt x="540" y="1198"/>
                  </a:lnTo>
                  <a:lnTo>
                    <a:pt x="536" y="1190"/>
                  </a:lnTo>
                  <a:lnTo>
                    <a:pt x="490" y="1206"/>
                  </a:lnTo>
                  <a:lnTo>
                    <a:pt x="446" y="1217"/>
                  </a:lnTo>
                  <a:lnTo>
                    <a:pt x="402" y="1228"/>
                  </a:lnTo>
                  <a:lnTo>
                    <a:pt x="360" y="1237"/>
                  </a:lnTo>
                  <a:lnTo>
                    <a:pt x="322" y="1242"/>
                  </a:lnTo>
                  <a:lnTo>
                    <a:pt x="286" y="1244"/>
                  </a:lnTo>
                  <a:lnTo>
                    <a:pt x="218" y="1248"/>
                  </a:lnTo>
                  <a:lnTo>
                    <a:pt x="171" y="1248"/>
                  </a:lnTo>
                  <a:lnTo>
                    <a:pt x="130" y="1244"/>
                  </a:lnTo>
                  <a:lnTo>
                    <a:pt x="97" y="1239"/>
                  </a:lnTo>
                  <a:lnTo>
                    <a:pt x="67" y="1233"/>
                  </a:lnTo>
                  <a:lnTo>
                    <a:pt x="25" y="1223"/>
                  </a:lnTo>
                  <a:lnTo>
                    <a:pt x="18" y="1220"/>
                  </a:lnTo>
                  <a:lnTo>
                    <a:pt x="12" y="1217"/>
                  </a:lnTo>
                  <a:lnTo>
                    <a:pt x="9" y="1226"/>
                  </a:lnTo>
                  <a:lnTo>
                    <a:pt x="18" y="1231"/>
                  </a:lnTo>
                  <a:lnTo>
                    <a:pt x="34" y="1201"/>
                  </a:lnTo>
                  <a:lnTo>
                    <a:pt x="50" y="1174"/>
                  </a:lnTo>
                  <a:lnTo>
                    <a:pt x="64" y="1143"/>
                  </a:lnTo>
                  <a:lnTo>
                    <a:pt x="77" y="1111"/>
                  </a:lnTo>
                  <a:lnTo>
                    <a:pt x="99" y="1044"/>
                  </a:lnTo>
                  <a:lnTo>
                    <a:pt x="119" y="976"/>
                  </a:lnTo>
                  <a:lnTo>
                    <a:pt x="130" y="904"/>
                  </a:lnTo>
                  <a:lnTo>
                    <a:pt x="138" y="830"/>
                  </a:lnTo>
                  <a:lnTo>
                    <a:pt x="144" y="753"/>
                  </a:lnTo>
                  <a:lnTo>
                    <a:pt x="146" y="679"/>
                  </a:lnTo>
                  <a:lnTo>
                    <a:pt x="144" y="613"/>
                  </a:lnTo>
                  <a:lnTo>
                    <a:pt x="140" y="550"/>
                  </a:lnTo>
                  <a:lnTo>
                    <a:pt x="133" y="430"/>
                  </a:lnTo>
                  <a:lnTo>
                    <a:pt x="119" y="315"/>
                  </a:lnTo>
                  <a:lnTo>
                    <a:pt x="102" y="216"/>
                  </a:lnTo>
                  <a:lnTo>
                    <a:pt x="86" y="128"/>
                  </a:lnTo>
                  <a:lnTo>
                    <a:pt x="72" y="63"/>
                  </a:lnTo>
                  <a:lnTo>
                    <a:pt x="58" y="7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50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207"/>
            <p:cNvSpPr>
              <a:spLocks/>
            </p:cNvSpPr>
            <p:nvPr/>
          </p:nvSpPr>
          <p:spPr bwMode="auto">
            <a:xfrm>
              <a:off x="4575176" y="4108450"/>
              <a:ext cx="138113" cy="130175"/>
            </a:xfrm>
            <a:custGeom>
              <a:avLst/>
              <a:gdLst>
                <a:gd name="T0" fmla="*/ 609 w 609"/>
                <a:gd name="T1" fmla="*/ 0 h 577"/>
                <a:gd name="T2" fmla="*/ 580 w 609"/>
                <a:gd name="T3" fmla="*/ 30 h 577"/>
                <a:gd name="T4" fmla="*/ 549 w 609"/>
                <a:gd name="T5" fmla="*/ 57 h 577"/>
                <a:gd name="T6" fmla="*/ 517 w 609"/>
                <a:gd name="T7" fmla="*/ 82 h 577"/>
                <a:gd name="T8" fmla="*/ 483 w 609"/>
                <a:gd name="T9" fmla="*/ 104 h 577"/>
                <a:gd name="T10" fmla="*/ 450 w 609"/>
                <a:gd name="T11" fmla="*/ 121 h 577"/>
                <a:gd name="T12" fmla="*/ 412 w 609"/>
                <a:gd name="T13" fmla="*/ 134 h 577"/>
                <a:gd name="T14" fmla="*/ 373 w 609"/>
                <a:gd name="T15" fmla="*/ 140 h 577"/>
                <a:gd name="T16" fmla="*/ 335 w 609"/>
                <a:gd name="T17" fmla="*/ 143 h 577"/>
                <a:gd name="T18" fmla="*/ 310 w 609"/>
                <a:gd name="T19" fmla="*/ 143 h 577"/>
                <a:gd name="T20" fmla="*/ 283 w 609"/>
                <a:gd name="T21" fmla="*/ 140 h 577"/>
                <a:gd name="T22" fmla="*/ 256 w 609"/>
                <a:gd name="T23" fmla="*/ 134 h 577"/>
                <a:gd name="T24" fmla="*/ 227 w 609"/>
                <a:gd name="T25" fmla="*/ 127 h 577"/>
                <a:gd name="T26" fmla="*/ 200 w 609"/>
                <a:gd name="T27" fmla="*/ 109 h 577"/>
                <a:gd name="T28" fmla="*/ 173 w 609"/>
                <a:gd name="T29" fmla="*/ 93 h 577"/>
                <a:gd name="T30" fmla="*/ 148 w 609"/>
                <a:gd name="T31" fmla="*/ 75 h 577"/>
                <a:gd name="T32" fmla="*/ 121 w 609"/>
                <a:gd name="T33" fmla="*/ 52 h 577"/>
                <a:gd name="T34" fmla="*/ 117 w 609"/>
                <a:gd name="T35" fmla="*/ 121 h 577"/>
                <a:gd name="T36" fmla="*/ 112 w 609"/>
                <a:gd name="T37" fmla="*/ 187 h 577"/>
                <a:gd name="T38" fmla="*/ 104 w 609"/>
                <a:gd name="T39" fmla="*/ 255 h 577"/>
                <a:gd name="T40" fmla="*/ 90 w 609"/>
                <a:gd name="T41" fmla="*/ 318 h 577"/>
                <a:gd name="T42" fmla="*/ 74 w 609"/>
                <a:gd name="T43" fmla="*/ 382 h 577"/>
                <a:gd name="T44" fmla="*/ 54 w 609"/>
                <a:gd name="T45" fmla="*/ 442 h 577"/>
                <a:gd name="T46" fmla="*/ 29 w 609"/>
                <a:gd name="T47" fmla="*/ 497 h 577"/>
                <a:gd name="T48" fmla="*/ 13 w 609"/>
                <a:gd name="T49" fmla="*/ 524 h 577"/>
                <a:gd name="T50" fmla="*/ 0 w 609"/>
                <a:gd name="T51" fmla="*/ 549 h 577"/>
                <a:gd name="T52" fmla="*/ 2 w 609"/>
                <a:gd name="T53" fmla="*/ 552 h 577"/>
                <a:gd name="T54" fmla="*/ 44 w 609"/>
                <a:gd name="T55" fmla="*/ 562 h 577"/>
                <a:gd name="T56" fmla="*/ 74 w 609"/>
                <a:gd name="T57" fmla="*/ 568 h 577"/>
                <a:gd name="T58" fmla="*/ 107 w 609"/>
                <a:gd name="T59" fmla="*/ 573 h 577"/>
                <a:gd name="T60" fmla="*/ 148 w 609"/>
                <a:gd name="T61" fmla="*/ 577 h 577"/>
                <a:gd name="T62" fmla="*/ 195 w 609"/>
                <a:gd name="T63" fmla="*/ 577 h 577"/>
                <a:gd name="T64" fmla="*/ 261 w 609"/>
                <a:gd name="T65" fmla="*/ 573 h 577"/>
                <a:gd name="T66" fmla="*/ 299 w 609"/>
                <a:gd name="T67" fmla="*/ 571 h 577"/>
                <a:gd name="T68" fmla="*/ 337 w 609"/>
                <a:gd name="T69" fmla="*/ 566 h 577"/>
                <a:gd name="T70" fmla="*/ 379 w 609"/>
                <a:gd name="T71" fmla="*/ 557 h 577"/>
                <a:gd name="T72" fmla="*/ 420 w 609"/>
                <a:gd name="T73" fmla="*/ 549 h 577"/>
                <a:gd name="T74" fmla="*/ 464 w 609"/>
                <a:gd name="T75" fmla="*/ 535 h 577"/>
                <a:gd name="T76" fmla="*/ 508 w 609"/>
                <a:gd name="T77" fmla="*/ 521 h 577"/>
                <a:gd name="T78" fmla="*/ 513 w 609"/>
                <a:gd name="T79" fmla="*/ 514 h 577"/>
                <a:gd name="T80" fmla="*/ 524 w 609"/>
                <a:gd name="T81" fmla="*/ 478 h 577"/>
                <a:gd name="T82" fmla="*/ 541 w 609"/>
                <a:gd name="T83" fmla="*/ 422 h 577"/>
                <a:gd name="T84" fmla="*/ 560 w 609"/>
                <a:gd name="T85" fmla="*/ 348 h 577"/>
                <a:gd name="T86" fmla="*/ 574 w 609"/>
                <a:gd name="T87" fmla="*/ 275 h 577"/>
                <a:gd name="T88" fmla="*/ 591 w 609"/>
                <a:gd name="T89" fmla="*/ 190 h 577"/>
                <a:gd name="T90" fmla="*/ 601 w 609"/>
                <a:gd name="T91" fmla="*/ 96 h 577"/>
                <a:gd name="T92" fmla="*/ 609 w 609"/>
                <a:gd name="T93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09" h="577">
                  <a:moveTo>
                    <a:pt x="609" y="0"/>
                  </a:moveTo>
                  <a:lnTo>
                    <a:pt x="580" y="30"/>
                  </a:lnTo>
                  <a:lnTo>
                    <a:pt x="549" y="57"/>
                  </a:lnTo>
                  <a:lnTo>
                    <a:pt x="517" y="82"/>
                  </a:lnTo>
                  <a:lnTo>
                    <a:pt x="483" y="104"/>
                  </a:lnTo>
                  <a:lnTo>
                    <a:pt x="450" y="121"/>
                  </a:lnTo>
                  <a:lnTo>
                    <a:pt x="412" y="134"/>
                  </a:lnTo>
                  <a:lnTo>
                    <a:pt x="373" y="140"/>
                  </a:lnTo>
                  <a:lnTo>
                    <a:pt x="335" y="143"/>
                  </a:lnTo>
                  <a:lnTo>
                    <a:pt x="310" y="143"/>
                  </a:lnTo>
                  <a:lnTo>
                    <a:pt x="283" y="140"/>
                  </a:lnTo>
                  <a:lnTo>
                    <a:pt x="256" y="134"/>
                  </a:lnTo>
                  <a:lnTo>
                    <a:pt x="227" y="127"/>
                  </a:lnTo>
                  <a:lnTo>
                    <a:pt x="200" y="109"/>
                  </a:lnTo>
                  <a:lnTo>
                    <a:pt x="173" y="93"/>
                  </a:lnTo>
                  <a:lnTo>
                    <a:pt x="148" y="75"/>
                  </a:lnTo>
                  <a:lnTo>
                    <a:pt x="121" y="52"/>
                  </a:lnTo>
                  <a:lnTo>
                    <a:pt x="117" y="121"/>
                  </a:lnTo>
                  <a:lnTo>
                    <a:pt x="112" y="187"/>
                  </a:lnTo>
                  <a:lnTo>
                    <a:pt x="104" y="255"/>
                  </a:lnTo>
                  <a:lnTo>
                    <a:pt x="90" y="318"/>
                  </a:lnTo>
                  <a:lnTo>
                    <a:pt x="74" y="382"/>
                  </a:lnTo>
                  <a:lnTo>
                    <a:pt x="54" y="442"/>
                  </a:lnTo>
                  <a:lnTo>
                    <a:pt x="29" y="497"/>
                  </a:lnTo>
                  <a:lnTo>
                    <a:pt x="13" y="524"/>
                  </a:lnTo>
                  <a:lnTo>
                    <a:pt x="0" y="549"/>
                  </a:lnTo>
                  <a:lnTo>
                    <a:pt x="2" y="552"/>
                  </a:lnTo>
                  <a:lnTo>
                    <a:pt x="44" y="562"/>
                  </a:lnTo>
                  <a:lnTo>
                    <a:pt x="74" y="568"/>
                  </a:lnTo>
                  <a:lnTo>
                    <a:pt x="107" y="573"/>
                  </a:lnTo>
                  <a:lnTo>
                    <a:pt x="148" y="577"/>
                  </a:lnTo>
                  <a:lnTo>
                    <a:pt x="195" y="577"/>
                  </a:lnTo>
                  <a:lnTo>
                    <a:pt x="261" y="573"/>
                  </a:lnTo>
                  <a:lnTo>
                    <a:pt x="299" y="571"/>
                  </a:lnTo>
                  <a:lnTo>
                    <a:pt x="337" y="566"/>
                  </a:lnTo>
                  <a:lnTo>
                    <a:pt x="379" y="557"/>
                  </a:lnTo>
                  <a:lnTo>
                    <a:pt x="420" y="549"/>
                  </a:lnTo>
                  <a:lnTo>
                    <a:pt x="464" y="535"/>
                  </a:lnTo>
                  <a:lnTo>
                    <a:pt x="508" y="521"/>
                  </a:lnTo>
                  <a:lnTo>
                    <a:pt x="513" y="514"/>
                  </a:lnTo>
                  <a:lnTo>
                    <a:pt x="524" y="478"/>
                  </a:lnTo>
                  <a:lnTo>
                    <a:pt x="541" y="422"/>
                  </a:lnTo>
                  <a:lnTo>
                    <a:pt x="560" y="348"/>
                  </a:lnTo>
                  <a:lnTo>
                    <a:pt x="574" y="275"/>
                  </a:lnTo>
                  <a:lnTo>
                    <a:pt x="591" y="190"/>
                  </a:lnTo>
                  <a:lnTo>
                    <a:pt x="601" y="96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2E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208"/>
            <p:cNvSpPr>
              <a:spLocks/>
            </p:cNvSpPr>
            <p:nvPr/>
          </p:nvSpPr>
          <p:spPr bwMode="auto">
            <a:xfrm>
              <a:off x="4572001" y="4105275"/>
              <a:ext cx="142875" cy="134938"/>
            </a:xfrm>
            <a:custGeom>
              <a:avLst/>
              <a:gdLst>
                <a:gd name="T0" fmla="*/ 629 w 629"/>
                <a:gd name="T1" fmla="*/ 0 h 595"/>
                <a:gd name="T2" fmla="*/ 623 w 629"/>
                <a:gd name="T3" fmla="*/ 11 h 595"/>
                <a:gd name="T4" fmla="*/ 615 w 629"/>
                <a:gd name="T5" fmla="*/ 107 h 595"/>
                <a:gd name="T6" fmla="*/ 605 w 629"/>
                <a:gd name="T7" fmla="*/ 201 h 595"/>
                <a:gd name="T8" fmla="*/ 588 w 629"/>
                <a:gd name="T9" fmla="*/ 286 h 595"/>
                <a:gd name="T10" fmla="*/ 574 w 629"/>
                <a:gd name="T11" fmla="*/ 359 h 595"/>
                <a:gd name="T12" fmla="*/ 555 w 629"/>
                <a:gd name="T13" fmla="*/ 433 h 595"/>
                <a:gd name="T14" fmla="*/ 538 w 629"/>
                <a:gd name="T15" fmla="*/ 489 h 595"/>
                <a:gd name="T16" fmla="*/ 527 w 629"/>
                <a:gd name="T17" fmla="*/ 525 h 595"/>
                <a:gd name="T18" fmla="*/ 522 w 629"/>
                <a:gd name="T19" fmla="*/ 532 h 595"/>
                <a:gd name="T20" fmla="*/ 478 w 629"/>
                <a:gd name="T21" fmla="*/ 546 h 595"/>
                <a:gd name="T22" fmla="*/ 434 w 629"/>
                <a:gd name="T23" fmla="*/ 560 h 595"/>
                <a:gd name="T24" fmla="*/ 393 w 629"/>
                <a:gd name="T25" fmla="*/ 568 h 595"/>
                <a:gd name="T26" fmla="*/ 351 w 629"/>
                <a:gd name="T27" fmla="*/ 577 h 595"/>
                <a:gd name="T28" fmla="*/ 313 w 629"/>
                <a:gd name="T29" fmla="*/ 582 h 595"/>
                <a:gd name="T30" fmla="*/ 275 w 629"/>
                <a:gd name="T31" fmla="*/ 584 h 595"/>
                <a:gd name="T32" fmla="*/ 209 w 629"/>
                <a:gd name="T33" fmla="*/ 588 h 595"/>
                <a:gd name="T34" fmla="*/ 162 w 629"/>
                <a:gd name="T35" fmla="*/ 588 h 595"/>
                <a:gd name="T36" fmla="*/ 121 w 629"/>
                <a:gd name="T37" fmla="*/ 584 h 595"/>
                <a:gd name="T38" fmla="*/ 88 w 629"/>
                <a:gd name="T39" fmla="*/ 579 h 595"/>
                <a:gd name="T40" fmla="*/ 58 w 629"/>
                <a:gd name="T41" fmla="*/ 573 h 595"/>
                <a:gd name="T42" fmla="*/ 16 w 629"/>
                <a:gd name="T43" fmla="*/ 563 h 595"/>
                <a:gd name="T44" fmla="*/ 14 w 629"/>
                <a:gd name="T45" fmla="*/ 560 h 595"/>
                <a:gd name="T46" fmla="*/ 27 w 629"/>
                <a:gd name="T47" fmla="*/ 535 h 595"/>
                <a:gd name="T48" fmla="*/ 43 w 629"/>
                <a:gd name="T49" fmla="*/ 508 h 595"/>
                <a:gd name="T50" fmla="*/ 68 w 629"/>
                <a:gd name="T51" fmla="*/ 453 h 595"/>
                <a:gd name="T52" fmla="*/ 88 w 629"/>
                <a:gd name="T53" fmla="*/ 393 h 595"/>
                <a:gd name="T54" fmla="*/ 104 w 629"/>
                <a:gd name="T55" fmla="*/ 329 h 595"/>
                <a:gd name="T56" fmla="*/ 118 w 629"/>
                <a:gd name="T57" fmla="*/ 266 h 595"/>
                <a:gd name="T58" fmla="*/ 126 w 629"/>
                <a:gd name="T59" fmla="*/ 198 h 595"/>
                <a:gd name="T60" fmla="*/ 131 w 629"/>
                <a:gd name="T61" fmla="*/ 132 h 595"/>
                <a:gd name="T62" fmla="*/ 135 w 629"/>
                <a:gd name="T63" fmla="*/ 63 h 595"/>
                <a:gd name="T64" fmla="*/ 126 w 629"/>
                <a:gd name="T65" fmla="*/ 55 h 595"/>
                <a:gd name="T66" fmla="*/ 124 w 629"/>
                <a:gd name="T67" fmla="*/ 127 h 595"/>
                <a:gd name="T68" fmla="*/ 118 w 629"/>
                <a:gd name="T69" fmla="*/ 195 h 595"/>
                <a:gd name="T70" fmla="*/ 110 w 629"/>
                <a:gd name="T71" fmla="*/ 264 h 595"/>
                <a:gd name="T72" fmla="*/ 96 w 629"/>
                <a:gd name="T73" fmla="*/ 332 h 595"/>
                <a:gd name="T74" fmla="*/ 79 w 629"/>
                <a:gd name="T75" fmla="*/ 395 h 595"/>
                <a:gd name="T76" fmla="*/ 58 w 629"/>
                <a:gd name="T77" fmla="*/ 456 h 595"/>
                <a:gd name="T78" fmla="*/ 33 w 629"/>
                <a:gd name="T79" fmla="*/ 514 h 595"/>
                <a:gd name="T80" fmla="*/ 16 w 629"/>
                <a:gd name="T81" fmla="*/ 541 h 595"/>
                <a:gd name="T82" fmla="*/ 0 w 629"/>
                <a:gd name="T83" fmla="*/ 566 h 595"/>
                <a:gd name="T84" fmla="*/ 14 w 629"/>
                <a:gd name="T85" fmla="*/ 571 h 595"/>
                <a:gd name="T86" fmla="*/ 55 w 629"/>
                <a:gd name="T87" fmla="*/ 582 h 595"/>
                <a:gd name="T88" fmla="*/ 85 w 629"/>
                <a:gd name="T89" fmla="*/ 588 h 595"/>
                <a:gd name="T90" fmla="*/ 121 w 629"/>
                <a:gd name="T91" fmla="*/ 593 h 595"/>
                <a:gd name="T92" fmla="*/ 162 w 629"/>
                <a:gd name="T93" fmla="*/ 595 h 595"/>
                <a:gd name="T94" fmla="*/ 209 w 629"/>
                <a:gd name="T95" fmla="*/ 595 h 595"/>
                <a:gd name="T96" fmla="*/ 277 w 629"/>
                <a:gd name="T97" fmla="*/ 593 h 595"/>
                <a:gd name="T98" fmla="*/ 315 w 629"/>
                <a:gd name="T99" fmla="*/ 590 h 595"/>
                <a:gd name="T100" fmla="*/ 354 w 629"/>
                <a:gd name="T101" fmla="*/ 584 h 595"/>
                <a:gd name="T102" fmla="*/ 396 w 629"/>
                <a:gd name="T103" fmla="*/ 577 h 595"/>
                <a:gd name="T104" fmla="*/ 439 w 629"/>
                <a:gd name="T105" fmla="*/ 566 h 595"/>
                <a:gd name="T106" fmla="*/ 484 w 629"/>
                <a:gd name="T107" fmla="*/ 555 h 595"/>
                <a:gd name="T108" fmla="*/ 531 w 629"/>
                <a:gd name="T109" fmla="*/ 538 h 595"/>
                <a:gd name="T110" fmla="*/ 544 w 629"/>
                <a:gd name="T111" fmla="*/ 497 h 595"/>
                <a:gd name="T112" fmla="*/ 558 w 629"/>
                <a:gd name="T113" fmla="*/ 447 h 595"/>
                <a:gd name="T114" fmla="*/ 576 w 629"/>
                <a:gd name="T115" fmla="*/ 381 h 595"/>
                <a:gd name="T116" fmla="*/ 594 w 629"/>
                <a:gd name="T117" fmla="*/ 302 h 595"/>
                <a:gd name="T118" fmla="*/ 610 w 629"/>
                <a:gd name="T119" fmla="*/ 212 h 595"/>
                <a:gd name="T120" fmla="*/ 623 w 629"/>
                <a:gd name="T121" fmla="*/ 110 h 595"/>
                <a:gd name="T122" fmla="*/ 626 w 629"/>
                <a:gd name="T123" fmla="*/ 55 h 595"/>
                <a:gd name="T124" fmla="*/ 629 w 629"/>
                <a:gd name="T125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29" h="595">
                  <a:moveTo>
                    <a:pt x="629" y="0"/>
                  </a:moveTo>
                  <a:lnTo>
                    <a:pt x="623" y="11"/>
                  </a:lnTo>
                  <a:lnTo>
                    <a:pt x="615" y="107"/>
                  </a:lnTo>
                  <a:lnTo>
                    <a:pt x="605" y="201"/>
                  </a:lnTo>
                  <a:lnTo>
                    <a:pt x="588" y="286"/>
                  </a:lnTo>
                  <a:lnTo>
                    <a:pt x="574" y="359"/>
                  </a:lnTo>
                  <a:lnTo>
                    <a:pt x="555" y="433"/>
                  </a:lnTo>
                  <a:lnTo>
                    <a:pt x="538" y="489"/>
                  </a:lnTo>
                  <a:lnTo>
                    <a:pt x="527" y="525"/>
                  </a:lnTo>
                  <a:lnTo>
                    <a:pt x="522" y="532"/>
                  </a:lnTo>
                  <a:lnTo>
                    <a:pt x="478" y="546"/>
                  </a:lnTo>
                  <a:lnTo>
                    <a:pt x="434" y="560"/>
                  </a:lnTo>
                  <a:lnTo>
                    <a:pt x="393" y="568"/>
                  </a:lnTo>
                  <a:lnTo>
                    <a:pt x="351" y="577"/>
                  </a:lnTo>
                  <a:lnTo>
                    <a:pt x="313" y="582"/>
                  </a:lnTo>
                  <a:lnTo>
                    <a:pt x="275" y="584"/>
                  </a:lnTo>
                  <a:lnTo>
                    <a:pt x="209" y="588"/>
                  </a:lnTo>
                  <a:lnTo>
                    <a:pt x="162" y="588"/>
                  </a:lnTo>
                  <a:lnTo>
                    <a:pt x="121" y="584"/>
                  </a:lnTo>
                  <a:lnTo>
                    <a:pt x="88" y="579"/>
                  </a:lnTo>
                  <a:lnTo>
                    <a:pt x="58" y="573"/>
                  </a:lnTo>
                  <a:lnTo>
                    <a:pt x="16" y="563"/>
                  </a:lnTo>
                  <a:lnTo>
                    <a:pt x="14" y="560"/>
                  </a:lnTo>
                  <a:lnTo>
                    <a:pt x="27" y="535"/>
                  </a:lnTo>
                  <a:lnTo>
                    <a:pt x="43" y="508"/>
                  </a:lnTo>
                  <a:lnTo>
                    <a:pt x="68" y="453"/>
                  </a:lnTo>
                  <a:lnTo>
                    <a:pt x="88" y="393"/>
                  </a:lnTo>
                  <a:lnTo>
                    <a:pt x="104" y="329"/>
                  </a:lnTo>
                  <a:lnTo>
                    <a:pt x="118" y="266"/>
                  </a:lnTo>
                  <a:lnTo>
                    <a:pt x="126" y="198"/>
                  </a:lnTo>
                  <a:lnTo>
                    <a:pt x="131" y="132"/>
                  </a:lnTo>
                  <a:lnTo>
                    <a:pt x="135" y="63"/>
                  </a:lnTo>
                  <a:lnTo>
                    <a:pt x="126" y="55"/>
                  </a:lnTo>
                  <a:lnTo>
                    <a:pt x="124" y="127"/>
                  </a:lnTo>
                  <a:lnTo>
                    <a:pt x="118" y="195"/>
                  </a:lnTo>
                  <a:lnTo>
                    <a:pt x="110" y="264"/>
                  </a:lnTo>
                  <a:lnTo>
                    <a:pt x="96" y="332"/>
                  </a:lnTo>
                  <a:lnTo>
                    <a:pt x="79" y="395"/>
                  </a:lnTo>
                  <a:lnTo>
                    <a:pt x="58" y="456"/>
                  </a:lnTo>
                  <a:lnTo>
                    <a:pt x="33" y="514"/>
                  </a:lnTo>
                  <a:lnTo>
                    <a:pt x="16" y="541"/>
                  </a:lnTo>
                  <a:lnTo>
                    <a:pt x="0" y="566"/>
                  </a:lnTo>
                  <a:lnTo>
                    <a:pt x="14" y="571"/>
                  </a:lnTo>
                  <a:lnTo>
                    <a:pt x="55" y="582"/>
                  </a:lnTo>
                  <a:lnTo>
                    <a:pt x="85" y="588"/>
                  </a:lnTo>
                  <a:lnTo>
                    <a:pt x="121" y="593"/>
                  </a:lnTo>
                  <a:lnTo>
                    <a:pt x="162" y="595"/>
                  </a:lnTo>
                  <a:lnTo>
                    <a:pt x="209" y="595"/>
                  </a:lnTo>
                  <a:lnTo>
                    <a:pt x="277" y="593"/>
                  </a:lnTo>
                  <a:lnTo>
                    <a:pt x="315" y="590"/>
                  </a:lnTo>
                  <a:lnTo>
                    <a:pt x="354" y="584"/>
                  </a:lnTo>
                  <a:lnTo>
                    <a:pt x="396" y="577"/>
                  </a:lnTo>
                  <a:lnTo>
                    <a:pt x="439" y="566"/>
                  </a:lnTo>
                  <a:lnTo>
                    <a:pt x="484" y="555"/>
                  </a:lnTo>
                  <a:lnTo>
                    <a:pt x="531" y="538"/>
                  </a:lnTo>
                  <a:lnTo>
                    <a:pt x="544" y="497"/>
                  </a:lnTo>
                  <a:lnTo>
                    <a:pt x="558" y="447"/>
                  </a:lnTo>
                  <a:lnTo>
                    <a:pt x="576" y="381"/>
                  </a:lnTo>
                  <a:lnTo>
                    <a:pt x="594" y="302"/>
                  </a:lnTo>
                  <a:lnTo>
                    <a:pt x="610" y="212"/>
                  </a:lnTo>
                  <a:lnTo>
                    <a:pt x="623" y="110"/>
                  </a:lnTo>
                  <a:lnTo>
                    <a:pt x="626" y="55"/>
                  </a:lnTo>
                  <a:lnTo>
                    <a:pt x="629" y="0"/>
                  </a:lnTo>
                  <a:close/>
                </a:path>
              </a:pathLst>
            </a:custGeom>
            <a:solidFill>
              <a:srgbClr val="753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707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2"/>
    </mc:Choice>
    <mc:Fallback xmlns="">
      <p:transition spd="slow" advTm="10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2" grpId="0"/>
      <p:bldP spid="53" grpId="0"/>
      <p:bldP spid="11" grpId="0" animBg="1"/>
      <p:bldP spid="46" grpId="0"/>
      <p:bldP spid="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0E343E34-43D5-3286-B251-53CEBFC121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38" t="15000" r="20566" b="15000"/>
          <a:stretch/>
        </p:blipFill>
        <p:spPr>
          <a:xfrm>
            <a:off x="277851" y="314967"/>
            <a:ext cx="8598641" cy="6003167"/>
          </a:xfrm>
          <a:prstGeom prst="rect">
            <a:avLst/>
          </a:prstGeom>
        </p:spPr>
      </p:pic>
      <p:pic>
        <p:nvPicPr>
          <p:cNvPr id="5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381387" y="6182601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837881" y="6249526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AFD4E0E-7B21-6FCF-0708-D8E767894E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382" t="15001" r="20419" b="20778"/>
          <a:stretch/>
        </p:blipFill>
        <p:spPr>
          <a:xfrm>
            <a:off x="277851" y="332656"/>
            <a:ext cx="8577412" cy="5955338"/>
          </a:xfrm>
          <a:prstGeom prst="rect">
            <a:avLst/>
          </a:prstGeom>
        </p:spPr>
      </p:pic>
      <p:grpSp>
        <p:nvGrpSpPr>
          <p:cNvPr id="19" name="그룹 18"/>
          <p:cNvGrpSpPr/>
          <p:nvPr/>
        </p:nvGrpSpPr>
        <p:grpSpPr>
          <a:xfrm>
            <a:off x="6742371" y="6153520"/>
            <a:ext cx="1052193" cy="503120"/>
            <a:chOff x="4330701" y="3897313"/>
            <a:chExt cx="493713" cy="344487"/>
          </a:xfrm>
        </p:grpSpPr>
        <p:sp>
          <p:nvSpPr>
            <p:cNvPr id="20" name="Freeform 187"/>
            <p:cNvSpPr>
              <a:spLocks/>
            </p:cNvSpPr>
            <p:nvPr/>
          </p:nvSpPr>
          <p:spPr bwMode="auto">
            <a:xfrm>
              <a:off x="4332288" y="3898900"/>
              <a:ext cx="458788" cy="296863"/>
            </a:xfrm>
            <a:custGeom>
              <a:avLst/>
              <a:gdLst>
                <a:gd name="T0" fmla="*/ 2025 w 2028"/>
                <a:gd name="T1" fmla="*/ 688 h 1311"/>
                <a:gd name="T2" fmla="*/ 2014 w 2028"/>
                <a:gd name="T3" fmla="*/ 787 h 1311"/>
                <a:gd name="T4" fmla="*/ 1978 w 2028"/>
                <a:gd name="T5" fmla="*/ 910 h 1311"/>
                <a:gd name="T6" fmla="*/ 1918 w 2028"/>
                <a:gd name="T7" fmla="*/ 1023 h 1311"/>
                <a:gd name="T8" fmla="*/ 1841 w 2028"/>
                <a:gd name="T9" fmla="*/ 1118 h 1311"/>
                <a:gd name="T10" fmla="*/ 1745 w 2028"/>
                <a:gd name="T11" fmla="*/ 1201 h 1311"/>
                <a:gd name="T12" fmla="*/ 1638 w 2028"/>
                <a:gd name="T13" fmla="*/ 1262 h 1311"/>
                <a:gd name="T14" fmla="*/ 1517 w 2028"/>
                <a:gd name="T15" fmla="*/ 1300 h 1311"/>
                <a:gd name="T16" fmla="*/ 1454 w 2028"/>
                <a:gd name="T17" fmla="*/ 1309 h 1311"/>
                <a:gd name="T18" fmla="*/ 1387 w 2028"/>
                <a:gd name="T19" fmla="*/ 1311 h 1311"/>
                <a:gd name="T20" fmla="*/ 604 w 2028"/>
                <a:gd name="T21" fmla="*/ 1311 h 1311"/>
                <a:gd name="T22" fmla="*/ 541 w 2028"/>
                <a:gd name="T23" fmla="*/ 1305 h 1311"/>
                <a:gd name="T24" fmla="*/ 448 w 2028"/>
                <a:gd name="T25" fmla="*/ 1284 h 1311"/>
                <a:gd name="T26" fmla="*/ 332 w 2028"/>
                <a:gd name="T27" fmla="*/ 1231 h 1311"/>
                <a:gd name="T28" fmla="*/ 231 w 2028"/>
                <a:gd name="T29" fmla="*/ 1163 h 1311"/>
                <a:gd name="T30" fmla="*/ 145 w 2028"/>
                <a:gd name="T31" fmla="*/ 1072 h 1311"/>
                <a:gd name="T32" fmla="*/ 77 w 2028"/>
                <a:gd name="T33" fmla="*/ 967 h 1311"/>
                <a:gd name="T34" fmla="*/ 28 w 2028"/>
                <a:gd name="T35" fmla="*/ 850 h 1311"/>
                <a:gd name="T36" fmla="*/ 3 w 2028"/>
                <a:gd name="T37" fmla="*/ 724 h 1311"/>
                <a:gd name="T38" fmla="*/ 0 w 2028"/>
                <a:gd name="T39" fmla="*/ 655 h 1311"/>
                <a:gd name="T40" fmla="*/ 3 w 2028"/>
                <a:gd name="T41" fmla="*/ 590 h 1311"/>
                <a:gd name="T42" fmla="*/ 28 w 2028"/>
                <a:gd name="T43" fmla="*/ 460 h 1311"/>
                <a:gd name="T44" fmla="*/ 77 w 2028"/>
                <a:gd name="T45" fmla="*/ 342 h 1311"/>
                <a:gd name="T46" fmla="*/ 145 w 2028"/>
                <a:gd name="T47" fmla="*/ 238 h 1311"/>
                <a:gd name="T48" fmla="*/ 231 w 2028"/>
                <a:gd name="T49" fmla="*/ 147 h 1311"/>
                <a:gd name="T50" fmla="*/ 332 w 2028"/>
                <a:gd name="T51" fmla="*/ 79 h 1311"/>
                <a:gd name="T52" fmla="*/ 448 w 2028"/>
                <a:gd name="T53" fmla="*/ 29 h 1311"/>
                <a:gd name="T54" fmla="*/ 541 w 2028"/>
                <a:gd name="T55" fmla="*/ 7 h 1311"/>
                <a:gd name="T56" fmla="*/ 604 w 2028"/>
                <a:gd name="T57" fmla="*/ 0 h 1311"/>
                <a:gd name="T58" fmla="*/ 1387 w 2028"/>
                <a:gd name="T59" fmla="*/ 0 h 1311"/>
                <a:gd name="T60" fmla="*/ 1454 w 2028"/>
                <a:gd name="T61" fmla="*/ 2 h 1311"/>
                <a:gd name="T62" fmla="*/ 1517 w 2028"/>
                <a:gd name="T63" fmla="*/ 13 h 1311"/>
                <a:gd name="T64" fmla="*/ 1638 w 2028"/>
                <a:gd name="T65" fmla="*/ 52 h 1311"/>
                <a:gd name="T66" fmla="*/ 1745 w 2028"/>
                <a:gd name="T67" fmla="*/ 112 h 1311"/>
                <a:gd name="T68" fmla="*/ 1841 w 2028"/>
                <a:gd name="T69" fmla="*/ 191 h 1311"/>
                <a:gd name="T70" fmla="*/ 1918 w 2028"/>
                <a:gd name="T71" fmla="*/ 288 h 1311"/>
                <a:gd name="T72" fmla="*/ 1978 w 2028"/>
                <a:gd name="T73" fmla="*/ 399 h 1311"/>
                <a:gd name="T74" fmla="*/ 2014 w 2028"/>
                <a:gd name="T75" fmla="*/ 523 h 1311"/>
                <a:gd name="T76" fmla="*/ 2025 w 2028"/>
                <a:gd name="T77" fmla="*/ 622 h 1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1">
                  <a:moveTo>
                    <a:pt x="2028" y="655"/>
                  </a:moveTo>
                  <a:lnTo>
                    <a:pt x="2025" y="688"/>
                  </a:lnTo>
                  <a:lnTo>
                    <a:pt x="2025" y="724"/>
                  </a:lnTo>
                  <a:lnTo>
                    <a:pt x="2014" y="787"/>
                  </a:lnTo>
                  <a:lnTo>
                    <a:pt x="1998" y="850"/>
                  </a:lnTo>
                  <a:lnTo>
                    <a:pt x="1978" y="910"/>
                  </a:lnTo>
                  <a:lnTo>
                    <a:pt x="1951" y="967"/>
                  </a:lnTo>
                  <a:lnTo>
                    <a:pt x="1918" y="1023"/>
                  </a:lnTo>
                  <a:lnTo>
                    <a:pt x="1882" y="1072"/>
                  </a:lnTo>
                  <a:lnTo>
                    <a:pt x="1841" y="1118"/>
                  </a:lnTo>
                  <a:lnTo>
                    <a:pt x="1794" y="1163"/>
                  </a:lnTo>
                  <a:lnTo>
                    <a:pt x="1745" y="1201"/>
                  </a:lnTo>
                  <a:lnTo>
                    <a:pt x="1693" y="1231"/>
                  </a:lnTo>
                  <a:lnTo>
                    <a:pt x="1638" y="1262"/>
                  </a:lnTo>
                  <a:lnTo>
                    <a:pt x="1577" y="1284"/>
                  </a:lnTo>
                  <a:lnTo>
                    <a:pt x="1517" y="1300"/>
                  </a:lnTo>
                  <a:lnTo>
                    <a:pt x="1486" y="1305"/>
                  </a:lnTo>
                  <a:lnTo>
                    <a:pt x="1454" y="1309"/>
                  </a:lnTo>
                  <a:lnTo>
                    <a:pt x="1420" y="1311"/>
                  </a:lnTo>
                  <a:lnTo>
                    <a:pt x="1387" y="1311"/>
                  </a:lnTo>
                  <a:lnTo>
                    <a:pt x="638" y="1311"/>
                  </a:lnTo>
                  <a:lnTo>
                    <a:pt x="604" y="1311"/>
                  </a:lnTo>
                  <a:lnTo>
                    <a:pt x="572" y="1309"/>
                  </a:lnTo>
                  <a:lnTo>
                    <a:pt x="541" y="1305"/>
                  </a:lnTo>
                  <a:lnTo>
                    <a:pt x="509" y="1300"/>
                  </a:lnTo>
                  <a:lnTo>
                    <a:pt x="448" y="1284"/>
                  </a:lnTo>
                  <a:lnTo>
                    <a:pt x="388" y="1262"/>
                  </a:lnTo>
                  <a:lnTo>
                    <a:pt x="332" y="1231"/>
                  </a:lnTo>
                  <a:lnTo>
                    <a:pt x="280" y="1201"/>
                  </a:lnTo>
                  <a:lnTo>
                    <a:pt x="231" y="1163"/>
                  </a:lnTo>
                  <a:lnTo>
                    <a:pt x="187" y="1118"/>
                  </a:lnTo>
                  <a:lnTo>
                    <a:pt x="145" y="1072"/>
                  </a:lnTo>
                  <a:lnTo>
                    <a:pt x="107" y="1023"/>
                  </a:lnTo>
                  <a:lnTo>
                    <a:pt x="77" y="967"/>
                  </a:lnTo>
                  <a:lnTo>
                    <a:pt x="50" y="910"/>
                  </a:lnTo>
                  <a:lnTo>
                    <a:pt x="28" y="850"/>
                  </a:lnTo>
                  <a:lnTo>
                    <a:pt x="12" y="787"/>
                  </a:lnTo>
                  <a:lnTo>
                    <a:pt x="3" y="724"/>
                  </a:lnTo>
                  <a:lnTo>
                    <a:pt x="0" y="688"/>
                  </a:lnTo>
                  <a:lnTo>
                    <a:pt x="0" y="655"/>
                  </a:lnTo>
                  <a:lnTo>
                    <a:pt x="0" y="622"/>
                  </a:lnTo>
                  <a:lnTo>
                    <a:pt x="3" y="590"/>
                  </a:lnTo>
                  <a:lnTo>
                    <a:pt x="12" y="523"/>
                  </a:lnTo>
                  <a:lnTo>
                    <a:pt x="28" y="460"/>
                  </a:lnTo>
                  <a:lnTo>
                    <a:pt x="50" y="399"/>
                  </a:lnTo>
                  <a:lnTo>
                    <a:pt x="77" y="342"/>
                  </a:lnTo>
                  <a:lnTo>
                    <a:pt x="107" y="288"/>
                  </a:lnTo>
                  <a:lnTo>
                    <a:pt x="145" y="238"/>
                  </a:lnTo>
                  <a:lnTo>
                    <a:pt x="187" y="191"/>
                  </a:lnTo>
                  <a:lnTo>
                    <a:pt x="231" y="147"/>
                  </a:lnTo>
                  <a:lnTo>
                    <a:pt x="280" y="112"/>
                  </a:lnTo>
                  <a:lnTo>
                    <a:pt x="332" y="79"/>
                  </a:lnTo>
                  <a:lnTo>
                    <a:pt x="388" y="52"/>
                  </a:lnTo>
                  <a:lnTo>
                    <a:pt x="448" y="29"/>
                  </a:lnTo>
                  <a:lnTo>
                    <a:pt x="509" y="13"/>
                  </a:lnTo>
                  <a:lnTo>
                    <a:pt x="541" y="7"/>
                  </a:lnTo>
                  <a:lnTo>
                    <a:pt x="572" y="2"/>
                  </a:lnTo>
                  <a:lnTo>
                    <a:pt x="604" y="0"/>
                  </a:lnTo>
                  <a:lnTo>
                    <a:pt x="638" y="0"/>
                  </a:lnTo>
                  <a:lnTo>
                    <a:pt x="1387" y="0"/>
                  </a:lnTo>
                  <a:lnTo>
                    <a:pt x="1420" y="0"/>
                  </a:lnTo>
                  <a:lnTo>
                    <a:pt x="1454" y="2"/>
                  </a:lnTo>
                  <a:lnTo>
                    <a:pt x="1486" y="7"/>
                  </a:lnTo>
                  <a:lnTo>
                    <a:pt x="1517" y="13"/>
                  </a:lnTo>
                  <a:lnTo>
                    <a:pt x="1577" y="29"/>
                  </a:lnTo>
                  <a:lnTo>
                    <a:pt x="1638" y="52"/>
                  </a:lnTo>
                  <a:lnTo>
                    <a:pt x="1693" y="79"/>
                  </a:lnTo>
                  <a:lnTo>
                    <a:pt x="1745" y="112"/>
                  </a:lnTo>
                  <a:lnTo>
                    <a:pt x="1794" y="147"/>
                  </a:lnTo>
                  <a:lnTo>
                    <a:pt x="1841" y="191"/>
                  </a:lnTo>
                  <a:lnTo>
                    <a:pt x="1882" y="238"/>
                  </a:lnTo>
                  <a:lnTo>
                    <a:pt x="1918" y="288"/>
                  </a:lnTo>
                  <a:lnTo>
                    <a:pt x="1951" y="342"/>
                  </a:lnTo>
                  <a:lnTo>
                    <a:pt x="1978" y="399"/>
                  </a:lnTo>
                  <a:lnTo>
                    <a:pt x="1998" y="460"/>
                  </a:lnTo>
                  <a:lnTo>
                    <a:pt x="2014" y="523"/>
                  </a:lnTo>
                  <a:lnTo>
                    <a:pt x="2025" y="590"/>
                  </a:lnTo>
                  <a:lnTo>
                    <a:pt x="2025" y="622"/>
                  </a:lnTo>
                  <a:lnTo>
                    <a:pt x="2028" y="655"/>
                  </a:lnTo>
                  <a:close/>
                </a:path>
              </a:pathLst>
            </a:custGeom>
            <a:solidFill>
              <a:srgbClr val="F3F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Freeform 188"/>
            <p:cNvSpPr>
              <a:spLocks/>
            </p:cNvSpPr>
            <p:nvPr/>
          </p:nvSpPr>
          <p:spPr bwMode="auto">
            <a:xfrm>
              <a:off x="4330701" y="3897313"/>
              <a:ext cx="463550" cy="301625"/>
            </a:xfrm>
            <a:custGeom>
              <a:avLst/>
              <a:gdLst>
                <a:gd name="T0" fmla="*/ 2025 w 2044"/>
                <a:gd name="T1" fmla="*/ 730 h 1328"/>
                <a:gd name="T2" fmla="*/ 1978 w 2044"/>
                <a:gd name="T3" fmla="*/ 917 h 1328"/>
                <a:gd name="T4" fmla="*/ 1882 w 2044"/>
                <a:gd name="T5" fmla="*/ 1075 h 1328"/>
                <a:gd name="T6" fmla="*/ 1750 w 2044"/>
                <a:gd name="T7" fmla="*/ 1202 h 1328"/>
                <a:gd name="T8" fmla="*/ 1585 w 2044"/>
                <a:gd name="T9" fmla="*/ 1284 h 1328"/>
                <a:gd name="T10" fmla="*/ 1462 w 2044"/>
                <a:gd name="T11" fmla="*/ 1309 h 1328"/>
                <a:gd name="T12" fmla="*/ 646 w 2044"/>
                <a:gd name="T13" fmla="*/ 1312 h 1328"/>
                <a:gd name="T14" fmla="*/ 549 w 2044"/>
                <a:gd name="T15" fmla="*/ 1307 h 1328"/>
                <a:gd name="T16" fmla="*/ 401 w 2044"/>
                <a:gd name="T17" fmla="*/ 1262 h 1328"/>
                <a:gd name="T18" fmla="*/ 245 w 2044"/>
                <a:gd name="T19" fmla="*/ 1163 h 1328"/>
                <a:gd name="T20" fmla="*/ 124 w 2044"/>
                <a:gd name="T21" fmla="*/ 1026 h 1328"/>
                <a:gd name="T22" fmla="*/ 44 w 2044"/>
                <a:gd name="T23" fmla="*/ 856 h 1328"/>
                <a:gd name="T24" fmla="*/ 16 w 2044"/>
                <a:gd name="T25" fmla="*/ 664 h 1328"/>
                <a:gd name="T26" fmla="*/ 44 w 2044"/>
                <a:gd name="T27" fmla="*/ 473 h 1328"/>
                <a:gd name="T28" fmla="*/ 124 w 2044"/>
                <a:gd name="T29" fmla="*/ 302 h 1328"/>
                <a:gd name="T30" fmla="*/ 245 w 2044"/>
                <a:gd name="T31" fmla="*/ 165 h 1328"/>
                <a:gd name="T32" fmla="*/ 401 w 2044"/>
                <a:gd name="T33" fmla="*/ 66 h 1328"/>
                <a:gd name="T34" fmla="*/ 580 w 2044"/>
                <a:gd name="T35" fmla="*/ 20 h 1328"/>
                <a:gd name="T36" fmla="*/ 1395 w 2044"/>
                <a:gd name="T37" fmla="*/ 16 h 1328"/>
                <a:gd name="T38" fmla="*/ 1525 w 2044"/>
                <a:gd name="T39" fmla="*/ 30 h 1328"/>
                <a:gd name="T40" fmla="*/ 1698 w 2044"/>
                <a:gd name="T41" fmla="*/ 93 h 1328"/>
                <a:gd name="T42" fmla="*/ 1844 w 2044"/>
                <a:gd name="T43" fmla="*/ 206 h 1328"/>
                <a:gd name="T44" fmla="*/ 1950 w 2044"/>
                <a:gd name="T45" fmla="*/ 354 h 1328"/>
                <a:gd name="T46" fmla="*/ 2013 w 2044"/>
                <a:gd name="T47" fmla="*/ 532 h 1328"/>
                <a:gd name="T48" fmla="*/ 2036 w 2044"/>
                <a:gd name="T49" fmla="*/ 664 h 1328"/>
                <a:gd name="T50" fmla="*/ 2041 w 2044"/>
                <a:gd name="T51" fmla="*/ 595 h 1328"/>
                <a:gd name="T52" fmla="*/ 1991 w 2044"/>
                <a:gd name="T53" fmla="*/ 406 h 1328"/>
                <a:gd name="T54" fmla="*/ 1896 w 2044"/>
                <a:gd name="T55" fmla="*/ 241 h 1328"/>
                <a:gd name="T56" fmla="*/ 1759 w 2044"/>
                <a:gd name="T57" fmla="*/ 113 h 1328"/>
                <a:gd name="T58" fmla="*/ 1588 w 2044"/>
                <a:gd name="T59" fmla="*/ 30 h 1328"/>
                <a:gd name="T60" fmla="*/ 1494 w 2044"/>
                <a:gd name="T61" fmla="*/ 9 h 1328"/>
                <a:gd name="T62" fmla="*/ 1395 w 2044"/>
                <a:gd name="T63" fmla="*/ 0 h 1328"/>
                <a:gd name="T64" fmla="*/ 580 w 2044"/>
                <a:gd name="T65" fmla="*/ 3 h 1328"/>
                <a:gd name="T66" fmla="*/ 483 w 2044"/>
                <a:gd name="T67" fmla="*/ 20 h 1328"/>
                <a:gd name="T68" fmla="*/ 338 w 2044"/>
                <a:gd name="T69" fmla="*/ 79 h 1328"/>
                <a:gd name="T70" fmla="*/ 187 w 2044"/>
                <a:gd name="T71" fmla="*/ 194 h 1328"/>
                <a:gd name="T72" fmla="*/ 77 w 2044"/>
                <a:gd name="T73" fmla="*/ 349 h 1328"/>
                <a:gd name="T74" fmla="*/ 11 w 2044"/>
                <a:gd name="T75" fmla="*/ 530 h 1328"/>
                <a:gd name="T76" fmla="*/ 0 w 2044"/>
                <a:gd name="T77" fmla="*/ 664 h 1328"/>
                <a:gd name="T78" fmla="*/ 11 w 2044"/>
                <a:gd name="T79" fmla="*/ 798 h 1328"/>
                <a:gd name="T80" fmla="*/ 77 w 2044"/>
                <a:gd name="T81" fmla="*/ 982 h 1328"/>
                <a:gd name="T82" fmla="*/ 187 w 2044"/>
                <a:gd name="T83" fmla="*/ 1133 h 1328"/>
                <a:gd name="T84" fmla="*/ 338 w 2044"/>
                <a:gd name="T85" fmla="*/ 1248 h 1328"/>
                <a:gd name="T86" fmla="*/ 483 w 2044"/>
                <a:gd name="T87" fmla="*/ 1309 h 1328"/>
                <a:gd name="T88" fmla="*/ 580 w 2044"/>
                <a:gd name="T89" fmla="*/ 1325 h 1328"/>
                <a:gd name="T90" fmla="*/ 1395 w 2044"/>
                <a:gd name="T91" fmla="*/ 1328 h 1328"/>
                <a:gd name="T92" fmla="*/ 1494 w 2044"/>
                <a:gd name="T93" fmla="*/ 1323 h 1328"/>
                <a:gd name="T94" fmla="*/ 1588 w 2044"/>
                <a:gd name="T95" fmla="*/ 1298 h 1328"/>
                <a:gd name="T96" fmla="*/ 1759 w 2044"/>
                <a:gd name="T97" fmla="*/ 1215 h 1328"/>
                <a:gd name="T98" fmla="*/ 1896 w 2044"/>
                <a:gd name="T99" fmla="*/ 1086 h 1328"/>
                <a:gd name="T100" fmla="*/ 1991 w 2044"/>
                <a:gd name="T101" fmla="*/ 922 h 1328"/>
                <a:gd name="T102" fmla="*/ 2041 w 2044"/>
                <a:gd name="T103" fmla="*/ 733 h 1328"/>
                <a:gd name="T104" fmla="*/ 2036 w 2044"/>
                <a:gd name="T105" fmla="*/ 664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28">
                  <a:moveTo>
                    <a:pt x="2036" y="664"/>
                  </a:moveTo>
                  <a:lnTo>
                    <a:pt x="2027" y="664"/>
                  </a:lnTo>
                  <a:lnTo>
                    <a:pt x="2025" y="730"/>
                  </a:lnTo>
                  <a:lnTo>
                    <a:pt x="2013" y="796"/>
                  </a:lnTo>
                  <a:lnTo>
                    <a:pt x="1997" y="856"/>
                  </a:lnTo>
                  <a:lnTo>
                    <a:pt x="1978" y="917"/>
                  </a:lnTo>
                  <a:lnTo>
                    <a:pt x="1950" y="974"/>
                  </a:lnTo>
                  <a:lnTo>
                    <a:pt x="1921" y="1026"/>
                  </a:lnTo>
                  <a:lnTo>
                    <a:pt x="1882" y="1075"/>
                  </a:lnTo>
                  <a:lnTo>
                    <a:pt x="1844" y="1122"/>
                  </a:lnTo>
                  <a:lnTo>
                    <a:pt x="1797" y="1163"/>
                  </a:lnTo>
                  <a:lnTo>
                    <a:pt x="1750" y="1202"/>
                  </a:lnTo>
                  <a:lnTo>
                    <a:pt x="1698" y="1235"/>
                  </a:lnTo>
                  <a:lnTo>
                    <a:pt x="1642" y="1262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92" y="1307"/>
                  </a:lnTo>
                  <a:lnTo>
                    <a:pt x="1462" y="1309"/>
                  </a:lnTo>
                  <a:lnTo>
                    <a:pt x="1428" y="1312"/>
                  </a:lnTo>
                  <a:lnTo>
                    <a:pt x="1395" y="1312"/>
                  </a:lnTo>
                  <a:lnTo>
                    <a:pt x="646" y="1312"/>
                  </a:lnTo>
                  <a:lnTo>
                    <a:pt x="612" y="1312"/>
                  </a:lnTo>
                  <a:lnTo>
                    <a:pt x="580" y="1309"/>
                  </a:lnTo>
                  <a:lnTo>
                    <a:pt x="549" y="1307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1" y="1262"/>
                  </a:lnTo>
                  <a:lnTo>
                    <a:pt x="346" y="1235"/>
                  </a:lnTo>
                  <a:lnTo>
                    <a:pt x="294" y="1202"/>
                  </a:lnTo>
                  <a:lnTo>
                    <a:pt x="245" y="1163"/>
                  </a:lnTo>
                  <a:lnTo>
                    <a:pt x="200" y="1122"/>
                  </a:lnTo>
                  <a:lnTo>
                    <a:pt x="159" y="1075"/>
                  </a:lnTo>
                  <a:lnTo>
                    <a:pt x="124" y="1026"/>
                  </a:lnTo>
                  <a:lnTo>
                    <a:pt x="90" y="974"/>
                  </a:lnTo>
                  <a:lnTo>
                    <a:pt x="66" y="917"/>
                  </a:lnTo>
                  <a:lnTo>
                    <a:pt x="44" y="856"/>
                  </a:lnTo>
                  <a:lnTo>
                    <a:pt x="27" y="796"/>
                  </a:lnTo>
                  <a:lnTo>
                    <a:pt x="20" y="730"/>
                  </a:lnTo>
                  <a:lnTo>
                    <a:pt x="16" y="664"/>
                  </a:lnTo>
                  <a:lnTo>
                    <a:pt x="20" y="599"/>
                  </a:lnTo>
                  <a:lnTo>
                    <a:pt x="27" y="532"/>
                  </a:lnTo>
                  <a:lnTo>
                    <a:pt x="44" y="473"/>
                  </a:lnTo>
                  <a:lnTo>
                    <a:pt x="66" y="412"/>
                  </a:lnTo>
                  <a:lnTo>
                    <a:pt x="90" y="354"/>
                  </a:lnTo>
                  <a:lnTo>
                    <a:pt x="124" y="302"/>
                  </a:lnTo>
                  <a:lnTo>
                    <a:pt x="159" y="252"/>
                  </a:lnTo>
                  <a:lnTo>
                    <a:pt x="200" y="206"/>
                  </a:lnTo>
                  <a:lnTo>
                    <a:pt x="245" y="165"/>
                  </a:lnTo>
                  <a:lnTo>
                    <a:pt x="294" y="126"/>
                  </a:lnTo>
                  <a:lnTo>
                    <a:pt x="346" y="93"/>
                  </a:lnTo>
                  <a:lnTo>
                    <a:pt x="401" y="66"/>
                  </a:lnTo>
                  <a:lnTo>
                    <a:pt x="459" y="43"/>
                  </a:lnTo>
                  <a:lnTo>
                    <a:pt x="519" y="30"/>
                  </a:lnTo>
                  <a:lnTo>
                    <a:pt x="580" y="20"/>
                  </a:lnTo>
                  <a:lnTo>
                    <a:pt x="612" y="16"/>
                  </a:lnTo>
                  <a:lnTo>
                    <a:pt x="646" y="16"/>
                  </a:lnTo>
                  <a:lnTo>
                    <a:pt x="1395" y="16"/>
                  </a:lnTo>
                  <a:lnTo>
                    <a:pt x="1428" y="16"/>
                  </a:lnTo>
                  <a:lnTo>
                    <a:pt x="1462" y="20"/>
                  </a:lnTo>
                  <a:lnTo>
                    <a:pt x="1525" y="30"/>
                  </a:lnTo>
                  <a:lnTo>
                    <a:pt x="1585" y="43"/>
                  </a:lnTo>
                  <a:lnTo>
                    <a:pt x="1642" y="66"/>
                  </a:lnTo>
                  <a:lnTo>
                    <a:pt x="1698" y="93"/>
                  </a:lnTo>
                  <a:lnTo>
                    <a:pt x="1750" y="126"/>
                  </a:lnTo>
                  <a:lnTo>
                    <a:pt x="1797" y="165"/>
                  </a:lnTo>
                  <a:lnTo>
                    <a:pt x="1844" y="206"/>
                  </a:lnTo>
                  <a:lnTo>
                    <a:pt x="1882" y="252"/>
                  </a:lnTo>
                  <a:lnTo>
                    <a:pt x="1921" y="302"/>
                  </a:lnTo>
                  <a:lnTo>
                    <a:pt x="1950" y="354"/>
                  </a:lnTo>
                  <a:lnTo>
                    <a:pt x="1978" y="412"/>
                  </a:lnTo>
                  <a:lnTo>
                    <a:pt x="1997" y="473"/>
                  </a:lnTo>
                  <a:lnTo>
                    <a:pt x="2013" y="532"/>
                  </a:lnTo>
                  <a:lnTo>
                    <a:pt x="2025" y="599"/>
                  </a:lnTo>
                  <a:lnTo>
                    <a:pt x="2027" y="664"/>
                  </a:lnTo>
                  <a:lnTo>
                    <a:pt x="2036" y="664"/>
                  </a:lnTo>
                  <a:lnTo>
                    <a:pt x="2044" y="664"/>
                  </a:lnTo>
                  <a:lnTo>
                    <a:pt x="2044" y="631"/>
                  </a:lnTo>
                  <a:lnTo>
                    <a:pt x="2041" y="595"/>
                  </a:lnTo>
                  <a:lnTo>
                    <a:pt x="2031" y="530"/>
                  </a:lnTo>
                  <a:lnTo>
                    <a:pt x="2013" y="467"/>
                  </a:lnTo>
                  <a:lnTo>
                    <a:pt x="1991" y="406"/>
                  </a:lnTo>
                  <a:lnTo>
                    <a:pt x="1964" y="349"/>
                  </a:lnTo>
                  <a:lnTo>
                    <a:pt x="1934" y="293"/>
                  </a:lnTo>
                  <a:lnTo>
                    <a:pt x="1896" y="241"/>
                  </a:lnTo>
                  <a:lnTo>
                    <a:pt x="1854" y="194"/>
                  </a:lnTo>
                  <a:lnTo>
                    <a:pt x="1808" y="151"/>
                  </a:lnTo>
                  <a:lnTo>
                    <a:pt x="1759" y="113"/>
                  </a:lnTo>
                  <a:lnTo>
                    <a:pt x="1707" y="79"/>
                  </a:lnTo>
                  <a:lnTo>
                    <a:pt x="1649" y="52"/>
                  </a:lnTo>
                  <a:lnTo>
                    <a:pt x="1588" y="30"/>
                  </a:lnTo>
                  <a:lnTo>
                    <a:pt x="1557" y="20"/>
                  </a:lnTo>
                  <a:lnTo>
                    <a:pt x="1527" y="14"/>
                  </a:lnTo>
                  <a:lnTo>
                    <a:pt x="1494" y="9"/>
                  </a:lnTo>
                  <a:lnTo>
                    <a:pt x="1462" y="3"/>
                  </a:lnTo>
                  <a:lnTo>
                    <a:pt x="1428" y="0"/>
                  </a:lnTo>
                  <a:lnTo>
                    <a:pt x="1395" y="0"/>
                  </a:lnTo>
                  <a:lnTo>
                    <a:pt x="646" y="0"/>
                  </a:lnTo>
                  <a:lnTo>
                    <a:pt x="612" y="0"/>
                  </a:lnTo>
                  <a:lnTo>
                    <a:pt x="580" y="3"/>
                  </a:lnTo>
                  <a:lnTo>
                    <a:pt x="547" y="9"/>
                  </a:lnTo>
                  <a:lnTo>
                    <a:pt x="513" y="14"/>
                  </a:lnTo>
                  <a:lnTo>
                    <a:pt x="483" y="20"/>
                  </a:lnTo>
                  <a:lnTo>
                    <a:pt x="454" y="30"/>
                  </a:lnTo>
                  <a:lnTo>
                    <a:pt x="393" y="52"/>
                  </a:lnTo>
                  <a:lnTo>
                    <a:pt x="338" y="79"/>
                  </a:lnTo>
                  <a:lnTo>
                    <a:pt x="283" y="113"/>
                  </a:lnTo>
                  <a:lnTo>
                    <a:pt x="234" y="151"/>
                  </a:lnTo>
                  <a:lnTo>
                    <a:pt x="187" y="194"/>
                  </a:lnTo>
                  <a:lnTo>
                    <a:pt x="146" y="241"/>
                  </a:lnTo>
                  <a:lnTo>
                    <a:pt x="110" y="293"/>
                  </a:lnTo>
                  <a:lnTo>
                    <a:pt x="77" y="349"/>
                  </a:lnTo>
                  <a:lnTo>
                    <a:pt x="49" y="406"/>
                  </a:lnTo>
                  <a:lnTo>
                    <a:pt x="27" y="467"/>
                  </a:lnTo>
                  <a:lnTo>
                    <a:pt x="11" y="530"/>
                  </a:lnTo>
                  <a:lnTo>
                    <a:pt x="2" y="595"/>
                  </a:lnTo>
                  <a:lnTo>
                    <a:pt x="0" y="631"/>
                  </a:lnTo>
                  <a:lnTo>
                    <a:pt x="0" y="664"/>
                  </a:lnTo>
                  <a:lnTo>
                    <a:pt x="0" y="700"/>
                  </a:lnTo>
                  <a:lnTo>
                    <a:pt x="2" y="733"/>
                  </a:lnTo>
                  <a:lnTo>
                    <a:pt x="11" y="798"/>
                  </a:lnTo>
                  <a:lnTo>
                    <a:pt x="27" y="861"/>
                  </a:lnTo>
                  <a:lnTo>
                    <a:pt x="49" y="922"/>
                  </a:lnTo>
                  <a:lnTo>
                    <a:pt x="77" y="982"/>
                  </a:lnTo>
                  <a:lnTo>
                    <a:pt x="110" y="1037"/>
                  </a:lnTo>
                  <a:lnTo>
                    <a:pt x="146" y="1086"/>
                  </a:lnTo>
                  <a:lnTo>
                    <a:pt x="187" y="1133"/>
                  </a:lnTo>
                  <a:lnTo>
                    <a:pt x="234" y="1177"/>
                  </a:lnTo>
                  <a:lnTo>
                    <a:pt x="283" y="1215"/>
                  </a:lnTo>
                  <a:lnTo>
                    <a:pt x="338" y="1248"/>
                  </a:lnTo>
                  <a:lnTo>
                    <a:pt x="393" y="1276"/>
                  </a:lnTo>
                  <a:lnTo>
                    <a:pt x="454" y="1298"/>
                  </a:lnTo>
                  <a:lnTo>
                    <a:pt x="483" y="1309"/>
                  </a:lnTo>
                  <a:lnTo>
                    <a:pt x="513" y="1314"/>
                  </a:lnTo>
                  <a:lnTo>
                    <a:pt x="547" y="1323"/>
                  </a:lnTo>
                  <a:lnTo>
                    <a:pt x="580" y="1325"/>
                  </a:lnTo>
                  <a:lnTo>
                    <a:pt x="612" y="1328"/>
                  </a:lnTo>
                  <a:lnTo>
                    <a:pt x="646" y="1328"/>
                  </a:lnTo>
                  <a:lnTo>
                    <a:pt x="1395" y="1328"/>
                  </a:lnTo>
                  <a:lnTo>
                    <a:pt x="1428" y="1328"/>
                  </a:lnTo>
                  <a:lnTo>
                    <a:pt x="1462" y="1325"/>
                  </a:lnTo>
                  <a:lnTo>
                    <a:pt x="1494" y="1323"/>
                  </a:lnTo>
                  <a:lnTo>
                    <a:pt x="1527" y="1314"/>
                  </a:lnTo>
                  <a:lnTo>
                    <a:pt x="1557" y="1309"/>
                  </a:lnTo>
                  <a:lnTo>
                    <a:pt x="1588" y="1298"/>
                  </a:lnTo>
                  <a:lnTo>
                    <a:pt x="1649" y="1276"/>
                  </a:lnTo>
                  <a:lnTo>
                    <a:pt x="1707" y="1248"/>
                  </a:lnTo>
                  <a:lnTo>
                    <a:pt x="1759" y="1215"/>
                  </a:lnTo>
                  <a:lnTo>
                    <a:pt x="1808" y="1177"/>
                  </a:lnTo>
                  <a:lnTo>
                    <a:pt x="1854" y="1133"/>
                  </a:lnTo>
                  <a:lnTo>
                    <a:pt x="1896" y="1086"/>
                  </a:lnTo>
                  <a:lnTo>
                    <a:pt x="1934" y="1037"/>
                  </a:lnTo>
                  <a:lnTo>
                    <a:pt x="1964" y="982"/>
                  </a:lnTo>
                  <a:lnTo>
                    <a:pt x="1991" y="922"/>
                  </a:lnTo>
                  <a:lnTo>
                    <a:pt x="2013" y="861"/>
                  </a:lnTo>
                  <a:lnTo>
                    <a:pt x="2031" y="798"/>
                  </a:lnTo>
                  <a:lnTo>
                    <a:pt x="2041" y="733"/>
                  </a:lnTo>
                  <a:lnTo>
                    <a:pt x="2044" y="700"/>
                  </a:lnTo>
                  <a:lnTo>
                    <a:pt x="2044" y="664"/>
                  </a:lnTo>
                  <a:lnTo>
                    <a:pt x="2036" y="664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89"/>
            <p:cNvSpPr>
              <a:spLocks/>
            </p:cNvSpPr>
            <p:nvPr/>
          </p:nvSpPr>
          <p:spPr bwMode="auto">
            <a:xfrm>
              <a:off x="4333876" y="3917950"/>
              <a:ext cx="379413" cy="241300"/>
            </a:xfrm>
            <a:custGeom>
              <a:avLst/>
              <a:gdLst>
                <a:gd name="T0" fmla="*/ 682 w 1676"/>
                <a:gd name="T1" fmla="*/ 0 h 1065"/>
                <a:gd name="T2" fmla="*/ 585 w 1676"/>
                <a:gd name="T3" fmla="*/ 6 h 1065"/>
                <a:gd name="T4" fmla="*/ 497 w 1676"/>
                <a:gd name="T5" fmla="*/ 25 h 1065"/>
                <a:gd name="T6" fmla="*/ 415 w 1676"/>
                <a:gd name="T7" fmla="*/ 58 h 1065"/>
                <a:gd name="T8" fmla="*/ 339 w 1676"/>
                <a:gd name="T9" fmla="*/ 107 h 1065"/>
                <a:gd name="T10" fmla="*/ 305 w 1676"/>
                <a:gd name="T11" fmla="*/ 119 h 1065"/>
                <a:gd name="T12" fmla="*/ 286 w 1676"/>
                <a:gd name="T13" fmla="*/ 110 h 1065"/>
                <a:gd name="T14" fmla="*/ 276 w 1676"/>
                <a:gd name="T15" fmla="*/ 91 h 1065"/>
                <a:gd name="T16" fmla="*/ 286 w 1676"/>
                <a:gd name="T17" fmla="*/ 55 h 1065"/>
                <a:gd name="T18" fmla="*/ 319 w 1676"/>
                <a:gd name="T19" fmla="*/ 6 h 1065"/>
                <a:gd name="T20" fmla="*/ 247 w 1676"/>
                <a:gd name="T21" fmla="*/ 55 h 1065"/>
                <a:gd name="T22" fmla="*/ 184 w 1676"/>
                <a:gd name="T23" fmla="*/ 113 h 1065"/>
                <a:gd name="T24" fmla="*/ 108 w 1676"/>
                <a:gd name="T25" fmla="*/ 209 h 1065"/>
                <a:gd name="T26" fmla="*/ 50 w 1676"/>
                <a:gd name="T27" fmla="*/ 319 h 1065"/>
                <a:gd name="T28" fmla="*/ 11 w 1676"/>
                <a:gd name="T29" fmla="*/ 439 h 1065"/>
                <a:gd name="T30" fmla="*/ 0 w 1676"/>
                <a:gd name="T31" fmla="*/ 571 h 1065"/>
                <a:gd name="T32" fmla="*/ 11 w 1676"/>
                <a:gd name="T33" fmla="*/ 703 h 1065"/>
                <a:gd name="T34" fmla="*/ 50 w 1676"/>
                <a:gd name="T35" fmla="*/ 824 h 1065"/>
                <a:gd name="T36" fmla="*/ 108 w 1676"/>
                <a:gd name="T37" fmla="*/ 933 h 1065"/>
                <a:gd name="T38" fmla="*/ 184 w 1676"/>
                <a:gd name="T39" fmla="*/ 1029 h 1065"/>
                <a:gd name="T40" fmla="*/ 198 w 1676"/>
                <a:gd name="T41" fmla="*/ 1024 h 1065"/>
                <a:gd name="T42" fmla="*/ 160 w 1676"/>
                <a:gd name="T43" fmla="*/ 941 h 1065"/>
                <a:gd name="T44" fmla="*/ 135 w 1676"/>
                <a:gd name="T45" fmla="*/ 851 h 1065"/>
                <a:gd name="T46" fmla="*/ 121 w 1676"/>
                <a:gd name="T47" fmla="*/ 757 h 1065"/>
                <a:gd name="T48" fmla="*/ 121 w 1676"/>
                <a:gd name="T49" fmla="*/ 673 h 1065"/>
                <a:gd name="T50" fmla="*/ 132 w 1676"/>
                <a:gd name="T51" fmla="*/ 574 h 1065"/>
                <a:gd name="T52" fmla="*/ 171 w 1676"/>
                <a:gd name="T53" fmla="*/ 448 h 1065"/>
                <a:gd name="T54" fmla="*/ 229 w 1676"/>
                <a:gd name="T55" fmla="*/ 335 h 1065"/>
                <a:gd name="T56" fmla="*/ 308 w 1676"/>
                <a:gd name="T57" fmla="*/ 236 h 1065"/>
                <a:gd name="T58" fmla="*/ 404 w 1676"/>
                <a:gd name="T59" fmla="*/ 157 h 1065"/>
                <a:gd name="T60" fmla="*/ 514 w 1676"/>
                <a:gd name="T61" fmla="*/ 96 h 1065"/>
                <a:gd name="T62" fmla="*/ 605 w 1676"/>
                <a:gd name="T63" fmla="*/ 63 h 1065"/>
                <a:gd name="T64" fmla="*/ 668 w 1676"/>
                <a:gd name="T65" fmla="*/ 49 h 1065"/>
                <a:gd name="T66" fmla="*/ 731 w 1676"/>
                <a:gd name="T67" fmla="*/ 44 h 1065"/>
                <a:gd name="T68" fmla="*/ 1516 w 1676"/>
                <a:gd name="T69" fmla="*/ 42 h 1065"/>
                <a:gd name="T70" fmla="*/ 1597 w 1676"/>
                <a:gd name="T71" fmla="*/ 47 h 1065"/>
                <a:gd name="T72" fmla="*/ 1676 w 1676"/>
                <a:gd name="T73" fmla="*/ 63 h 1065"/>
                <a:gd name="T74" fmla="*/ 1613 w 1676"/>
                <a:gd name="T75" fmla="*/ 36 h 1065"/>
                <a:gd name="T76" fmla="*/ 1547 w 1676"/>
                <a:gd name="T77" fmla="*/ 17 h 1065"/>
                <a:gd name="T78" fmla="*/ 1476 w 1676"/>
                <a:gd name="T79" fmla="*/ 3 h 1065"/>
                <a:gd name="T80" fmla="*/ 1404 w 1676"/>
                <a:gd name="T81" fmla="*/ 0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76" h="1065">
                  <a:moveTo>
                    <a:pt x="1404" y="0"/>
                  </a:moveTo>
                  <a:lnTo>
                    <a:pt x="682" y="0"/>
                  </a:lnTo>
                  <a:lnTo>
                    <a:pt x="632" y="0"/>
                  </a:lnTo>
                  <a:lnTo>
                    <a:pt x="585" y="6"/>
                  </a:lnTo>
                  <a:lnTo>
                    <a:pt x="542" y="15"/>
                  </a:lnTo>
                  <a:lnTo>
                    <a:pt x="497" y="25"/>
                  </a:lnTo>
                  <a:lnTo>
                    <a:pt x="456" y="42"/>
                  </a:lnTo>
                  <a:lnTo>
                    <a:pt x="415" y="58"/>
                  </a:lnTo>
                  <a:lnTo>
                    <a:pt x="377" y="83"/>
                  </a:lnTo>
                  <a:lnTo>
                    <a:pt x="339" y="107"/>
                  </a:lnTo>
                  <a:lnTo>
                    <a:pt x="322" y="116"/>
                  </a:lnTo>
                  <a:lnTo>
                    <a:pt x="305" y="119"/>
                  </a:lnTo>
                  <a:lnTo>
                    <a:pt x="294" y="116"/>
                  </a:lnTo>
                  <a:lnTo>
                    <a:pt x="286" y="110"/>
                  </a:lnTo>
                  <a:lnTo>
                    <a:pt x="278" y="101"/>
                  </a:lnTo>
                  <a:lnTo>
                    <a:pt x="276" y="91"/>
                  </a:lnTo>
                  <a:lnTo>
                    <a:pt x="278" y="74"/>
                  </a:lnTo>
                  <a:lnTo>
                    <a:pt x="286" y="55"/>
                  </a:lnTo>
                  <a:lnTo>
                    <a:pt x="299" y="33"/>
                  </a:lnTo>
                  <a:lnTo>
                    <a:pt x="319" y="6"/>
                  </a:lnTo>
                  <a:lnTo>
                    <a:pt x="283" y="31"/>
                  </a:lnTo>
                  <a:lnTo>
                    <a:pt x="247" y="55"/>
                  </a:lnTo>
                  <a:lnTo>
                    <a:pt x="215" y="83"/>
                  </a:lnTo>
                  <a:lnTo>
                    <a:pt x="184" y="113"/>
                  </a:lnTo>
                  <a:lnTo>
                    <a:pt x="143" y="159"/>
                  </a:lnTo>
                  <a:lnTo>
                    <a:pt x="108" y="209"/>
                  </a:lnTo>
                  <a:lnTo>
                    <a:pt x="74" y="261"/>
                  </a:lnTo>
                  <a:lnTo>
                    <a:pt x="50" y="319"/>
                  </a:lnTo>
                  <a:lnTo>
                    <a:pt x="28" y="380"/>
                  </a:lnTo>
                  <a:lnTo>
                    <a:pt x="11" y="439"/>
                  </a:lnTo>
                  <a:lnTo>
                    <a:pt x="4" y="506"/>
                  </a:lnTo>
                  <a:lnTo>
                    <a:pt x="0" y="571"/>
                  </a:lnTo>
                  <a:lnTo>
                    <a:pt x="4" y="637"/>
                  </a:lnTo>
                  <a:lnTo>
                    <a:pt x="11" y="703"/>
                  </a:lnTo>
                  <a:lnTo>
                    <a:pt x="28" y="763"/>
                  </a:lnTo>
                  <a:lnTo>
                    <a:pt x="50" y="824"/>
                  </a:lnTo>
                  <a:lnTo>
                    <a:pt x="74" y="881"/>
                  </a:lnTo>
                  <a:lnTo>
                    <a:pt x="108" y="933"/>
                  </a:lnTo>
                  <a:lnTo>
                    <a:pt x="143" y="982"/>
                  </a:lnTo>
                  <a:lnTo>
                    <a:pt x="184" y="1029"/>
                  </a:lnTo>
                  <a:lnTo>
                    <a:pt x="220" y="1065"/>
                  </a:lnTo>
                  <a:lnTo>
                    <a:pt x="198" y="1024"/>
                  </a:lnTo>
                  <a:lnTo>
                    <a:pt x="177" y="982"/>
                  </a:lnTo>
                  <a:lnTo>
                    <a:pt x="160" y="941"/>
                  </a:lnTo>
                  <a:lnTo>
                    <a:pt x="146" y="898"/>
                  </a:lnTo>
                  <a:lnTo>
                    <a:pt x="135" y="851"/>
                  </a:lnTo>
                  <a:lnTo>
                    <a:pt x="126" y="804"/>
                  </a:lnTo>
                  <a:lnTo>
                    <a:pt x="121" y="757"/>
                  </a:lnTo>
                  <a:lnTo>
                    <a:pt x="119" y="709"/>
                  </a:lnTo>
                  <a:lnTo>
                    <a:pt x="121" y="673"/>
                  </a:lnTo>
                  <a:lnTo>
                    <a:pt x="121" y="640"/>
                  </a:lnTo>
                  <a:lnTo>
                    <a:pt x="132" y="574"/>
                  </a:lnTo>
                  <a:lnTo>
                    <a:pt x="148" y="511"/>
                  </a:lnTo>
                  <a:lnTo>
                    <a:pt x="171" y="448"/>
                  </a:lnTo>
                  <a:lnTo>
                    <a:pt x="198" y="390"/>
                  </a:lnTo>
                  <a:lnTo>
                    <a:pt x="229" y="335"/>
                  </a:lnTo>
                  <a:lnTo>
                    <a:pt x="267" y="286"/>
                  </a:lnTo>
                  <a:lnTo>
                    <a:pt x="308" y="236"/>
                  </a:lnTo>
                  <a:lnTo>
                    <a:pt x="355" y="195"/>
                  </a:lnTo>
                  <a:lnTo>
                    <a:pt x="404" y="157"/>
                  </a:lnTo>
                  <a:lnTo>
                    <a:pt x="456" y="124"/>
                  </a:lnTo>
                  <a:lnTo>
                    <a:pt x="514" y="96"/>
                  </a:lnTo>
                  <a:lnTo>
                    <a:pt x="575" y="72"/>
                  </a:lnTo>
                  <a:lnTo>
                    <a:pt x="605" y="63"/>
                  </a:lnTo>
                  <a:lnTo>
                    <a:pt x="636" y="55"/>
                  </a:lnTo>
                  <a:lnTo>
                    <a:pt x="668" y="49"/>
                  </a:lnTo>
                  <a:lnTo>
                    <a:pt x="701" y="47"/>
                  </a:lnTo>
                  <a:lnTo>
                    <a:pt x="731" y="44"/>
                  </a:lnTo>
                  <a:lnTo>
                    <a:pt x="767" y="42"/>
                  </a:lnTo>
                  <a:lnTo>
                    <a:pt x="1516" y="42"/>
                  </a:lnTo>
                  <a:lnTo>
                    <a:pt x="1558" y="44"/>
                  </a:lnTo>
                  <a:lnTo>
                    <a:pt x="1597" y="47"/>
                  </a:lnTo>
                  <a:lnTo>
                    <a:pt x="1638" y="55"/>
                  </a:lnTo>
                  <a:lnTo>
                    <a:pt x="1676" y="63"/>
                  </a:lnTo>
                  <a:lnTo>
                    <a:pt x="1644" y="49"/>
                  </a:lnTo>
                  <a:lnTo>
                    <a:pt x="1613" y="36"/>
                  </a:lnTo>
                  <a:lnTo>
                    <a:pt x="1581" y="25"/>
                  </a:lnTo>
                  <a:lnTo>
                    <a:pt x="1547" y="17"/>
                  </a:lnTo>
                  <a:lnTo>
                    <a:pt x="1511" y="9"/>
                  </a:lnTo>
                  <a:lnTo>
                    <a:pt x="1476" y="3"/>
                  </a:lnTo>
                  <a:lnTo>
                    <a:pt x="1440" y="0"/>
                  </a:lnTo>
                  <a:lnTo>
                    <a:pt x="1404" y="0"/>
                  </a:lnTo>
                  <a:close/>
                </a:path>
              </a:pathLst>
            </a:custGeom>
            <a:solidFill>
              <a:srgbClr val="C9CA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90"/>
            <p:cNvSpPr>
              <a:spLocks/>
            </p:cNvSpPr>
            <p:nvPr/>
          </p:nvSpPr>
          <p:spPr bwMode="auto">
            <a:xfrm>
              <a:off x="4332288" y="3914775"/>
              <a:ext cx="77788" cy="249238"/>
            </a:xfrm>
            <a:custGeom>
              <a:avLst/>
              <a:gdLst>
                <a:gd name="T0" fmla="*/ 347 w 347"/>
                <a:gd name="T1" fmla="*/ 0 h 1101"/>
                <a:gd name="T2" fmla="*/ 307 w 347"/>
                <a:gd name="T3" fmla="*/ 23 h 1101"/>
                <a:gd name="T4" fmla="*/ 273 w 347"/>
                <a:gd name="T5" fmla="*/ 47 h 1101"/>
                <a:gd name="T6" fmla="*/ 237 w 347"/>
                <a:gd name="T7" fmla="*/ 75 h 1101"/>
                <a:gd name="T8" fmla="*/ 203 w 347"/>
                <a:gd name="T9" fmla="*/ 102 h 1101"/>
                <a:gd name="T10" fmla="*/ 174 w 347"/>
                <a:gd name="T11" fmla="*/ 135 h 1101"/>
                <a:gd name="T12" fmla="*/ 145 w 347"/>
                <a:gd name="T13" fmla="*/ 168 h 1101"/>
                <a:gd name="T14" fmla="*/ 118 w 347"/>
                <a:gd name="T15" fmla="*/ 203 h 1101"/>
                <a:gd name="T16" fmla="*/ 96 w 347"/>
                <a:gd name="T17" fmla="*/ 239 h 1101"/>
                <a:gd name="T18" fmla="*/ 75 w 347"/>
                <a:gd name="T19" fmla="*/ 277 h 1101"/>
                <a:gd name="T20" fmla="*/ 55 w 347"/>
                <a:gd name="T21" fmla="*/ 319 h 1101"/>
                <a:gd name="T22" fmla="*/ 39 w 347"/>
                <a:gd name="T23" fmla="*/ 360 h 1101"/>
                <a:gd name="T24" fmla="*/ 25 w 347"/>
                <a:gd name="T25" fmla="*/ 401 h 1101"/>
                <a:gd name="T26" fmla="*/ 14 w 347"/>
                <a:gd name="T27" fmla="*/ 448 h 1101"/>
                <a:gd name="T28" fmla="*/ 6 w 347"/>
                <a:gd name="T29" fmla="*/ 492 h 1101"/>
                <a:gd name="T30" fmla="*/ 0 w 347"/>
                <a:gd name="T31" fmla="*/ 538 h 1101"/>
                <a:gd name="T32" fmla="*/ 0 w 347"/>
                <a:gd name="T33" fmla="*/ 585 h 1101"/>
                <a:gd name="T34" fmla="*/ 0 w 347"/>
                <a:gd name="T35" fmla="*/ 624 h 1101"/>
                <a:gd name="T36" fmla="*/ 3 w 347"/>
                <a:gd name="T37" fmla="*/ 662 h 1101"/>
                <a:gd name="T38" fmla="*/ 8 w 347"/>
                <a:gd name="T39" fmla="*/ 700 h 1101"/>
                <a:gd name="T40" fmla="*/ 17 w 347"/>
                <a:gd name="T41" fmla="*/ 739 h 1101"/>
                <a:gd name="T42" fmla="*/ 25 w 347"/>
                <a:gd name="T43" fmla="*/ 775 h 1101"/>
                <a:gd name="T44" fmla="*/ 36 w 347"/>
                <a:gd name="T45" fmla="*/ 811 h 1101"/>
                <a:gd name="T46" fmla="*/ 50 w 347"/>
                <a:gd name="T47" fmla="*/ 843 h 1101"/>
                <a:gd name="T48" fmla="*/ 66 w 347"/>
                <a:gd name="T49" fmla="*/ 879 h 1101"/>
                <a:gd name="T50" fmla="*/ 82 w 347"/>
                <a:gd name="T51" fmla="*/ 908 h 1101"/>
                <a:gd name="T52" fmla="*/ 102 w 347"/>
                <a:gd name="T53" fmla="*/ 942 h 1101"/>
                <a:gd name="T54" fmla="*/ 121 w 347"/>
                <a:gd name="T55" fmla="*/ 972 h 1101"/>
                <a:gd name="T56" fmla="*/ 143 w 347"/>
                <a:gd name="T57" fmla="*/ 1000 h 1101"/>
                <a:gd name="T58" fmla="*/ 165 w 347"/>
                <a:gd name="T59" fmla="*/ 1027 h 1101"/>
                <a:gd name="T60" fmla="*/ 190 w 347"/>
                <a:gd name="T61" fmla="*/ 1054 h 1101"/>
                <a:gd name="T62" fmla="*/ 217 w 347"/>
                <a:gd name="T63" fmla="*/ 1079 h 1101"/>
                <a:gd name="T64" fmla="*/ 244 w 347"/>
                <a:gd name="T65" fmla="*/ 1101 h 1101"/>
                <a:gd name="T66" fmla="*/ 228 w 347"/>
                <a:gd name="T67" fmla="*/ 1079 h 1101"/>
                <a:gd name="T68" fmla="*/ 192 w 347"/>
                <a:gd name="T69" fmla="*/ 1043 h 1101"/>
                <a:gd name="T70" fmla="*/ 151 w 347"/>
                <a:gd name="T71" fmla="*/ 996 h 1101"/>
                <a:gd name="T72" fmla="*/ 116 w 347"/>
                <a:gd name="T73" fmla="*/ 947 h 1101"/>
                <a:gd name="T74" fmla="*/ 82 w 347"/>
                <a:gd name="T75" fmla="*/ 895 h 1101"/>
                <a:gd name="T76" fmla="*/ 58 w 347"/>
                <a:gd name="T77" fmla="*/ 838 h 1101"/>
                <a:gd name="T78" fmla="*/ 36 w 347"/>
                <a:gd name="T79" fmla="*/ 777 h 1101"/>
                <a:gd name="T80" fmla="*/ 19 w 347"/>
                <a:gd name="T81" fmla="*/ 717 h 1101"/>
                <a:gd name="T82" fmla="*/ 12 w 347"/>
                <a:gd name="T83" fmla="*/ 651 h 1101"/>
                <a:gd name="T84" fmla="*/ 8 w 347"/>
                <a:gd name="T85" fmla="*/ 585 h 1101"/>
                <a:gd name="T86" fmla="*/ 12 w 347"/>
                <a:gd name="T87" fmla="*/ 520 h 1101"/>
                <a:gd name="T88" fmla="*/ 19 w 347"/>
                <a:gd name="T89" fmla="*/ 453 h 1101"/>
                <a:gd name="T90" fmla="*/ 36 w 347"/>
                <a:gd name="T91" fmla="*/ 394 h 1101"/>
                <a:gd name="T92" fmla="*/ 58 w 347"/>
                <a:gd name="T93" fmla="*/ 333 h 1101"/>
                <a:gd name="T94" fmla="*/ 82 w 347"/>
                <a:gd name="T95" fmla="*/ 275 h 1101"/>
                <a:gd name="T96" fmla="*/ 116 w 347"/>
                <a:gd name="T97" fmla="*/ 223 h 1101"/>
                <a:gd name="T98" fmla="*/ 151 w 347"/>
                <a:gd name="T99" fmla="*/ 173 h 1101"/>
                <a:gd name="T100" fmla="*/ 192 w 347"/>
                <a:gd name="T101" fmla="*/ 127 h 1101"/>
                <a:gd name="T102" fmla="*/ 223 w 347"/>
                <a:gd name="T103" fmla="*/ 97 h 1101"/>
                <a:gd name="T104" fmla="*/ 255 w 347"/>
                <a:gd name="T105" fmla="*/ 69 h 1101"/>
                <a:gd name="T106" fmla="*/ 291 w 347"/>
                <a:gd name="T107" fmla="*/ 45 h 1101"/>
                <a:gd name="T108" fmla="*/ 327 w 347"/>
                <a:gd name="T109" fmla="*/ 20 h 1101"/>
                <a:gd name="T110" fmla="*/ 347 w 347"/>
                <a:gd name="T111" fmla="*/ 0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7" h="1101">
                  <a:moveTo>
                    <a:pt x="347" y="0"/>
                  </a:moveTo>
                  <a:lnTo>
                    <a:pt x="307" y="23"/>
                  </a:lnTo>
                  <a:lnTo>
                    <a:pt x="273" y="47"/>
                  </a:lnTo>
                  <a:lnTo>
                    <a:pt x="237" y="75"/>
                  </a:lnTo>
                  <a:lnTo>
                    <a:pt x="203" y="102"/>
                  </a:lnTo>
                  <a:lnTo>
                    <a:pt x="174" y="135"/>
                  </a:lnTo>
                  <a:lnTo>
                    <a:pt x="145" y="168"/>
                  </a:lnTo>
                  <a:lnTo>
                    <a:pt x="118" y="203"/>
                  </a:lnTo>
                  <a:lnTo>
                    <a:pt x="96" y="239"/>
                  </a:lnTo>
                  <a:lnTo>
                    <a:pt x="75" y="277"/>
                  </a:lnTo>
                  <a:lnTo>
                    <a:pt x="55" y="319"/>
                  </a:lnTo>
                  <a:lnTo>
                    <a:pt x="39" y="360"/>
                  </a:lnTo>
                  <a:lnTo>
                    <a:pt x="25" y="401"/>
                  </a:lnTo>
                  <a:lnTo>
                    <a:pt x="14" y="448"/>
                  </a:lnTo>
                  <a:lnTo>
                    <a:pt x="6" y="492"/>
                  </a:lnTo>
                  <a:lnTo>
                    <a:pt x="0" y="538"/>
                  </a:lnTo>
                  <a:lnTo>
                    <a:pt x="0" y="585"/>
                  </a:lnTo>
                  <a:lnTo>
                    <a:pt x="0" y="624"/>
                  </a:lnTo>
                  <a:lnTo>
                    <a:pt x="3" y="662"/>
                  </a:lnTo>
                  <a:lnTo>
                    <a:pt x="8" y="700"/>
                  </a:lnTo>
                  <a:lnTo>
                    <a:pt x="17" y="739"/>
                  </a:lnTo>
                  <a:lnTo>
                    <a:pt x="25" y="775"/>
                  </a:lnTo>
                  <a:lnTo>
                    <a:pt x="36" y="811"/>
                  </a:lnTo>
                  <a:lnTo>
                    <a:pt x="50" y="843"/>
                  </a:lnTo>
                  <a:lnTo>
                    <a:pt x="66" y="879"/>
                  </a:lnTo>
                  <a:lnTo>
                    <a:pt x="82" y="908"/>
                  </a:lnTo>
                  <a:lnTo>
                    <a:pt x="102" y="942"/>
                  </a:lnTo>
                  <a:lnTo>
                    <a:pt x="121" y="972"/>
                  </a:lnTo>
                  <a:lnTo>
                    <a:pt x="143" y="1000"/>
                  </a:lnTo>
                  <a:lnTo>
                    <a:pt x="165" y="1027"/>
                  </a:lnTo>
                  <a:lnTo>
                    <a:pt x="190" y="1054"/>
                  </a:lnTo>
                  <a:lnTo>
                    <a:pt x="217" y="1079"/>
                  </a:lnTo>
                  <a:lnTo>
                    <a:pt x="244" y="1101"/>
                  </a:lnTo>
                  <a:lnTo>
                    <a:pt x="228" y="1079"/>
                  </a:lnTo>
                  <a:lnTo>
                    <a:pt x="192" y="1043"/>
                  </a:lnTo>
                  <a:lnTo>
                    <a:pt x="151" y="996"/>
                  </a:lnTo>
                  <a:lnTo>
                    <a:pt x="116" y="947"/>
                  </a:lnTo>
                  <a:lnTo>
                    <a:pt x="82" y="895"/>
                  </a:lnTo>
                  <a:lnTo>
                    <a:pt x="58" y="838"/>
                  </a:lnTo>
                  <a:lnTo>
                    <a:pt x="36" y="777"/>
                  </a:lnTo>
                  <a:lnTo>
                    <a:pt x="19" y="717"/>
                  </a:lnTo>
                  <a:lnTo>
                    <a:pt x="12" y="651"/>
                  </a:lnTo>
                  <a:lnTo>
                    <a:pt x="8" y="585"/>
                  </a:lnTo>
                  <a:lnTo>
                    <a:pt x="12" y="520"/>
                  </a:lnTo>
                  <a:lnTo>
                    <a:pt x="19" y="453"/>
                  </a:lnTo>
                  <a:lnTo>
                    <a:pt x="36" y="394"/>
                  </a:lnTo>
                  <a:lnTo>
                    <a:pt x="58" y="333"/>
                  </a:lnTo>
                  <a:lnTo>
                    <a:pt x="82" y="275"/>
                  </a:lnTo>
                  <a:lnTo>
                    <a:pt x="116" y="223"/>
                  </a:lnTo>
                  <a:lnTo>
                    <a:pt x="151" y="173"/>
                  </a:lnTo>
                  <a:lnTo>
                    <a:pt x="192" y="127"/>
                  </a:lnTo>
                  <a:lnTo>
                    <a:pt x="223" y="97"/>
                  </a:lnTo>
                  <a:lnTo>
                    <a:pt x="255" y="69"/>
                  </a:lnTo>
                  <a:lnTo>
                    <a:pt x="291" y="45"/>
                  </a:lnTo>
                  <a:lnTo>
                    <a:pt x="327" y="20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6437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91"/>
            <p:cNvSpPr>
              <a:spLocks/>
            </p:cNvSpPr>
            <p:nvPr/>
          </p:nvSpPr>
          <p:spPr bwMode="auto">
            <a:xfrm>
              <a:off x="4362451" y="3929063"/>
              <a:ext cx="460375" cy="298450"/>
            </a:xfrm>
            <a:custGeom>
              <a:avLst/>
              <a:gdLst>
                <a:gd name="T0" fmla="*/ 2028 w 2028"/>
                <a:gd name="T1" fmla="*/ 692 h 1315"/>
                <a:gd name="T2" fmla="*/ 2017 w 2028"/>
                <a:gd name="T3" fmla="*/ 791 h 1315"/>
                <a:gd name="T4" fmla="*/ 1979 w 2028"/>
                <a:gd name="T5" fmla="*/ 915 h 1315"/>
                <a:gd name="T6" fmla="*/ 1921 w 2028"/>
                <a:gd name="T7" fmla="*/ 1027 h 1315"/>
                <a:gd name="T8" fmla="*/ 1842 w 2028"/>
                <a:gd name="T9" fmla="*/ 1123 h 1315"/>
                <a:gd name="T10" fmla="*/ 1748 w 2028"/>
                <a:gd name="T11" fmla="*/ 1203 h 1315"/>
                <a:gd name="T12" fmla="*/ 1638 w 2028"/>
                <a:gd name="T13" fmla="*/ 1262 h 1315"/>
                <a:gd name="T14" fmla="*/ 1520 w 2028"/>
                <a:gd name="T15" fmla="*/ 1302 h 1315"/>
                <a:gd name="T16" fmla="*/ 1457 w 2028"/>
                <a:gd name="T17" fmla="*/ 1312 h 1315"/>
                <a:gd name="T18" fmla="*/ 1390 w 2028"/>
                <a:gd name="T19" fmla="*/ 1315 h 1315"/>
                <a:gd name="T20" fmla="*/ 608 w 2028"/>
                <a:gd name="T21" fmla="*/ 1315 h 1315"/>
                <a:gd name="T22" fmla="*/ 542 w 2028"/>
                <a:gd name="T23" fmla="*/ 1307 h 1315"/>
                <a:gd name="T24" fmla="*/ 452 w 2028"/>
                <a:gd name="T25" fmla="*/ 1285 h 1315"/>
                <a:gd name="T26" fmla="*/ 335 w 2028"/>
                <a:gd name="T27" fmla="*/ 1235 h 1315"/>
                <a:gd name="T28" fmla="*/ 234 w 2028"/>
                <a:gd name="T29" fmla="*/ 1165 h 1315"/>
                <a:gd name="T30" fmla="*/ 146 w 2028"/>
                <a:gd name="T31" fmla="*/ 1077 h 1315"/>
                <a:gd name="T32" fmla="*/ 78 w 2028"/>
                <a:gd name="T33" fmla="*/ 972 h 1315"/>
                <a:gd name="T34" fmla="*/ 31 w 2028"/>
                <a:gd name="T35" fmla="*/ 854 h 1315"/>
                <a:gd name="T36" fmla="*/ 4 w 2028"/>
                <a:gd name="T37" fmla="*/ 725 h 1315"/>
                <a:gd name="T38" fmla="*/ 0 w 2028"/>
                <a:gd name="T39" fmla="*/ 660 h 1315"/>
                <a:gd name="T40" fmla="*/ 4 w 2028"/>
                <a:gd name="T41" fmla="*/ 591 h 1315"/>
                <a:gd name="T42" fmla="*/ 31 w 2028"/>
                <a:gd name="T43" fmla="*/ 464 h 1315"/>
                <a:gd name="T44" fmla="*/ 78 w 2028"/>
                <a:gd name="T45" fmla="*/ 347 h 1315"/>
                <a:gd name="T46" fmla="*/ 146 w 2028"/>
                <a:gd name="T47" fmla="*/ 243 h 1315"/>
                <a:gd name="T48" fmla="*/ 234 w 2028"/>
                <a:gd name="T49" fmla="*/ 151 h 1315"/>
                <a:gd name="T50" fmla="*/ 335 w 2028"/>
                <a:gd name="T51" fmla="*/ 81 h 1315"/>
                <a:gd name="T52" fmla="*/ 452 w 2028"/>
                <a:gd name="T53" fmla="*/ 31 h 1315"/>
                <a:gd name="T54" fmla="*/ 542 w 2028"/>
                <a:gd name="T55" fmla="*/ 9 h 1315"/>
                <a:gd name="T56" fmla="*/ 608 w 2028"/>
                <a:gd name="T57" fmla="*/ 4 h 1315"/>
                <a:gd name="T58" fmla="*/ 1390 w 2028"/>
                <a:gd name="T59" fmla="*/ 0 h 1315"/>
                <a:gd name="T60" fmla="*/ 1457 w 2028"/>
                <a:gd name="T61" fmla="*/ 6 h 1315"/>
                <a:gd name="T62" fmla="*/ 1520 w 2028"/>
                <a:gd name="T63" fmla="*/ 14 h 1315"/>
                <a:gd name="T64" fmla="*/ 1638 w 2028"/>
                <a:gd name="T65" fmla="*/ 52 h 1315"/>
                <a:gd name="T66" fmla="*/ 1748 w 2028"/>
                <a:gd name="T67" fmla="*/ 113 h 1315"/>
                <a:gd name="T68" fmla="*/ 1842 w 2028"/>
                <a:gd name="T69" fmla="*/ 196 h 1315"/>
                <a:gd name="T70" fmla="*/ 1921 w 2028"/>
                <a:gd name="T71" fmla="*/ 291 h 1315"/>
                <a:gd name="T72" fmla="*/ 1979 w 2028"/>
                <a:gd name="T73" fmla="*/ 404 h 1315"/>
                <a:gd name="T74" fmla="*/ 2017 w 2028"/>
                <a:gd name="T75" fmla="*/ 527 h 1315"/>
                <a:gd name="T76" fmla="*/ 2028 w 2028"/>
                <a:gd name="T77" fmla="*/ 626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5">
                  <a:moveTo>
                    <a:pt x="2028" y="660"/>
                  </a:moveTo>
                  <a:lnTo>
                    <a:pt x="2028" y="692"/>
                  </a:lnTo>
                  <a:lnTo>
                    <a:pt x="2026" y="725"/>
                  </a:lnTo>
                  <a:lnTo>
                    <a:pt x="2017" y="791"/>
                  </a:lnTo>
                  <a:lnTo>
                    <a:pt x="2001" y="854"/>
                  </a:lnTo>
                  <a:lnTo>
                    <a:pt x="1979" y="915"/>
                  </a:lnTo>
                  <a:lnTo>
                    <a:pt x="1952" y="972"/>
                  </a:lnTo>
                  <a:lnTo>
                    <a:pt x="1921" y="1027"/>
                  </a:lnTo>
                  <a:lnTo>
                    <a:pt x="1883" y="1077"/>
                  </a:lnTo>
                  <a:lnTo>
                    <a:pt x="1842" y="1123"/>
                  </a:lnTo>
                  <a:lnTo>
                    <a:pt x="1797" y="1165"/>
                  </a:lnTo>
                  <a:lnTo>
                    <a:pt x="1748" y="1203"/>
                  </a:lnTo>
                  <a:lnTo>
                    <a:pt x="1696" y="1235"/>
                  </a:lnTo>
                  <a:lnTo>
                    <a:pt x="1638" y="1262"/>
                  </a:lnTo>
                  <a:lnTo>
                    <a:pt x="1581" y="1285"/>
                  </a:lnTo>
                  <a:lnTo>
                    <a:pt x="1520" y="1302"/>
                  </a:lnTo>
                  <a:lnTo>
                    <a:pt x="1487" y="1307"/>
                  </a:lnTo>
                  <a:lnTo>
                    <a:pt x="1457" y="1312"/>
                  </a:lnTo>
                  <a:lnTo>
                    <a:pt x="1424" y="1315"/>
                  </a:lnTo>
                  <a:lnTo>
                    <a:pt x="1390" y="1315"/>
                  </a:lnTo>
                  <a:lnTo>
                    <a:pt x="641" y="1315"/>
                  </a:lnTo>
                  <a:lnTo>
                    <a:pt x="608" y="1315"/>
                  </a:lnTo>
                  <a:lnTo>
                    <a:pt x="575" y="1312"/>
                  </a:lnTo>
                  <a:lnTo>
                    <a:pt x="542" y="1307"/>
                  </a:lnTo>
                  <a:lnTo>
                    <a:pt x="512" y="1302"/>
                  </a:lnTo>
                  <a:lnTo>
                    <a:pt x="452" y="1285"/>
                  </a:lnTo>
                  <a:lnTo>
                    <a:pt x="391" y="1262"/>
                  </a:lnTo>
                  <a:lnTo>
                    <a:pt x="335" y="1235"/>
                  </a:lnTo>
                  <a:lnTo>
                    <a:pt x="283" y="1203"/>
                  </a:lnTo>
                  <a:lnTo>
                    <a:pt x="234" y="1165"/>
                  </a:lnTo>
                  <a:lnTo>
                    <a:pt x="188" y="1123"/>
                  </a:lnTo>
                  <a:lnTo>
                    <a:pt x="146" y="1077"/>
                  </a:lnTo>
                  <a:lnTo>
                    <a:pt x="110" y="1027"/>
                  </a:lnTo>
                  <a:lnTo>
                    <a:pt x="78" y="972"/>
                  </a:lnTo>
                  <a:lnTo>
                    <a:pt x="53" y="915"/>
                  </a:lnTo>
                  <a:lnTo>
                    <a:pt x="31" y="854"/>
                  </a:lnTo>
                  <a:lnTo>
                    <a:pt x="15" y="791"/>
                  </a:lnTo>
                  <a:lnTo>
                    <a:pt x="4" y="725"/>
                  </a:lnTo>
                  <a:lnTo>
                    <a:pt x="4" y="692"/>
                  </a:lnTo>
                  <a:lnTo>
                    <a:pt x="0" y="660"/>
                  </a:lnTo>
                  <a:lnTo>
                    <a:pt x="4" y="626"/>
                  </a:lnTo>
                  <a:lnTo>
                    <a:pt x="4" y="591"/>
                  </a:lnTo>
                  <a:lnTo>
                    <a:pt x="15" y="527"/>
                  </a:lnTo>
                  <a:lnTo>
                    <a:pt x="31" y="464"/>
                  </a:lnTo>
                  <a:lnTo>
                    <a:pt x="53" y="404"/>
                  </a:lnTo>
                  <a:lnTo>
                    <a:pt x="78" y="347"/>
                  </a:lnTo>
                  <a:lnTo>
                    <a:pt x="110" y="291"/>
                  </a:lnTo>
                  <a:lnTo>
                    <a:pt x="146" y="243"/>
                  </a:lnTo>
                  <a:lnTo>
                    <a:pt x="188" y="196"/>
                  </a:lnTo>
                  <a:lnTo>
                    <a:pt x="234" y="151"/>
                  </a:lnTo>
                  <a:lnTo>
                    <a:pt x="283" y="113"/>
                  </a:lnTo>
                  <a:lnTo>
                    <a:pt x="335" y="81"/>
                  </a:lnTo>
                  <a:lnTo>
                    <a:pt x="391" y="52"/>
                  </a:lnTo>
                  <a:lnTo>
                    <a:pt x="452" y="31"/>
                  </a:lnTo>
                  <a:lnTo>
                    <a:pt x="512" y="14"/>
                  </a:lnTo>
                  <a:lnTo>
                    <a:pt x="542" y="9"/>
                  </a:lnTo>
                  <a:lnTo>
                    <a:pt x="575" y="6"/>
                  </a:lnTo>
                  <a:lnTo>
                    <a:pt x="608" y="4"/>
                  </a:lnTo>
                  <a:lnTo>
                    <a:pt x="641" y="0"/>
                  </a:lnTo>
                  <a:lnTo>
                    <a:pt x="1390" y="0"/>
                  </a:lnTo>
                  <a:lnTo>
                    <a:pt x="1424" y="4"/>
                  </a:lnTo>
                  <a:lnTo>
                    <a:pt x="1457" y="6"/>
                  </a:lnTo>
                  <a:lnTo>
                    <a:pt x="1487" y="9"/>
                  </a:lnTo>
                  <a:lnTo>
                    <a:pt x="1520" y="14"/>
                  </a:lnTo>
                  <a:lnTo>
                    <a:pt x="1581" y="31"/>
                  </a:lnTo>
                  <a:lnTo>
                    <a:pt x="1638" y="52"/>
                  </a:lnTo>
                  <a:lnTo>
                    <a:pt x="1696" y="81"/>
                  </a:lnTo>
                  <a:lnTo>
                    <a:pt x="1748" y="113"/>
                  </a:lnTo>
                  <a:lnTo>
                    <a:pt x="1797" y="151"/>
                  </a:lnTo>
                  <a:lnTo>
                    <a:pt x="1842" y="196"/>
                  </a:lnTo>
                  <a:lnTo>
                    <a:pt x="1883" y="243"/>
                  </a:lnTo>
                  <a:lnTo>
                    <a:pt x="1921" y="291"/>
                  </a:lnTo>
                  <a:lnTo>
                    <a:pt x="1952" y="347"/>
                  </a:lnTo>
                  <a:lnTo>
                    <a:pt x="1979" y="404"/>
                  </a:lnTo>
                  <a:lnTo>
                    <a:pt x="2001" y="464"/>
                  </a:lnTo>
                  <a:lnTo>
                    <a:pt x="2017" y="527"/>
                  </a:lnTo>
                  <a:lnTo>
                    <a:pt x="2026" y="591"/>
                  </a:lnTo>
                  <a:lnTo>
                    <a:pt x="2028" y="626"/>
                  </a:lnTo>
                  <a:lnTo>
                    <a:pt x="2028" y="660"/>
                  </a:lnTo>
                  <a:close/>
                </a:path>
              </a:pathLst>
            </a:custGeom>
            <a:solidFill>
              <a:srgbClr val="D9E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192"/>
            <p:cNvSpPr>
              <a:spLocks/>
            </p:cNvSpPr>
            <p:nvPr/>
          </p:nvSpPr>
          <p:spPr bwMode="auto">
            <a:xfrm>
              <a:off x="4360863" y="3927475"/>
              <a:ext cx="463550" cy="301625"/>
            </a:xfrm>
            <a:custGeom>
              <a:avLst/>
              <a:gdLst>
                <a:gd name="T0" fmla="*/ 2024 w 2044"/>
                <a:gd name="T1" fmla="*/ 732 h 1330"/>
                <a:gd name="T2" fmla="*/ 1977 w 2044"/>
                <a:gd name="T3" fmla="*/ 919 h 1330"/>
                <a:gd name="T4" fmla="*/ 1885 w 2044"/>
                <a:gd name="T5" fmla="*/ 1078 h 1330"/>
                <a:gd name="T6" fmla="*/ 1750 w 2044"/>
                <a:gd name="T7" fmla="*/ 1204 h 1330"/>
                <a:gd name="T8" fmla="*/ 1585 w 2044"/>
                <a:gd name="T9" fmla="*/ 1284 h 1330"/>
                <a:gd name="T10" fmla="*/ 1431 w 2044"/>
                <a:gd name="T11" fmla="*/ 1314 h 1330"/>
                <a:gd name="T12" fmla="*/ 615 w 2044"/>
                <a:gd name="T13" fmla="*/ 1314 h 1330"/>
                <a:gd name="T14" fmla="*/ 459 w 2044"/>
                <a:gd name="T15" fmla="*/ 1284 h 1330"/>
                <a:gd name="T16" fmla="*/ 294 w 2044"/>
                <a:gd name="T17" fmla="*/ 1204 h 1330"/>
                <a:gd name="T18" fmla="*/ 162 w 2044"/>
                <a:gd name="T19" fmla="*/ 1078 h 1330"/>
                <a:gd name="T20" fmla="*/ 65 w 2044"/>
                <a:gd name="T21" fmla="*/ 919 h 1330"/>
                <a:gd name="T22" fmla="*/ 18 w 2044"/>
                <a:gd name="T23" fmla="*/ 732 h 1330"/>
                <a:gd name="T24" fmla="*/ 29 w 2044"/>
                <a:gd name="T25" fmla="*/ 534 h 1330"/>
                <a:gd name="T26" fmla="*/ 93 w 2044"/>
                <a:gd name="T27" fmla="*/ 356 h 1330"/>
                <a:gd name="T28" fmla="*/ 200 w 2044"/>
                <a:gd name="T29" fmla="*/ 208 h 1330"/>
                <a:gd name="T30" fmla="*/ 346 w 2044"/>
                <a:gd name="T31" fmla="*/ 95 h 1330"/>
                <a:gd name="T32" fmla="*/ 519 w 2044"/>
                <a:gd name="T33" fmla="*/ 30 h 1330"/>
                <a:gd name="T34" fmla="*/ 615 w 2044"/>
                <a:gd name="T35" fmla="*/ 19 h 1330"/>
                <a:gd name="T36" fmla="*/ 1431 w 2044"/>
                <a:gd name="T37" fmla="*/ 19 h 1330"/>
                <a:gd name="T38" fmla="*/ 1525 w 2044"/>
                <a:gd name="T39" fmla="*/ 30 h 1330"/>
                <a:gd name="T40" fmla="*/ 1698 w 2044"/>
                <a:gd name="T41" fmla="*/ 95 h 1330"/>
                <a:gd name="T42" fmla="*/ 1843 w 2044"/>
                <a:gd name="T43" fmla="*/ 208 h 1330"/>
                <a:gd name="T44" fmla="*/ 1953 w 2044"/>
                <a:gd name="T45" fmla="*/ 356 h 1330"/>
                <a:gd name="T46" fmla="*/ 2016 w 2044"/>
                <a:gd name="T47" fmla="*/ 534 h 1330"/>
                <a:gd name="T48" fmla="*/ 2035 w 2044"/>
                <a:gd name="T49" fmla="*/ 667 h 1330"/>
                <a:gd name="T50" fmla="*/ 2041 w 2044"/>
                <a:gd name="T51" fmla="*/ 598 h 1330"/>
                <a:gd name="T52" fmla="*/ 1995 w 2044"/>
                <a:gd name="T53" fmla="*/ 406 h 1330"/>
                <a:gd name="T54" fmla="*/ 1898 w 2044"/>
                <a:gd name="T55" fmla="*/ 244 h 1330"/>
                <a:gd name="T56" fmla="*/ 1761 w 2044"/>
                <a:gd name="T57" fmla="*/ 115 h 1330"/>
                <a:gd name="T58" fmla="*/ 1590 w 2044"/>
                <a:gd name="T59" fmla="*/ 30 h 1330"/>
                <a:gd name="T60" fmla="*/ 1496 w 2044"/>
                <a:gd name="T61" fmla="*/ 7 h 1330"/>
                <a:gd name="T62" fmla="*/ 1397 w 2044"/>
                <a:gd name="T63" fmla="*/ 0 h 1330"/>
                <a:gd name="T64" fmla="*/ 582 w 2044"/>
                <a:gd name="T65" fmla="*/ 5 h 1330"/>
                <a:gd name="T66" fmla="*/ 486 w 2044"/>
                <a:gd name="T67" fmla="*/ 21 h 1330"/>
                <a:gd name="T68" fmla="*/ 337 w 2044"/>
                <a:gd name="T69" fmla="*/ 82 h 1330"/>
                <a:gd name="T70" fmla="*/ 189 w 2044"/>
                <a:gd name="T71" fmla="*/ 194 h 1330"/>
                <a:gd name="T72" fmla="*/ 79 w 2044"/>
                <a:gd name="T73" fmla="*/ 348 h 1330"/>
                <a:gd name="T74" fmla="*/ 13 w 2044"/>
                <a:gd name="T75" fmla="*/ 532 h 1330"/>
                <a:gd name="T76" fmla="*/ 0 w 2044"/>
                <a:gd name="T77" fmla="*/ 667 h 1330"/>
                <a:gd name="T78" fmla="*/ 13 w 2044"/>
                <a:gd name="T79" fmla="*/ 800 h 1330"/>
                <a:gd name="T80" fmla="*/ 79 w 2044"/>
                <a:gd name="T81" fmla="*/ 982 h 1330"/>
                <a:gd name="T82" fmla="*/ 189 w 2044"/>
                <a:gd name="T83" fmla="*/ 1136 h 1330"/>
                <a:gd name="T84" fmla="*/ 337 w 2044"/>
                <a:gd name="T85" fmla="*/ 1251 h 1330"/>
                <a:gd name="T86" fmla="*/ 486 w 2044"/>
                <a:gd name="T87" fmla="*/ 1309 h 1330"/>
                <a:gd name="T88" fmla="*/ 582 w 2044"/>
                <a:gd name="T89" fmla="*/ 1328 h 1330"/>
                <a:gd name="T90" fmla="*/ 1397 w 2044"/>
                <a:gd name="T91" fmla="*/ 1330 h 1330"/>
                <a:gd name="T92" fmla="*/ 1496 w 2044"/>
                <a:gd name="T93" fmla="*/ 1322 h 1330"/>
                <a:gd name="T94" fmla="*/ 1590 w 2044"/>
                <a:gd name="T95" fmla="*/ 1300 h 1330"/>
                <a:gd name="T96" fmla="*/ 1761 w 2044"/>
                <a:gd name="T97" fmla="*/ 1217 h 1330"/>
                <a:gd name="T98" fmla="*/ 1898 w 2044"/>
                <a:gd name="T99" fmla="*/ 1089 h 1330"/>
                <a:gd name="T100" fmla="*/ 1995 w 2044"/>
                <a:gd name="T101" fmla="*/ 924 h 1330"/>
                <a:gd name="T102" fmla="*/ 2041 w 2044"/>
                <a:gd name="T103" fmla="*/ 735 h 1330"/>
                <a:gd name="T104" fmla="*/ 2035 w 2044"/>
                <a:gd name="T105" fmla="*/ 667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30">
                  <a:moveTo>
                    <a:pt x="2035" y="667"/>
                  </a:moveTo>
                  <a:lnTo>
                    <a:pt x="2027" y="667"/>
                  </a:lnTo>
                  <a:lnTo>
                    <a:pt x="2024" y="732"/>
                  </a:lnTo>
                  <a:lnTo>
                    <a:pt x="2016" y="795"/>
                  </a:lnTo>
                  <a:lnTo>
                    <a:pt x="2000" y="859"/>
                  </a:lnTo>
                  <a:lnTo>
                    <a:pt x="1977" y="919"/>
                  </a:lnTo>
                  <a:lnTo>
                    <a:pt x="1953" y="974"/>
                  </a:lnTo>
                  <a:lnTo>
                    <a:pt x="1920" y="1028"/>
                  </a:lnTo>
                  <a:lnTo>
                    <a:pt x="1885" y="1078"/>
                  </a:lnTo>
                  <a:lnTo>
                    <a:pt x="1843" y="1125"/>
                  </a:lnTo>
                  <a:lnTo>
                    <a:pt x="1799" y="1165"/>
                  </a:lnTo>
                  <a:lnTo>
                    <a:pt x="1750" y="1204"/>
                  </a:lnTo>
                  <a:lnTo>
                    <a:pt x="1698" y="1237"/>
                  </a:lnTo>
                  <a:lnTo>
                    <a:pt x="1642" y="1264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64" y="1311"/>
                  </a:lnTo>
                  <a:lnTo>
                    <a:pt x="1431" y="1314"/>
                  </a:lnTo>
                  <a:lnTo>
                    <a:pt x="1397" y="1314"/>
                  </a:lnTo>
                  <a:lnTo>
                    <a:pt x="648" y="1314"/>
                  </a:lnTo>
                  <a:lnTo>
                    <a:pt x="615" y="1314"/>
                  </a:lnTo>
                  <a:lnTo>
                    <a:pt x="582" y="1311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0" y="1264"/>
                  </a:lnTo>
                  <a:lnTo>
                    <a:pt x="346" y="1237"/>
                  </a:lnTo>
                  <a:lnTo>
                    <a:pt x="294" y="1204"/>
                  </a:lnTo>
                  <a:lnTo>
                    <a:pt x="247" y="1165"/>
                  </a:lnTo>
                  <a:lnTo>
                    <a:pt x="200" y="1125"/>
                  </a:lnTo>
                  <a:lnTo>
                    <a:pt x="162" y="1078"/>
                  </a:lnTo>
                  <a:lnTo>
                    <a:pt x="123" y="1028"/>
                  </a:lnTo>
                  <a:lnTo>
                    <a:pt x="93" y="974"/>
                  </a:lnTo>
                  <a:lnTo>
                    <a:pt x="65" y="919"/>
                  </a:lnTo>
                  <a:lnTo>
                    <a:pt x="47" y="859"/>
                  </a:lnTo>
                  <a:lnTo>
                    <a:pt x="29" y="795"/>
                  </a:lnTo>
                  <a:lnTo>
                    <a:pt x="18" y="732"/>
                  </a:lnTo>
                  <a:lnTo>
                    <a:pt x="16" y="667"/>
                  </a:lnTo>
                  <a:lnTo>
                    <a:pt x="18" y="600"/>
                  </a:lnTo>
                  <a:lnTo>
                    <a:pt x="29" y="534"/>
                  </a:lnTo>
                  <a:lnTo>
                    <a:pt x="47" y="471"/>
                  </a:lnTo>
                  <a:lnTo>
                    <a:pt x="65" y="414"/>
                  </a:lnTo>
                  <a:lnTo>
                    <a:pt x="93" y="356"/>
                  </a:lnTo>
                  <a:lnTo>
                    <a:pt x="123" y="304"/>
                  </a:lnTo>
                  <a:lnTo>
                    <a:pt x="162" y="252"/>
                  </a:lnTo>
                  <a:lnTo>
                    <a:pt x="200" y="208"/>
                  </a:lnTo>
                  <a:lnTo>
                    <a:pt x="247" y="164"/>
                  </a:lnTo>
                  <a:lnTo>
                    <a:pt x="294" y="129"/>
                  </a:lnTo>
                  <a:lnTo>
                    <a:pt x="346" y="95"/>
                  </a:lnTo>
                  <a:lnTo>
                    <a:pt x="400" y="68"/>
                  </a:lnTo>
                  <a:lnTo>
                    <a:pt x="459" y="46"/>
                  </a:lnTo>
                  <a:lnTo>
                    <a:pt x="519" y="30"/>
                  </a:lnTo>
                  <a:lnTo>
                    <a:pt x="551" y="25"/>
                  </a:lnTo>
                  <a:lnTo>
                    <a:pt x="582" y="21"/>
                  </a:lnTo>
                  <a:lnTo>
                    <a:pt x="615" y="19"/>
                  </a:lnTo>
                  <a:lnTo>
                    <a:pt x="648" y="16"/>
                  </a:lnTo>
                  <a:lnTo>
                    <a:pt x="1397" y="16"/>
                  </a:lnTo>
                  <a:lnTo>
                    <a:pt x="1431" y="19"/>
                  </a:lnTo>
                  <a:lnTo>
                    <a:pt x="1464" y="21"/>
                  </a:lnTo>
                  <a:lnTo>
                    <a:pt x="1494" y="25"/>
                  </a:lnTo>
                  <a:lnTo>
                    <a:pt x="1525" y="30"/>
                  </a:lnTo>
                  <a:lnTo>
                    <a:pt x="1585" y="46"/>
                  </a:lnTo>
                  <a:lnTo>
                    <a:pt x="1642" y="68"/>
                  </a:lnTo>
                  <a:lnTo>
                    <a:pt x="1698" y="95"/>
                  </a:lnTo>
                  <a:lnTo>
                    <a:pt x="1750" y="129"/>
                  </a:lnTo>
                  <a:lnTo>
                    <a:pt x="1799" y="164"/>
                  </a:lnTo>
                  <a:lnTo>
                    <a:pt x="1843" y="208"/>
                  </a:lnTo>
                  <a:lnTo>
                    <a:pt x="1885" y="252"/>
                  </a:lnTo>
                  <a:lnTo>
                    <a:pt x="1920" y="304"/>
                  </a:lnTo>
                  <a:lnTo>
                    <a:pt x="1953" y="356"/>
                  </a:lnTo>
                  <a:lnTo>
                    <a:pt x="1977" y="414"/>
                  </a:lnTo>
                  <a:lnTo>
                    <a:pt x="2000" y="471"/>
                  </a:lnTo>
                  <a:lnTo>
                    <a:pt x="2016" y="534"/>
                  </a:lnTo>
                  <a:lnTo>
                    <a:pt x="2024" y="600"/>
                  </a:lnTo>
                  <a:lnTo>
                    <a:pt x="2027" y="667"/>
                  </a:lnTo>
                  <a:lnTo>
                    <a:pt x="2035" y="667"/>
                  </a:lnTo>
                  <a:lnTo>
                    <a:pt x="2044" y="667"/>
                  </a:lnTo>
                  <a:lnTo>
                    <a:pt x="2044" y="631"/>
                  </a:lnTo>
                  <a:lnTo>
                    <a:pt x="2041" y="598"/>
                  </a:lnTo>
                  <a:lnTo>
                    <a:pt x="2033" y="532"/>
                  </a:lnTo>
                  <a:lnTo>
                    <a:pt x="2016" y="469"/>
                  </a:lnTo>
                  <a:lnTo>
                    <a:pt x="1995" y="406"/>
                  </a:lnTo>
                  <a:lnTo>
                    <a:pt x="1966" y="348"/>
                  </a:lnTo>
                  <a:lnTo>
                    <a:pt x="1934" y="293"/>
                  </a:lnTo>
                  <a:lnTo>
                    <a:pt x="1898" y="244"/>
                  </a:lnTo>
                  <a:lnTo>
                    <a:pt x="1856" y="194"/>
                  </a:lnTo>
                  <a:lnTo>
                    <a:pt x="1810" y="153"/>
                  </a:lnTo>
                  <a:lnTo>
                    <a:pt x="1761" y="115"/>
                  </a:lnTo>
                  <a:lnTo>
                    <a:pt x="1705" y="82"/>
                  </a:lnTo>
                  <a:lnTo>
                    <a:pt x="1651" y="54"/>
                  </a:lnTo>
                  <a:lnTo>
                    <a:pt x="1590" y="30"/>
                  </a:lnTo>
                  <a:lnTo>
                    <a:pt x="1560" y="21"/>
                  </a:lnTo>
                  <a:lnTo>
                    <a:pt x="1527" y="13"/>
                  </a:lnTo>
                  <a:lnTo>
                    <a:pt x="1496" y="7"/>
                  </a:lnTo>
                  <a:lnTo>
                    <a:pt x="1464" y="5"/>
                  </a:lnTo>
                  <a:lnTo>
                    <a:pt x="1431" y="2"/>
                  </a:lnTo>
                  <a:lnTo>
                    <a:pt x="1397" y="0"/>
                  </a:lnTo>
                  <a:lnTo>
                    <a:pt x="648" y="0"/>
                  </a:lnTo>
                  <a:lnTo>
                    <a:pt x="612" y="2"/>
                  </a:lnTo>
                  <a:lnTo>
                    <a:pt x="582" y="5"/>
                  </a:lnTo>
                  <a:lnTo>
                    <a:pt x="549" y="7"/>
                  </a:lnTo>
                  <a:lnTo>
                    <a:pt x="517" y="13"/>
                  </a:lnTo>
                  <a:lnTo>
                    <a:pt x="486" y="21"/>
                  </a:lnTo>
                  <a:lnTo>
                    <a:pt x="456" y="30"/>
                  </a:lnTo>
                  <a:lnTo>
                    <a:pt x="395" y="54"/>
                  </a:lnTo>
                  <a:lnTo>
                    <a:pt x="337" y="82"/>
                  </a:lnTo>
                  <a:lnTo>
                    <a:pt x="285" y="115"/>
                  </a:lnTo>
                  <a:lnTo>
                    <a:pt x="236" y="153"/>
                  </a:lnTo>
                  <a:lnTo>
                    <a:pt x="189" y="194"/>
                  </a:lnTo>
                  <a:lnTo>
                    <a:pt x="148" y="244"/>
                  </a:lnTo>
                  <a:lnTo>
                    <a:pt x="110" y="293"/>
                  </a:lnTo>
                  <a:lnTo>
                    <a:pt x="79" y="348"/>
                  </a:lnTo>
                  <a:lnTo>
                    <a:pt x="52" y="406"/>
                  </a:lnTo>
                  <a:lnTo>
                    <a:pt x="29" y="469"/>
                  </a:lnTo>
                  <a:lnTo>
                    <a:pt x="13" y="532"/>
                  </a:lnTo>
                  <a:lnTo>
                    <a:pt x="2" y="598"/>
                  </a:lnTo>
                  <a:lnTo>
                    <a:pt x="2" y="631"/>
                  </a:lnTo>
                  <a:lnTo>
                    <a:pt x="0" y="667"/>
                  </a:lnTo>
                  <a:lnTo>
                    <a:pt x="2" y="699"/>
                  </a:lnTo>
                  <a:lnTo>
                    <a:pt x="2" y="735"/>
                  </a:lnTo>
                  <a:lnTo>
                    <a:pt x="13" y="800"/>
                  </a:lnTo>
                  <a:lnTo>
                    <a:pt x="29" y="864"/>
                  </a:lnTo>
                  <a:lnTo>
                    <a:pt x="52" y="924"/>
                  </a:lnTo>
                  <a:lnTo>
                    <a:pt x="79" y="982"/>
                  </a:lnTo>
                  <a:lnTo>
                    <a:pt x="110" y="1037"/>
                  </a:lnTo>
                  <a:lnTo>
                    <a:pt x="148" y="1089"/>
                  </a:lnTo>
                  <a:lnTo>
                    <a:pt x="189" y="1136"/>
                  </a:lnTo>
                  <a:lnTo>
                    <a:pt x="236" y="1179"/>
                  </a:lnTo>
                  <a:lnTo>
                    <a:pt x="285" y="1217"/>
                  </a:lnTo>
                  <a:lnTo>
                    <a:pt x="337" y="1251"/>
                  </a:lnTo>
                  <a:lnTo>
                    <a:pt x="395" y="1278"/>
                  </a:lnTo>
                  <a:lnTo>
                    <a:pt x="456" y="1300"/>
                  </a:lnTo>
                  <a:lnTo>
                    <a:pt x="486" y="1309"/>
                  </a:lnTo>
                  <a:lnTo>
                    <a:pt x="517" y="1316"/>
                  </a:lnTo>
                  <a:lnTo>
                    <a:pt x="549" y="1322"/>
                  </a:lnTo>
                  <a:lnTo>
                    <a:pt x="582" y="1328"/>
                  </a:lnTo>
                  <a:lnTo>
                    <a:pt x="612" y="1330"/>
                  </a:lnTo>
                  <a:lnTo>
                    <a:pt x="648" y="1330"/>
                  </a:lnTo>
                  <a:lnTo>
                    <a:pt x="1397" y="1330"/>
                  </a:lnTo>
                  <a:lnTo>
                    <a:pt x="1431" y="1330"/>
                  </a:lnTo>
                  <a:lnTo>
                    <a:pt x="1464" y="1328"/>
                  </a:lnTo>
                  <a:lnTo>
                    <a:pt x="1496" y="1322"/>
                  </a:lnTo>
                  <a:lnTo>
                    <a:pt x="1527" y="1316"/>
                  </a:lnTo>
                  <a:lnTo>
                    <a:pt x="1560" y="1309"/>
                  </a:lnTo>
                  <a:lnTo>
                    <a:pt x="1590" y="1300"/>
                  </a:lnTo>
                  <a:lnTo>
                    <a:pt x="1651" y="1278"/>
                  </a:lnTo>
                  <a:lnTo>
                    <a:pt x="1705" y="1251"/>
                  </a:lnTo>
                  <a:lnTo>
                    <a:pt x="1761" y="1217"/>
                  </a:lnTo>
                  <a:lnTo>
                    <a:pt x="1810" y="1179"/>
                  </a:lnTo>
                  <a:lnTo>
                    <a:pt x="1856" y="1136"/>
                  </a:lnTo>
                  <a:lnTo>
                    <a:pt x="1898" y="1089"/>
                  </a:lnTo>
                  <a:lnTo>
                    <a:pt x="1934" y="1037"/>
                  </a:lnTo>
                  <a:lnTo>
                    <a:pt x="1966" y="982"/>
                  </a:lnTo>
                  <a:lnTo>
                    <a:pt x="1995" y="924"/>
                  </a:lnTo>
                  <a:lnTo>
                    <a:pt x="2016" y="864"/>
                  </a:lnTo>
                  <a:lnTo>
                    <a:pt x="2033" y="800"/>
                  </a:lnTo>
                  <a:lnTo>
                    <a:pt x="2041" y="735"/>
                  </a:lnTo>
                  <a:lnTo>
                    <a:pt x="2044" y="699"/>
                  </a:lnTo>
                  <a:lnTo>
                    <a:pt x="2044" y="667"/>
                  </a:lnTo>
                  <a:lnTo>
                    <a:pt x="2035" y="66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193"/>
            <p:cNvSpPr>
              <a:spLocks/>
            </p:cNvSpPr>
            <p:nvPr/>
          </p:nvSpPr>
          <p:spPr bwMode="auto">
            <a:xfrm>
              <a:off x="4364038" y="3989388"/>
              <a:ext cx="130175" cy="234950"/>
            </a:xfrm>
            <a:custGeom>
              <a:avLst/>
              <a:gdLst>
                <a:gd name="T0" fmla="*/ 132 w 571"/>
                <a:gd name="T1" fmla="*/ 0 h 1040"/>
                <a:gd name="T2" fmla="*/ 101 w 571"/>
                <a:gd name="T3" fmla="*/ 42 h 1040"/>
                <a:gd name="T4" fmla="*/ 77 w 571"/>
                <a:gd name="T5" fmla="*/ 85 h 1040"/>
                <a:gd name="T6" fmla="*/ 55 w 571"/>
                <a:gd name="T7" fmla="*/ 135 h 1040"/>
                <a:gd name="T8" fmla="*/ 36 w 571"/>
                <a:gd name="T9" fmla="*/ 182 h 1040"/>
                <a:gd name="T10" fmla="*/ 19 w 571"/>
                <a:gd name="T11" fmla="*/ 234 h 1040"/>
                <a:gd name="T12" fmla="*/ 8 w 571"/>
                <a:gd name="T13" fmla="*/ 286 h 1040"/>
                <a:gd name="T14" fmla="*/ 2 w 571"/>
                <a:gd name="T15" fmla="*/ 340 h 1040"/>
                <a:gd name="T16" fmla="*/ 0 w 571"/>
                <a:gd name="T17" fmla="*/ 396 h 1040"/>
                <a:gd name="T18" fmla="*/ 2 w 571"/>
                <a:gd name="T19" fmla="*/ 461 h 1040"/>
                <a:gd name="T20" fmla="*/ 13 w 571"/>
                <a:gd name="T21" fmla="*/ 524 h 1040"/>
                <a:gd name="T22" fmla="*/ 31 w 571"/>
                <a:gd name="T23" fmla="*/ 588 h 1040"/>
                <a:gd name="T24" fmla="*/ 49 w 571"/>
                <a:gd name="T25" fmla="*/ 648 h 1040"/>
                <a:gd name="T26" fmla="*/ 77 w 571"/>
                <a:gd name="T27" fmla="*/ 703 h 1040"/>
                <a:gd name="T28" fmla="*/ 107 w 571"/>
                <a:gd name="T29" fmla="*/ 757 h 1040"/>
                <a:gd name="T30" fmla="*/ 146 w 571"/>
                <a:gd name="T31" fmla="*/ 807 h 1040"/>
                <a:gd name="T32" fmla="*/ 184 w 571"/>
                <a:gd name="T33" fmla="*/ 854 h 1040"/>
                <a:gd name="T34" fmla="*/ 225 w 571"/>
                <a:gd name="T35" fmla="*/ 889 h 1040"/>
                <a:gd name="T36" fmla="*/ 267 w 571"/>
                <a:gd name="T37" fmla="*/ 925 h 1040"/>
                <a:gd name="T38" fmla="*/ 313 w 571"/>
                <a:gd name="T39" fmla="*/ 955 h 1040"/>
                <a:gd name="T40" fmla="*/ 360 w 571"/>
                <a:gd name="T41" fmla="*/ 980 h 1040"/>
                <a:gd name="T42" fmla="*/ 409 w 571"/>
                <a:gd name="T43" fmla="*/ 1002 h 1040"/>
                <a:gd name="T44" fmla="*/ 461 w 571"/>
                <a:gd name="T45" fmla="*/ 1018 h 1040"/>
                <a:gd name="T46" fmla="*/ 517 w 571"/>
                <a:gd name="T47" fmla="*/ 1032 h 1040"/>
                <a:gd name="T48" fmla="*/ 571 w 571"/>
                <a:gd name="T49" fmla="*/ 1040 h 1040"/>
                <a:gd name="T50" fmla="*/ 522 w 571"/>
                <a:gd name="T51" fmla="*/ 1027 h 1040"/>
                <a:gd name="T52" fmla="*/ 478 w 571"/>
                <a:gd name="T53" fmla="*/ 1007 h 1040"/>
                <a:gd name="T54" fmla="*/ 434 w 571"/>
                <a:gd name="T55" fmla="*/ 985 h 1040"/>
                <a:gd name="T56" fmla="*/ 391 w 571"/>
                <a:gd name="T57" fmla="*/ 960 h 1040"/>
                <a:gd name="T58" fmla="*/ 352 w 571"/>
                <a:gd name="T59" fmla="*/ 930 h 1040"/>
                <a:gd name="T60" fmla="*/ 313 w 571"/>
                <a:gd name="T61" fmla="*/ 901 h 1040"/>
                <a:gd name="T62" fmla="*/ 280 w 571"/>
                <a:gd name="T63" fmla="*/ 865 h 1040"/>
                <a:gd name="T64" fmla="*/ 247 w 571"/>
                <a:gd name="T65" fmla="*/ 829 h 1040"/>
                <a:gd name="T66" fmla="*/ 220 w 571"/>
                <a:gd name="T67" fmla="*/ 788 h 1040"/>
                <a:gd name="T68" fmla="*/ 195 w 571"/>
                <a:gd name="T69" fmla="*/ 746 h 1040"/>
                <a:gd name="T70" fmla="*/ 173 w 571"/>
                <a:gd name="T71" fmla="*/ 703 h 1040"/>
                <a:gd name="T72" fmla="*/ 154 w 571"/>
                <a:gd name="T73" fmla="*/ 656 h 1040"/>
                <a:gd name="T74" fmla="*/ 141 w 571"/>
                <a:gd name="T75" fmla="*/ 610 h 1040"/>
                <a:gd name="T76" fmla="*/ 130 w 571"/>
                <a:gd name="T77" fmla="*/ 560 h 1040"/>
                <a:gd name="T78" fmla="*/ 121 w 571"/>
                <a:gd name="T79" fmla="*/ 507 h 1040"/>
                <a:gd name="T80" fmla="*/ 121 w 571"/>
                <a:gd name="T81" fmla="*/ 455 h 1040"/>
                <a:gd name="T82" fmla="*/ 121 w 571"/>
                <a:gd name="T83" fmla="*/ 403 h 1040"/>
                <a:gd name="T84" fmla="*/ 130 w 571"/>
                <a:gd name="T85" fmla="*/ 354 h 1040"/>
                <a:gd name="T86" fmla="*/ 137 w 571"/>
                <a:gd name="T87" fmla="*/ 304 h 1040"/>
                <a:gd name="T88" fmla="*/ 154 w 571"/>
                <a:gd name="T89" fmla="*/ 258 h 1040"/>
                <a:gd name="T90" fmla="*/ 170 w 571"/>
                <a:gd name="T91" fmla="*/ 214 h 1040"/>
                <a:gd name="T92" fmla="*/ 193 w 571"/>
                <a:gd name="T93" fmla="*/ 171 h 1040"/>
                <a:gd name="T94" fmla="*/ 217 w 571"/>
                <a:gd name="T95" fmla="*/ 130 h 1040"/>
                <a:gd name="T96" fmla="*/ 245 w 571"/>
                <a:gd name="T97" fmla="*/ 88 h 1040"/>
                <a:gd name="T98" fmla="*/ 187 w 571"/>
                <a:gd name="T99" fmla="*/ 47 h 1040"/>
                <a:gd name="T100" fmla="*/ 132 w 571"/>
                <a:gd name="T101" fmla="*/ 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71" h="1040">
                  <a:moveTo>
                    <a:pt x="132" y="0"/>
                  </a:moveTo>
                  <a:lnTo>
                    <a:pt x="101" y="42"/>
                  </a:lnTo>
                  <a:lnTo>
                    <a:pt x="77" y="85"/>
                  </a:lnTo>
                  <a:lnTo>
                    <a:pt x="55" y="135"/>
                  </a:lnTo>
                  <a:lnTo>
                    <a:pt x="36" y="182"/>
                  </a:lnTo>
                  <a:lnTo>
                    <a:pt x="19" y="234"/>
                  </a:lnTo>
                  <a:lnTo>
                    <a:pt x="8" y="286"/>
                  </a:lnTo>
                  <a:lnTo>
                    <a:pt x="2" y="340"/>
                  </a:lnTo>
                  <a:lnTo>
                    <a:pt x="0" y="396"/>
                  </a:lnTo>
                  <a:lnTo>
                    <a:pt x="2" y="461"/>
                  </a:lnTo>
                  <a:lnTo>
                    <a:pt x="13" y="524"/>
                  </a:lnTo>
                  <a:lnTo>
                    <a:pt x="31" y="588"/>
                  </a:lnTo>
                  <a:lnTo>
                    <a:pt x="49" y="648"/>
                  </a:lnTo>
                  <a:lnTo>
                    <a:pt x="77" y="703"/>
                  </a:lnTo>
                  <a:lnTo>
                    <a:pt x="107" y="757"/>
                  </a:lnTo>
                  <a:lnTo>
                    <a:pt x="146" y="807"/>
                  </a:lnTo>
                  <a:lnTo>
                    <a:pt x="184" y="854"/>
                  </a:lnTo>
                  <a:lnTo>
                    <a:pt x="225" y="889"/>
                  </a:lnTo>
                  <a:lnTo>
                    <a:pt x="267" y="925"/>
                  </a:lnTo>
                  <a:lnTo>
                    <a:pt x="313" y="955"/>
                  </a:lnTo>
                  <a:lnTo>
                    <a:pt x="360" y="980"/>
                  </a:lnTo>
                  <a:lnTo>
                    <a:pt x="409" y="1002"/>
                  </a:lnTo>
                  <a:lnTo>
                    <a:pt x="461" y="1018"/>
                  </a:lnTo>
                  <a:lnTo>
                    <a:pt x="517" y="1032"/>
                  </a:lnTo>
                  <a:lnTo>
                    <a:pt x="571" y="1040"/>
                  </a:lnTo>
                  <a:lnTo>
                    <a:pt x="522" y="1027"/>
                  </a:lnTo>
                  <a:lnTo>
                    <a:pt x="478" y="1007"/>
                  </a:lnTo>
                  <a:lnTo>
                    <a:pt x="434" y="985"/>
                  </a:lnTo>
                  <a:lnTo>
                    <a:pt x="391" y="960"/>
                  </a:lnTo>
                  <a:lnTo>
                    <a:pt x="352" y="930"/>
                  </a:lnTo>
                  <a:lnTo>
                    <a:pt x="313" y="901"/>
                  </a:lnTo>
                  <a:lnTo>
                    <a:pt x="280" y="865"/>
                  </a:lnTo>
                  <a:lnTo>
                    <a:pt x="247" y="829"/>
                  </a:lnTo>
                  <a:lnTo>
                    <a:pt x="220" y="788"/>
                  </a:lnTo>
                  <a:lnTo>
                    <a:pt x="195" y="746"/>
                  </a:lnTo>
                  <a:lnTo>
                    <a:pt x="173" y="703"/>
                  </a:lnTo>
                  <a:lnTo>
                    <a:pt x="154" y="656"/>
                  </a:lnTo>
                  <a:lnTo>
                    <a:pt x="141" y="610"/>
                  </a:lnTo>
                  <a:lnTo>
                    <a:pt x="130" y="560"/>
                  </a:lnTo>
                  <a:lnTo>
                    <a:pt x="121" y="507"/>
                  </a:lnTo>
                  <a:lnTo>
                    <a:pt x="121" y="455"/>
                  </a:lnTo>
                  <a:lnTo>
                    <a:pt x="121" y="403"/>
                  </a:lnTo>
                  <a:lnTo>
                    <a:pt x="130" y="354"/>
                  </a:lnTo>
                  <a:lnTo>
                    <a:pt x="137" y="304"/>
                  </a:lnTo>
                  <a:lnTo>
                    <a:pt x="154" y="258"/>
                  </a:lnTo>
                  <a:lnTo>
                    <a:pt x="170" y="214"/>
                  </a:lnTo>
                  <a:lnTo>
                    <a:pt x="193" y="171"/>
                  </a:lnTo>
                  <a:lnTo>
                    <a:pt x="217" y="130"/>
                  </a:lnTo>
                  <a:lnTo>
                    <a:pt x="245" y="88"/>
                  </a:lnTo>
                  <a:lnTo>
                    <a:pt x="187" y="47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194"/>
            <p:cNvSpPr>
              <a:spLocks/>
            </p:cNvSpPr>
            <p:nvPr/>
          </p:nvSpPr>
          <p:spPr bwMode="auto">
            <a:xfrm>
              <a:off x="4362451" y="3987800"/>
              <a:ext cx="142875" cy="239713"/>
            </a:xfrm>
            <a:custGeom>
              <a:avLst/>
              <a:gdLst>
                <a:gd name="T0" fmla="*/ 135 w 632"/>
                <a:gd name="T1" fmla="*/ 0 h 1059"/>
                <a:gd name="T2" fmla="*/ 105 w 632"/>
                <a:gd name="T3" fmla="*/ 44 h 1059"/>
                <a:gd name="T4" fmla="*/ 81 w 632"/>
                <a:gd name="T5" fmla="*/ 91 h 1059"/>
                <a:gd name="T6" fmla="*/ 56 w 632"/>
                <a:gd name="T7" fmla="*/ 138 h 1059"/>
                <a:gd name="T8" fmla="*/ 36 w 632"/>
                <a:gd name="T9" fmla="*/ 186 h 1059"/>
                <a:gd name="T10" fmla="*/ 22 w 632"/>
                <a:gd name="T11" fmla="*/ 239 h 1059"/>
                <a:gd name="T12" fmla="*/ 11 w 632"/>
                <a:gd name="T13" fmla="*/ 291 h 1059"/>
                <a:gd name="T14" fmla="*/ 4 w 632"/>
                <a:gd name="T15" fmla="*/ 346 h 1059"/>
                <a:gd name="T16" fmla="*/ 0 w 632"/>
                <a:gd name="T17" fmla="*/ 404 h 1059"/>
                <a:gd name="T18" fmla="*/ 4 w 632"/>
                <a:gd name="T19" fmla="*/ 469 h 1059"/>
                <a:gd name="T20" fmla="*/ 15 w 632"/>
                <a:gd name="T21" fmla="*/ 535 h 1059"/>
                <a:gd name="T22" fmla="*/ 31 w 632"/>
                <a:gd name="T23" fmla="*/ 596 h 1059"/>
                <a:gd name="T24" fmla="*/ 51 w 632"/>
                <a:gd name="T25" fmla="*/ 656 h 1059"/>
                <a:gd name="T26" fmla="*/ 78 w 632"/>
                <a:gd name="T27" fmla="*/ 713 h 1059"/>
                <a:gd name="T28" fmla="*/ 108 w 632"/>
                <a:gd name="T29" fmla="*/ 769 h 1059"/>
                <a:gd name="T30" fmla="*/ 146 w 632"/>
                <a:gd name="T31" fmla="*/ 817 h 1059"/>
                <a:gd name="T32" fmla="*/ 184 w 632"/>
                <a:gd name="T33" fmla="*/ 864 h 1059"/>
                <a:gd name="T34" fmla="*/ 231 w 632"/>
                <a:gd name="T35" fmla="*/ 905 h 1059"/>
                <a:gd name="T36" fmla="*/ 278 w 632"/>
                <a:gd name="T37" fmla="*/ 943 h 1059"/>
                <a:gd name="T38" fmla="*/ 330 w 632"/>
                <a:gd name="T39" fmla="*/ 977 h 1059"/>
                <a:gd name="T40" fmla="*/ 386 w 632"/>
                <a:gd name="T41" fmla="*/ 1004 h 1059"/>
                <a:gd name="T42" fmla="*/ 443 w 632"/>
                <a:gd name="T43" fmla="*/ 1029 h 1059"/>
                <a:gd name="T44" fmla="*/ 506 w 632"/>
                <a:gd name="T45" fmla="*/ 1046 h 1059"/>
                <a:gd name="T46" fmla="*/ 567 w 632"/>
                <a:gd name="T47" fmla="*/ 1056 h 1059"/>
                <a:gd name="T48" fmla="*/ 600 w 632"/>
                <a:gd name="T49" fmla="*/ 1059 h 1059"/>
                <a:gd name="T50" fmla="*/ 632 w 632"/>
                <a:gd name="T51" fmla="*/ 1059 h 1059"/>
                <a:gd name="T52" fmla="*/ 580 w 632"/>
                <a:gd name="T53" fmla="*/ 1048 h 1059"/>
                <a:gd name="T54" fmla="*/ 526 w 632"/>
                <a:gd name="T55" fmla="*/ 1040 h 1059"/>
                <a:gd name="T56" fmla="*/ 470 w 632"/>
                <a:gd name="T57" fmla="*/ 1026 h 1059"/>
                <a:gd name="T58" fmla="*/ 418 w 632"/>
                <a:gd name="T59" fmla="*/ 1010 h 1059"/>
                <a:gd name="T60" fmla="*/ 369 w 632"/>
                <a:gd name="T61" fmla="*/ 988 h 1059"/>
                <a:gd name="T62" fmla="*/ 322 w 632"/>
                <a:gd name="T63" fmla="*/ 963 h 1059"/>
                <a:gd name="T64" fmla="*/ 276 w 632"/>
                <a:gd name="T65" fmla="*/ 933 h 1059"/>
                <a:gd name="T66" fmla="*/ 234 w 632"/>
                <a:gd name="T67" fmla="*/ 897 h 1059"/>
                <a:gd name="T68" fmla="*/ 193 w 632"/>
                <a:gd name="T69" fmla="*/ 862 h 1059"/>
                <a:gd name="T70" fmla="*/ 155 w 632"/>
                <a:gd name="T71" fmla="*/ 815 h 1059"/>
                <a:gd name="T72" fmla="*/ 116 w 632"/>
                <a:gd name="T73" fmla="*/ 765 h 1059"/>
                <a:gd name="T74" fmla="*/ 86 w 632"/>
                <a:gd name="T75" fmla="*/ 711 h 1059"/>
                <a:gd name="T76" fmla="*/ 58 w 632"/>
                <a:gd name="T77" fmla="*/ 656 h 1059"/>
                <a:gd name="T78" fmla="*/ 40 w 632"/>
                <a:gd name="T79" fmla="*/ 596 h 1059"/>
                <a:gd name="T80" fmla="*/ 22 w 632"/>
                <a:gd name="T81" fmla="*/ 532 h 1059"/>
                <a:gd name="T82" fmla="*/ 11 w 632"/>
                <a:gd name="T83" fmla="*/ 469 h 1059"/>
                <a:gd name="T84" fmla="*/ 9 w 632"/>
                <a:gd name="T85" fmla="*/ 404 h 1059"/>
                <a:gd name="T86" fmla="*/ 11 w 632"/>
                <a:gd name="T87" fmla="*/ 348 h 1059"/>
                <a:gd name="T88" fmla="*/ 17 w 632"/>
                <a:gd name="T89" fmla="*/ 294 h 1059"/>
                <a:gd name="T90" fmla="*/ 28 w 632"/>
                <a:gd name="T91" fmla="*/ 242 h 1059"/>
                <a:gd name="T92" fmla="*/ 45 w 632"/>
                <a:gd name="T93" fmla="*/ 190 h 1059"/>
                <a:gd name="T94" fmla="*/ 64 w 632"/>
                <a:gd name="T95" fmla="*/ 143 h 1059"/>
                <a:gd name="T96" fmla="*/ 86 w 632"/>
                <a:gd name="T97" fmla="*/ 93 h 1059"/>
                <a:gd name="T98" fmla="*/ 110 w 632"/>
                <a:gd name="T99" fmla="*/ 50 h 1059"/>
                <a:gd name="T100" fmla="*/ 141 w 632"/>
                <a:gd name="T101" fmla="*/ 8 h 1059"/>
                <a:gd name="T102" fmla="*/ 139 w 632"/>
                <a:gd name="T103" fmla="*/ 5 h 1059"/>
                <a:gd name="T104" fmla="*/ 135 w 632"/>
                <a:gd name="T105" fmla="*/ 0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059">
                  <a:moveTo>
                    <a:pt x="135" y="0"/>
                  </a:moveTo>
                  <a:lnTo>
                    <a:pt x="105" y="44"/>
                  </a:lnTo>
                  <a:lnTo>
                    <a:pt x="81" y="91"/>
                  </a:lnTo>
                  <a:lnTo>
                    <a:pt x="56" y="138"/>
                  </a:lnTo>
                  <a:lnTo>
                    <a:pt x="36" y="186"/>
                  </a:lnTo>
                  <a:lnTo>
                    <a:pt x="22" y="239"/>
                  </a:lnTo>
                  <a:lnTo>
                    <a:pt x="11" y="291"/>
                  </a:lnTo>
                  <a:lnTo>
                    <a:pt x="4" y="346"/>
                  </a:lnTo>
                  <a:lnTo>
                    <a:pt x="0" y="404"/>
                  </a:lnTo>
                  <a:lnTo>
                    <a:pt x="4" y="469"/>
                  </a:lnTo>
                  <a:lnTo>
                    <a:pt x="15" y="535"/>
                  </a:lnTo>
                  <a:lnTo>
                    <a:pt x="31" y="596"/>
                  </a:lnTo>
                  <a:lnTo>
                    <a:pt x="51" y="656"/>
                  </a:lnTo>
                  <a:lnTo>
                    <a:pt x="78" y="713"/>
                  </a:lnTo>
                  <a:lnTo>
                    <a:pt x="108" y="769"/>
                  </a:lnTo>
                  <a:lnTo>
                    <a:pt x="146" y="817"/>
                  </a:lnTo>
                  <a:lnTo>
                    <a:pt x="184" y="864"/>
                  </a:lnTo>
                  <a:lnTo>
                    <a:pt x="231" y="905"/>
                  </a:lnTo>
                  <a:lnTo>
                    <a:pt x="278" y="943"/>
                  </a:lnTo>
                  <a:lnTo>
                    <a:pt x="330" y="977"/>
                  </a:lnTo>
                  <a:lnTo>
                    <a:pt x="386" y="1004"/>
                  </a:lnTo>
                  <a:lnTo>
                    <a:pt x="443" y="1029"/>
                  </a:lnTo>
                  <a:lnTo>
                    <a:pt x="506" y="1046"/>
                  </a:lnTo>
                  <a:lnTo>
                    <a:pt x="567" y="1056"/>
                  </a:lnTo>
                  <a:lnTo>
                    <a:pt x="600" y="1059"/>
                  </a:lnTo>
                  <a:lnTo>
                    <a:pt x="632" y="1059"/>
                  </a:lnTo>
                  <a:lnTo>
                    <a:pt x="580" y="1048"/>
                  </a:lnTo>
                  <a:lnTo>
                    <a:pt x="526" y="1040"/>
                  </a:lnTo>
                  <a:lnTo>
                    <a:pt x="470" y="1026"/>
                  </a:lnTo>
                  <a:lnTo>
                    <a:pt x="418" y="1010"/>
                  </a:lnTo>
                  <a:lnTo>
                    <a:pt x="369" y="988"/>
                  </a:lnTo>
                  <a:lnTo>
                    <a:pt x="322" y="963"/>
                  </a:lnTo>
                  <a:lnTo>
                    <a:pt x="276" y="933"/>
                  </a:lnTo>
                  <a:lnTo>
                    <a:pt x="234" y="897"/>
                  </a:lnTo>
                  <a:lnTo>
                    <a:pt x="193" y="862"/>
                  </a:lnTo>
                  <a:lnTo>
                    <a:pt x="155" y="815"/>
                  </a:lnTo>
                  <a:lnTo>
                    <a:pt x="116" y="765"/>
                  </a:lnTo>
                  <a:lnTo>
                    <a:pt x="86" y="711"/>
                  </a:lnTo>
                  <a:lnTo>
                    <a:pt x="58" y="656"/>
                  </a:lnTo>
                  <a:lnTo>
                    <a:pt x="40" y="596"/>
                  </a:lnTo>
                  <a:lnTo>
                    <a:pt x="22" y="532"/>
                  </a:lnTo>
                  <a:lnTo>
                    <a:pt x="11" y="469"/>
                  </a:lnTo>
                  <a:lnTo>
                    <a:pt x="9" y="404"/>
                  </a:lnTo>
                  <a:lnTo>
                    <a:pt x="11" y="348"/>
                  </a:lnTo>
                  <a:lnTo>
                    <a:pt x="17" y="294"/>
                  </a:lnTo>
                  <a:lnTo>
                    <a:pt x="28" y="242"/>
                  </a:lnTo>
                  <a:lnTo>
                    <a:pt x="45" y="190"/>
                  </a:lnTo>
                  <a:lnTo>
                    <a:pt x="64" y="143"/>
                  </a:lnTo>
                  <a:lnTo>
                    <a:pt x="86" y="93"/>
                  </a:lnTo>
                  <a:lnTo>
                    <a:pt x="110" y="50"/>
                  </a:lnTo>
                  <a:lnTo>
                    <a:pt x="141" y="8"/>
                  </a:lnTo>
                  <a:lnTo>
                    <a:pt x="139" y="5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195"/>
            <p:cNvSpPr>
              <a:spLocks/>
            </p:cNvSpPr>
            <p:nvPr/>
          </p:nvSpPr>
          <p:spPr bwMode="auto">
            <a:xfrm>
              <a:off x="4800601" y="4011613"/>
              <a:ext cx="17463" cy="39688"/>
            </a:xfrm>
            <a:custGeom>
              <a:avLst/>
              <a:gdLst>
                <a:gd name="T0" fmla="*/ 24 w 82"/>
                <a:gd name="T1" fmla="*/ 0 h 176"/>
                <a:gd name="T2" fmla="*/ 0 w 82"/>
                <a:gd name="T3" fmla="*/ 11 h 176"/>
                <a:gd name="T4" fmla="*/ 24 w 82"/>
                <a:gd name="T5" fmla="*/ 50 h 176"/>
                <a:gd name="T6" fmla="*/ 46 w 82"/>
                <a:gd name="T7" fmla="*/ 92 h 176"/>
                <a:gd name="T8" fmla="*/ 65 w 82"/>
                <a:gd name="T9" fmla="*/ 133 h 176"/>
                <a:gd name="T10" fmla="*/ 82 w 82"/>
                <a:gd name="T11" fmla="*/ 176 h 176"/>
                <a:gd name="T12" fmla="*/ 71 w 82"/>
                <a:gd name="T13" fmla="*/ 130 h 176"/>
                <a:gd name="T14" fmla="*/ 58 w 82"/>
                <a:gd name="T15" fmla="*/ 86 h 176"/>
                <a:gd name="T16" fmla="*/ 43 w 82"/>
                <a:gd name="T17" fmla="*/ 42 h 176"/>
                <a:gd name="T18" fmla="*/ 24 w 82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176">
                  <a:moveTo>
                    <a:pt x="24" y="0"/>
                  </a:moveTo>
                  <a:lnTo>
                    <a:pt x="0" y="11"/>
                  </a:lnTo>
                  <a:lnTo>
                    <a:pt x="24" y="50"/>
                  </a:lnTo>
                  <a:lnTo>
                    <a:pt x="46" y="92"/>
                  </a:lnTo>
                  <a:lnTo>
                    <a:pt x="65" y="133"/>
                  </a:lnTo>
                  <a:lnTo>
                    <a:pt x="82" y="176"/>
                  </a:lnTo>
                  <a:lnTo>
                    <a:pt x="71" y="130"/>
                  </a:lnTo>
                  <a:lnTo>
                    <a:pt x="58" y="86"/>
                  </a:lnTo>
                  <a:lnTo>
                    <a:pt x="43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196"/>
            <p:cNvSpPr>
              <a:spLocks/>
            </p:cNvSpPr>
            <p:nvPr/>
          </p:nvSpPr>
          <p:spPr bwMode="auto">
            <a:xfrm>
              <a:off x="4805363" y="4011613"/>
              <a:ext cx="17463" cy="55563"/>
            </a:xfrm>
            <a:custGeom>
              <a:avLst/>
              <a:gdLst>
                <a:gd name="T0" fmla="*/ 5 w 74"/>
                <a:gd name="T1" fmla="*/ 0 h 250"/>
                <a:gd name="T2" fmla="*/ 0 w 74"/>
                <a:gd name="T3" fmla="*/ 5 h 250"/>
                <a:gd name="T4" fmla="*/ 19 w 74"/>
                <a:gd name="T5" fmla="*/ 47 h 250"/>
                <a:gd name="T6" fmla="*/ 34 w 74"/>
                <a:gd name="T7" fmla="*/ 91 h 250"/>
                <a:gd name="T8" fmla="*/ 47 w 74"/>
                <a:gd name="T9" fmla="*/ 135 h 250"/>
                <a:gd name="T10" fmla="*/ 58 w 74"/>
                <a:gd name="T11" fmla="*/ 181 h 250"/>
                <a:gd name="T12" fmla="*/ 66 w 74"/>
                <a:gd name="T13" fmla="*/ 214 h 250"/>
                <a:gd name="T14" fmla="*/ 74 w 74"/>
                <a:gd name="T15" fmla="*/ 250 h 250"/>
                <a:gd name="T16" fmla="*/ 72 w 74"/>
                <a:gd name="T17" fmla="*/ 217 h 250"/>
                <a:gd name="T18" fmla="*/ 66 w 74"/>
                <a:gd name="T19" fmla="*/ 184 h 250"/>
                <a:gd name="T20" fmla="*/ 52 w 74"/>
                <a:gd name="T21" fmla="*/ 121 h 250"/>
                <a:gd name="T22" fmla="*/ 30 w 74"/>
                <a:gd name="T23" fmla="*/ 61 h 250"/>
                <a:gd name="T24" fmla="*/ 5 w 74"/>
                <a:gd name="T2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250">
                  <a:moveTo>
                    <a:pt x="5" y="0"/>
                  </a:moveTo>
                  <a:lnTo>
                    <a:pt x="0" y="5"/>
                  </a:lnTo>
                  <a:lnTo>
                    <a:pt x="19" y="47"/>
                  </a:lnTo>
                  <a:lnTo>
                    <a:pt x="34" y="91"/>
                  </a:lnTo>
                  <a:lnTo>
                    <a:pt x="47" y="135"/>
                  </a:lnTo>
                  <a:lnTo>
                    <a:pt x="58" y="181"/>
                  </a:lnTo>
                  <a:lnTo>
                    <a:pt x="66" y="214"/>
                  </a:lnTo>
                  <a:lnTo>
                    <a:pt x="74" y="250"/>
                  </a:lnTo>
                  <a:lnTo>
                    <a:pt x="72" y="217"/>
                  </a:lnTo>
                  <a:lnTo>
                    <a:pt x="66" y="184"/>
                  </a:lnTo>
                  <a:lnTo>
                    <a:pt x="52" y="121"/>
                  </a:lnTo>
                  <a:lnTo>
                    <a:pt x="30" y="6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197"/>
            <p:cNvSpPr>
              <a:spLocks/>
            </p:cNvSpPr>
            <p:nvPr/>
          </p:nvSpPr>
          <p:spPr bwMode="auto">
            <a:xfrm>
              <a:off x="4394201" y="3957638"/>
              <a:ext cx="428625" cy="269875"/>
            </a:xfrm>
            <a:custGeom>
              <a:avLst/>
              <a:gdLst>
                <a:gd name="T0" fmla="*/ 1887 w 1889"/>
                <a:gd name="T1" fmla="*/ 656 h 1191"/>
                <a:gd name="T2" fmla="*/ 1865 w 1889"/>
                <a:gd name="T3" fmla="*/ 773 h 1191"/>
                <a:gd name="T4" fmla="*/ 1818 w 1889"/>
                <a:gd name="T5" fmla="*/ 881 h 1191"/>
                <a:gd name="T6" fmla="*/ 1755 w 1889"/>
                <a:gd name="T7" fmla="*/ 974 h 1191"/>
                <a:gd name="T8" fmla="*/ 1675 w 1889"/>
                <a:gd name="T9" fmla="*/ 1057 h 1191"/>
                <a:gd name="T10" fmla="*/ 1579 w 1889"/>
                <a:gd name="T11" fmla="*/ 1120 h 1191"/>
                <a:gd name="T12" fmla="*/ 1472 w 1889"/>
                <a:gd name="T13" fmla="*/ 1163 h 1191"/>
                <a:gd name="T14" fmla="*/ 1356 w 1889"/>
                <a:gd name="T15" fmla="*/ 1188 h 1191"/>
                <a:gd name="T16" fmla="*/ 596 w 1889"/>
                <a:gd name="T17" fmla="*/ 1191 h 1191"/>
                <a:gd name="T18" fmla="*/ 475 w 1889"/>
                <a:gd name="T19" fmla="*/ 1180 h 1191"/>
                <a:gd name="T20" fmla="*/ 362 w 1889"/>
                <a:gd name="T21" fmla="*/ 1145 h 1191"/>
                <a:gd name="T22" fmla="*/ 261 w 1889"/>
                <a:gd name="T23" fmla="*/ 1090 h 1191"/>
                <a:gd name="T24" fmla="*/ 173 w 1889"/>
                <a:gd name="T25" fmla="*/ 1018 h 1191"/>
                <a:gd name="T26" fmla="*/ 101 w 1889"/>
                <a:gd name="T27" fmla="*/ 928 h 1191"/>
                <a:gd name="T28" fmla="*/ 45 w 1889"/>
                <a:gd name="T29" fmla="*/ 829 h 1191"/>
                <a:gd name="T30" fmla="*/ 11 w 1889"/>
                <a:gd name="T31" fmla="*/ 716 h 1191"/>
                <a:gd name="T32" fmla="*/ 0 w 1889"/>
                <a:gd name="T33" fmla="*/ 595 h 1191"/>
                <a:gd name="T34" fmla="*/ 11 w 1889"/>
                <a:gd name="T35" fmla="*/ 478 h 1191"/>
                <a:gd name="T36" fmla="*/ 45 w 1889"/>
                <a:gd name="T37" fmla="*/ 365 h 1191"/>
                <a:gd name="T38" fmla="*/ 101 w 1889"/>
                <a:gd name="T39" fmla="*/ 264 h 1191"/>
                <a:gd name="T40" fmla="*/ 173 w 1889"/>
                <a:gd name="T41" fmla="*/ 176 h 1191"/>
                <a:gd name="T42" fmla="*/ 261 w 1889"/>
                <a:gd name="T43" fmla="*/ 102 h 1191"/>
                <a:gd name="T44" fmla="*/ 362 w 1889"/>
                <a:gd name="T45" fmla="*/ 47 h 1191"/>
                <a:gd name="T46" fmla="*/ 475 w 1889"/>
                <a:gd name="T47" fmla="*/ 14 h 1191"/>
                <a:gd name="T48" fmla="*/ 596 w 1889"/>
                <a:gd name="T49" fmla="*/ 0 h 1191"/>
                <a:gd name="T50" fmla="*/ 1356 w 1889"/>
                <a:gd name="T51" fmla="*/ 6 h 1191"/>
                <a:gd name="T52" fmla="*/ 1472 w 1889"/>
                <a:gd name="T53" fmla="*/ 27 h 1191"/>
                <a:gd name="T54" fmla="*/ 1579 w 1889"/>
                <a:gd name="T55" fmla="*/ 74 h 1191"/>
                <a:gd name="T56" fmla="*/ 1675 w 1889"/>
                <a:gd name="T57" fmla="*/ 137 h 1191"/>
                <a:gd name="T58" fmla="*/ 1755 w 1889"/>
                <a:gd name="T59" fmla="*/ 217 h 1191"/>
                <a:gd name="T60" fmla="*/ 1818 w 1889"/>
                <a:gd name="T61" fmla="*/ 313 h 1191"/>
                <a:gd name="T62" fmla="*/ 1865 w 1889"/>
                <a:gd name="T63" fmla="*/ 420 h 1191"/>
                <a:gd name="T64" fmla="*/ 1887 w 1889"/>
                <a:gd name="T65" fmla="*/ 536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89" h="1191">
                  <a:moveTo>
                    <a:pt x="1889" y="595"/>
                  </a:moveTo>
                  <a:lnTo>
                    <a:pt x="1887" y="656"/>
                  </a:lnTo>
                  <a:lnTo>
                    <a:pt x="1878" y="716"/>
                  </a:lnTo>
                  <a:lnTo>
                    <a:pt x="1865" y="773"/>
                  </a:lnTo>
                  <a:lnTo>
                    <a:pt x="1843" y="829"/>
                  </a:lnTo>
                  <a:lnTo>
                    <a:pt x="1818" y="881"/>
                  </a:lnTo>
                  <a:lnTo>
                    <a:pt x="1788" y="928"/>
                  </a:lnTo>
                  <a:lnTo>
                    <a:pt x="1755" y="974"/>
                  </a:lnTo>
                  <a:lnTo>
                    <a:pt x="1716" y="1018"/>
                  </a:lnTo>
                  <a:lnTo>
                    <a:pt x="1675" y="1057"/>
                  </a:lnTo>
                  <a:lnTo>
                    <a:pt x="1629" y="1090"/>
                  </a:lnTo>
                  <a:lnTo>
                    <a:pt x="1579" y="1120"/>
                  </a:lnTo>
                  <a:lnTo>
                    <a:pt x="1527" y="1145"/>
                  </a:lnTo>
                  <a:lnTo>
                    <a:pt x="1472" y="1163"/>
                  </a:lnTo>
                  <a:lnTo>
                    <a:pt x="1414" y="1180"/>
                  </a:lnTo>
                  <a:lnTo>
                    <a:pt x="1356" y="1188"/>
                  </a:lnTo>
                  <a:lnTo>
                    <a:pt x="1296" y="1191"/>
                  </a:lnTo>
                  <a:lnTo>
                    <a:pt x="596" y="1191"/>
                  </a:lnTo>
                  <a:lnTo>
                    <a:pt x="533" y="1188"/>
                  </a:lnTo>
                  <a:lnTo>
                    <a:pt x="475" y="1180"/>
                  </a:lnTo>
                  <a:lnTo>
                    <a:pt x="417" y="1163"/>
                  </a:lnTo>
                  <a:lnTo>
                    <a:pt x="362" y="1145"/>
                  </a:lnTo>
                  <a:lnTo>
                    <a:pt x="310" y="1120"/>
                  </a:lnTo>
                  <a:lnTo>
                    <a:pt x="261" y="1090"/>
                  </a:lnTo>
                  <a:lnTo>
                    <a:pt x="216" y="1057"/>
                  </a:lnTo>
                  <a:lnTo>
                    <a:pt x="173" y="1018"/>
                  </a:lnTo>
                  <a:lnTo>
                    <a:pt x="133" y="974"/>
                  </a:lnTo>
                  <a:lnTo>
                    <a:pt x="101" y="928"/>
                  </a:lnTo>
                  <a:lnTo>
                    <a:pt x="70" y="881"/>
                  </a:lnTo>
                  <a:lnTo>
                    <a:pt x="45" y="829"/>
                  </a:lnTo>
                  <a:lnTo>
                    <a:pt x="24" y="773"/>
                  </a:lnTo>
                  <a:lnTo>
                    <a:pt x="11" y="716"/>
                  </a:lnTo>
                  <a:lnTo>
                    <a:pt x="2" y="656"/>
                  </a:lnTo>
                  <a:lnTo>
                    <a:pt x="0" y="595"/>
                  </a:lnTo>
                  <a:lnTo>
                    <a:pt x="2" y="536"/>
                  </a:lnTo>
                  <a:lnTo>
                    <a:pt x="11" y="478"/>
                  </a:lnTo>
                  <a:lnTo>
                    <a:pt x="24" y="420"/>
                  </a:lnTo>
                  <a:lnTo>
                    <a:pt x="45" y="365"/>
                  </a:lnTo>
                  <a:lnTo>
                    <a:pt x="70" y="313"/>
                  </a:lnTo>
                  <a:lnTo>
                    <a:pt x="101" y="264"/>
                  </a:lnTo>
                  <a:lnTo>
                    <a:pt x="133" y="217"/>
                  </a:lnTo>
                  <a:lnTo>
                    <a:pt x="173" y="176"/>
                  </a:lnTo>
                  <a:lnTo>
                    <a:pt x="216" y="137"/>
                  </a:lnTo>
                  <a:lnTo>
                    <a:pt x="261" y="102"/>
                  </a:lnTo>
                  <a:lnTo>
                    <a:pt x="310" y="74"/>
                  </a:lnTo>
                  <a:lnTo>
                    <a:pt x="362" y="47"/>
                  </a:lnTo>
                  <a:lnTo>
                    <a:pt x="417" y="27"/>
                  </a:lnTo>
                  <a:lnTo>
                    <a:pt x="475" y="14"/>
                  </a:lnTo>
                  <a:lnTo>
                    <a:pt x="533" y="6"/>
                  </a:lnTo>
                  <a:lnTo>
                    <a:pt x="596" y="0"/>
                  </a:lnTo>
                  <a:lnTo>
                    <a:pt x="1296" y="0"/>
                  </a:lnTo>
                  <a:lnTo>
                    <a:pt x="1356" y="6"/>
                  </a:lnTo>
                  <a:lnTo>
                    <a:pt x="1414" y="14"/>
                  </a:lnTo>
                  <a:lnTo>
                    <a:pt x="1472" y="27"/>
                  </a:lnTo>
                  <a:lnTo>
                    <a:pt x="1527" y="47"/>
                  </a:lnTo>
                  <a:lnTo>
                    <a:pt x="1579" y="74"/>
                  </a:lnTo>
                  <a:lnTo>
                    <a:pt x="1629" y="102"/>
                  </a:lnTo>
                  <a:lnTo>
                    <a:pt x="1675" y="137"/>
                  </a:lnTo>
                  <a:lnTo>
                    <a:pt x="1716" y="176"/>
                  </a:lnTo>
                  <a:lnTo>
                    <a:pt x="1755" y="217"/>
                  </a:lnTo>
                  <a:lnTo>
                    <a:pt x="1788" y="264"/>
                  </a:lnTo>
                  <a:lnTo>
                    <a:pt x="1818" y="313"/>
                  </a:lnTo>
                  <a:lnTo>
                    <a:pt x="1843" y="365"/>
                  </a:lnTo>
                  <a:lnTo>
                    <a:pt x="1865" y="420"/>
                  </a:lnTo>
                  <a:lnTo>
                    <a:pt x="1878" y="478"/>
                  </a:lnTo>
                  <a:lnTo>
                    <a:pt x="1887" y="536"/>
                  </a:lnTo>
                  <a:lnTo>
                    <a:pt x="1889" y="595"/>
                  </a:lnTo>
                  <a:close/>
                </a:path>
              </a:pathLst>
            </a:custGeom>
            <a:solidFill>
              <a:srgbClr val="9CB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198"/>
            <p:cNvSpPr>
              <a:spLocks/>
            </p:cNvSpPr>
            <p:nvPr/>
          </p:nvSpPr>
          <p:spPr bwMode="auto">
            <a:xfrm>
              <a:off x="4391026" y="3956050"/>
              <a:ext cx="433388" cy="273050"/>
            </a:xfrm>
            <a:custGeom>
              <a:avLst/>
              <a:gdLst>
                <a:gd name="T0" fmla="*/ 1887 w 1907"/>
                <a:gd name="T1" fmla="*/ 663 h 1206"/>
                <a:gd name="T2" fmla="*/ 1846 w 1907"/>
                <a:gd name="T3" fmla="*/ 830 h 1206"/>
                <a:gd name="T4" fmla="*/ 1759 w 1907"/>
                <a:gd name="T5" fmla="*/ 976 h 1206"/>
                <a:gd name="T6" fmla="*/ 1631 w 1907"/>
                <a:gd name="T7" fmla="*/ 1091 h 1206"/>
                <a:gd name="T8" fmla="*/ 1478 w 1907"/>
                <a:gd name="T9" fmla="*/ 1163 h 1206"/>
                <a:gd name="T10" fmla="*/ 1305 w 1907"/>
                <a:gd name="T11" fmla="*/ 1190 h 1206"/>
                <a:gd name="T12" fmla="*/ 484 w 1907"/>
                <a:gd name="T13" fmla="*/ 1179 h 1206"/>
                <a:gd name="T14" fmla="*/ 324 w 1907"/>
                <a:gd name="T15" fmla="*/ 1118 h 1206"/>
                <a:gd name="T16" fmla="*/ 187 w 1907"/>
                <a:gd name="T17" fmla="*/ 1017 h 1206"/>
                <a:gd name="T18" fmla="*/ 85 w 1907"/>
                <a:gd name="T19" fmla="*/ 883 h 1206"/>
                <a:gd name="T20" fmla="*/ 27 w 1907"/>
                <a:gd name="T21" fmla="*/ 721 h 1206"/>
                <a:gd name="T22" fmla="*/ 20 w 1907"/>
                <a:gd name="T23" fmla="*/ 543 h 1206"/>
                <a:gd name="T24" fmla="*/ 61 w 1907"/>
                <a:gd name="T25" fmla="*/ 375 h 1206"/>
                <a:gd name="T26" fmla="*/ 151 w 1907"/>
                <a:gd name="T27" fmla="*/ 230 h 1206"/>
                <a:gd name="T28" fmla="*/ 275 w 1907"/>
                <a:gd name="T29" fmla="*/ 117 h 1206"/>
                <a:gd name="T30" fmla="*/ 428 w 1907"/>
                <a:gd name="T31" fmla="*/ 43 h 1206"/>
                <a:gd name="T32" fmla="*/ 605 w 1907"/>
                <a:gd name="T33" fmla="*/ 16 h 1206"/>
                <a:gd name="T34" fmla="*/ 1423 w 1907"/>
                <a:gd name="T35" fmla="*/ 29 h 1206"/>
                <a:gd name="T36" fmla="*/ 1586 w 1907"/>
                <a:gd name="T37" fmla="*/ 86 h 1206"/>
                <a:gd name="T38" fmla="*/ 1719 w 1907"/>
                <a:gd name="T39" fmla="*/ 189 h 1206"/>
                <a:gd name="T40" fmla="*/ 1822 w 1907"/>
                <a:gd name="T41" fmla="*/ 323 h 1206"/>
                <a:gd name="T42" fmla="*/ 1879 w 1907"/>
                <a:gd name="T43" fmla="*/ 485 h 1206"/>
                <a:gd name="T44" fmla="*/ 1898 w 1907"/>
                <a:gd name="T45" fmla="*/ 602 h 1206"/>
                <a:gd name="T46" fmla="*/ 1896 w 1907"/>
                <a:gd name="T47" fmla="*/ 482 h 1206"/>
                <a:gd name="T48" fmla="*/ 1835 w 1907"/>
                <a:gd name="T49" fmla="*/ 315 h 1206"/>
                <a:gd name="T50" fmla="*/ 1730 w 1907"/>
                <a:gd name="T51" fmla="*/ 178 h 1206"/>
                <a:gd name="T52" fmla="*/ 1591 w 1907"/>
                <a:gd name="T53" fmla="*/ 73 h 1206"/>
                <a:gd name="T54" fmla="*/ 1426 w 1907"/>
                <a:gd name="T55" fmla="*/ 13 h 1206"/>
                <a:gd name="T56" fmla="*/ 605 w 1907"/>
                <a:gd name="T57" fmla="*/ 0 h 1206"/>
                <a:gd name="T58" fmla="*/ 423 w 1907"/>
                <a:gd name="T59" fmla="*/ 27 h 1206"/>
                <a:gd name="T60" fmla="*/ 266 w 1907"/>
                <a:gd name="T61" fmla="*/ 104 h 1206"/>
                <a:gd name="T62" fmla="*/ 137 w 1907"/>
                <a:gd name="T63" fmla="*/ 219 h 1206"/>
                <a:gd name="T64" fmla="*/ 47 w 1907"/>
                <a:gd name="T65" fmla="*/ 370 h 1206"/>
                <a:gd name="T66" fmla="*/ 3 w 1907"/>
                <a:gd name="T67" fmla="*/ 543 h 1206"/>
                <a:gd name="T68" fmla="*/ 11 w 1907"/>
                <a:gd name="T69" fmla="*/ 726 h 1206"/>
                <a:gd name="T70" fmla="*/ 72 w 1907"/>
                <a:gd name="T71" fmla="*/ 891 h 1206"/>
                <a:gd name="T72" fmla="*/ 176 w 1907"/>
                <a:gd name="T73" fmla="*/ 1030 h 1206"/>
                <a:gd name="T74" fmla="*/ 315 w 1907"/>
                <a:gd name="T75" fmla="*/ 1135 h 1206"/>
                <a:gd name="T76" fmla="*/ 481 w 1907"/>
                <a:gd name="T77" fmla="*/ 1195 h 1206"/>
                <a:gd name="T78" fmla="*/ 1305 w 1907"/>
                <a:gd name="T79" fmla="*/ 1206 h 1206"/>
                <a:gd name="T80" fmla="*/ 1483 w 1907"/>
                <a:gd name="T81" fmla="*/ 1179 h 1206"/>
                <a:gd name="T82" fmla="*/ 1643 w 1907"/>
                <a:gd name="T83" fmla="*/ 1105 h 1206"/>
                <a:gd name="T84" fmla="*/ 1769 w 1907"/>
                <a:gd name="T85" fmla="*/ 987 h 1206"/>
                <a:gd name="T86" fmla="*/ 1860 w 1907"/>
                <a:gd name="T87" fmla="*/ 839 h 1206"/>
                <a:gd name="T88" fmla="*/ 1904 w 1907"/>
                <a:gd name="T89" fmla="*/ 665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07" h="1206">
                  <a:moveTo>
                    <a:pt x="1898" y="602"/>
                  </a:moveTo>
                  <a:lnTo>
                    <a:pt x="1890" y="602"/>
                  </a:lnTo>
                  <a:lnTo>
                    <a:pt x="1887" y="663"/>
                  </a:lnTo>
                  <a:lnTo>
                    <a:pt x="1879" y="721"/>
                  </a:lnTo>
                  <a:lnTo>
                    <a:pt x="1865" y="778"/>
                  </a:lnTo>
                  <a:lnTo>
                    <a:pt x="1846" y="830"/>
                  </a:lnTo>
                  <a:lnTo>
                    <a:pt x="1822" y="883"/>
                  </a:lnTo>
                  <a:lnTo>
                    <a:pt x="1791" y="931"/>
                  </a:lnTo>
                  <a:lnTo>
                    <a:pt x="1759" y="976"/>
                  </a:lnTo>
                  <a:lnTo>
                    <a:pt x="1719" y="1017"/>
                  </a:lnTo>
                  <a:lnTo>
                    <a:pt x="1678" y="1055"/>
                  </a:lnTo>
                  <a:lnTo>
                    <a:pt x="1631" y="1091"/>
                  </a:lnTo>
                  <a:lnTo>
                    <a:pt x="1586" y="1118"/>
                  </a:lnTo>
                  <a:lnTo>
                    <a:pt x="1533" y="1143"/>
                  </a:lnTo>
                  <a:lnTo>
                    <a:pt x="1478" y="1163"/>
                  </a:lnTo>
                  <a:lnTo>
                    <a:pt x="1423" y="1179"/>
                  </a:lnTo>
                  <a:lnTo>
                    <a:pt x="1363" y="1187"/>
                  </a:lnTo>
                  <a:lnTo>
                    <a:pt x="1305" y="1190"/>
                  </a:lnTo>
                  <a:lnTo>
                    <a:pt x="605" y="1190"/>
                  </a:lnTo>
                  <a:lnTo>
                    <a:pt x="544" y="1187"/>
                  </a:lnTo>
                  <a:lnTo>
                    <a:pt x="484" y="1179"/>
                  </a:lnTo>
                  <a:lnTo>
                    <a:pt x="428" y="1163"/>
                  </a:lnTo>
                  <a:lnTo>
                    <a:pt x="374" y="1143"/>
                  </a:lnTo>
                  <a:lnTo>
                    <a:pt x="324" y="1118"/>
                  </a:lnTo>
                  <a:lnTo>
                    <a:pt x="275" y="1091"/>
                  </a:lnTo>
                  <a:lnTo>
                    <a:pt x="228" y="1055"/>
                  </a:lnTo>
                  <a:lnTo>
                    <a:pt x="187" y="1017"/>
                  </a:lnTo>
                  <a:lnTo>
                    <a:pt x="151" y="976"/>
                  </a:lnTo>
                  <a:lnTo>
                    <a:pt x="115" y="931"/>
                  </a:lnTo>
                  <a:lnTo>
                    <a:pt x="85" y="883"/>
                  </a:lnTo>
                  <a:lnTo>
                    <a:pt x="61" y="830"/>
                  </a:lnTo>
                  <a:lnTo>
                    <a:pt x="41" y="778"/>
                  </a:lnTo>
                  <a:lnTo>
                    <a:pt x="27" y="721"/>
                  </a:lnTo>
                  <a:lnTo>
                    <a:pt x="20" y="663"/>
                  </a:lnTo>
                  <a:lnTo>
                    <a:pt x="16" y="602"/>
                  </a:lnTo>
                  <a:lnTo>
                    <a:pt x="20" y="543"/>
                  </a:lnTo>
                  <a:lnTo>
                    <a:pt x="27" y="485"/>
                  </a:lnTo>
                  <a:lnTo>
                    <a:pt x="41" y="430"/>
                  </a:lnTo>
                  <a:lnTo>
                    <a:pt x="61" y="375"/>
                  </a:lnTo>
                  <a:lnTo>
                    <a:pt x="85" y="323"/>
                  </a:lnTo>
                  <a:lnTo>
                    <a:pt x="115" y="277"/>
                  </a:lnTo>
                  <a:lnTo>
                    <a:pt x="151" y="230"/>
                  </a:lnTo>
                  <a:lnTo>
                    <a:pt x="187" y="189"/>
                  </a:lnTo>
                  <a:lnTo>
                    <a:pt x="228" y="149"/>
                  </a:lnTo>
                  <a:lnTo>
                    <a:pt x="275" y="117"/>
                  </a:lnTo>
                  <a:lnTo>
                    <a:pt x="324" y="86"/>
                  </a:lnTo>
                  <a:lnTo>
                    <a:pt x="374" y="63"/>
                  </a:lnTo>
                  <a:lnTo>
                    <a:pt x="428" y="43"/>
                  </a:lnTo>
                  <a:lnTo>
                    <a:pt x="484" y="29"/>
                  </a:lnTo>
                  <a:lnTo>
                    <a:pt x="544" y="21"/>
                  </a:lnTo>
                  <a:lnTo>
                    <a:pt x="605" y="16"/>
                  </a:lnTo>
                  <a:lnTo>
                    <a:pt x="1305" y="16"/>
                  </a:lnTo>
                  <a:lnTo>
                    <a:pt x="1363" y="21"/>
                  </a:lnTo>
                  <a:lnTo>
                    <a:pt x="1423" y="29"/>
                  </a:lnTo>
                  <a:lnTo>
                    <a:pt x="1478" y="43"/>
                  </a:lnTo>
                  <a:lnTo>
                    <a:pt x="1533" y="63"/>
                  </a:lnTo>
                  <a:lnTo>
                    <a:pt x="1586" y="86"/>
                  </a:lnTo>
                  <a:lnTo>
                    <a:pt x="1631" y="117"/>
                  </a:lnTo>
                  <a:lnTo>
                    <a:pt x="1678" y="149"/>
                  </a:lnTo>
                  <a:lnTo>
                    <a:pt x="1719" y="189"/>
                  </a:lnTo>
                  <a:lnTo>
                    <a:pt x="1759" y="230"/>
                  </a:lnTo>
                  <a:lnTo>
                    <a:pt x="1791" y="277"/>
                  </a:lnTo>
                  <a:lnTo>
                    <a:pt x="1822" y="323"/>
                  </a:lnTo>
                  <a:lnTo>
                    <a:pt x="1846" y="375"/>
                  </a:lnTo>
                  <a:lnTo>
                    <a:pt x="1865" y="430"/>
                  </a:lnTo>
                  <a:lnTo>
                    <a:pt x="1879" y="485"/>
                  </a:lnTo>
                  <a:lnTo>
                    <a:pt x="1887" y="543"/>
                  </a:lnTo>
                  <a:lnTo>
                    <a:pt x="1890" y="602"/>
                  </a:lnTo>
                  <a:lnTo>
                    <a:pt x="1898" y="602"/>
                  </a:lnTo>
                  <a:lnTo>
                    <a:pt x="1907" y="602"/>
                  </a:lnTo>
                  <a:lnTo>
                    <a:pt x="1904" y="543"/>
                  </a:lnTo>
                  <a:lnTo>
                    <a:pt x="1896" y="482"/>
                  </a:lnTo>
                  <a:lnTo>
                    <a:pt x="1882" y="424"/>
                  </a:lnTo>
                  <a:lnTo>
                    <a:pt x="1860" y="370"/>
                  </a:lnTo>
                  <a:lnTo>
                    <a:pt x="1835" y="315"/>
                  </a:lnTo>
                  <a:lnTo>
                    <a:pt x="1805" y="266"/>
                  </a:lnTo>
                  <a:lnTo>
                    <a:pt x="1769" y="219"/>
                  </a:lnTo>
                  <a:lnTo>
                    <a:pt x="1730" y="178"/>
                  </a:lnTo>
                  <a:lnTo>
                    <a:pt x="1687" y="139"/>
                  </a:lnTo>
                  <a:lnTo>
                    <a:pt x="1643" y="104"/>
                  </a:lnTo>
                  <a:lnTo>
                    <a:pt x="1591" y="73"/>
                  </a:lnTo>
                  <a:lnTo>
                    <a:pt x="1539" y="48"/>
                  </a:lnTo>
                  <a:lnTo>
                    <a:pt x="1483" y="27"/>
                  </a:lnTo>
                  <a:lnTo>
                    <a:pt x="1426" y="13"/>
                  </a:lnTo>
                  <a:lnTo>
                    <a:pt x="1365" y="5"/>
                  </a:lnTo>
                  <a:lnTo>
                    <a:pt x="1305" y="0"/>
                  </a:lnTo>
                  <a:lnTo>
                    <a:pt x="605" y="0"/>
                  </a:lnTo>
                  <a:lnTo>
                    <a:pt x="542" y="5"/>
                  </a:lnTo>
                  <a:lnTo>
                    <a:pt x="481" y="13"/>
                  </a:lnTo>
                  <a:lnTo>
                    <a:pt x="423" y="27"/>
                  </a:lnTo>
                  <a:lnTo>
                    <a:pt x="368" y="48"/>
                  </a:lnTo>
                  <a:lnTo>
                    <a:pt x="315" y="73"/>
                  </a:lnTo>
                  <a:lnTo>
                    <a:pt x="266" y="104"/>
                  </a:lnTo>
                  <a:lnTo>
                    <a:pt x="220" y="139"/>
                  </a:lnTo>
                  <a:lnTo>
                    <a:pt x="176" y="178"/>
                  </a:lnTo>
                  <a:lnTo>
                    <a:pt x="137" y="219"/>
                  </a:lnTo>
                  <a:lnTo>
                    <a:pt x="101" y="266"/>
                  </a:lnTo>
                  <a:lnTo>
                    <a:pt x="72" y="315"/>
                  </a:lnTo>
                  <a:lnTo>
                    <a:pt x="47" y="370"/>
                  </a:lnTo>
                  <a:lnTo>
                    <a:pt x="27" y="424"/>
                  </a:lnTo>
                  <a:lnTo>
                    <a:pt x="11" y="482"/>
                  </a:lnTo>
                  <a:lnTo>
                    <a:pt x="3" y="543"/>
                  </a:lnTo>
                  <a:lnTo>
                    <a:pt x="0" y="602"/>
                  </a:lnTo>
                  <a:lnTo>
                    <a:pt x="3" y="665"/>
                  </a:lnTo>
                  <a:lnTo>
                    <a:pt x="11" y="726"/>
                  </a:lnTo>
                  <a:lnTo>
                    <a:pt x="27" y="784"/>
                  </a:lnTo>
                  <a:lnTo>
                    <a:pt x="47" y="839"/>
                  </a:lnTo>
                  <a:lnTo>
                    <a:pt x="72" y="891"/>
                  </a:lnTo>
                  <a:lnTo>
                    <a:pt x="101" y="940"/>
                  </a:lnTo>
                  <a:lnTo>
                    <a:pt x="137" y="987"/>
                  </a:lnTo>
                  <a:lnTo>
                    <a:pt x="176" y="1030"/>
                  </a:lnTo>
                  <a:lnTo>
                    <a:pt x="220" y="1069"/>
                  </a:lnTo>
                  <a:lnTo>
                    <a:pt x="266" y="1105"/>
                  </a:lnTo>
                  <a:lnTo>
                    <a:pt x="315" y="1135"/>
                  </a:lnTo>
                  <a:lnTo>
                    <a:pt x="368" y="1160"/>
                  </a:lnTo>
                  <a:lnTo>
                    <a:pt x="423" y="1179"/>
                  </a:lnTo>
                  <a:lnTo>
                    <a:pt x="481" y="1195"/>
                  </a:lnTo>
                  <a:lnTo>
                    <a:pt x="542" y="1204"/>
                  </a:lnTo>
                  <a:lnTo>
                    <a:pt x="605" y="1206"/>
                  </a:lnTo>
                  <a:lnTo>
                    <a:pt x="1305" y="1206"/>
                  </a:lnTo>
                  <a:lnTo>
                    <a:pt x="1365" y="1204"/>
                  </a:lnTo>
                  <a:lnTo>
                    <a:pt x="1426" y="1195"/>
                  </a:lnTo>
                  <a:lnTo>
                    <a:pt x="1483" y="1179"/>
                  </a:lnTo>
                  <a:lnTo>
                    <a:pt x="1539" y="1160"/>
                  </a:lnTo>
                  <a:lnTo>
                    <a:pt x="1591" y="1135"/>
                  </a:lnTo>
                  <a:lnTo>
                    <a:pt x="1643" y="1105"/>
                  </a:lnTo>
                  <a:lnTo>
                    <a:pt x="1687" y="1069"/>
                  </a:lnTo>
                  <a:lnTo>
                    <a:pt x="1730" y="1030"/>
                  </a:lnTo>
                  <a:lnTo>
                    <a:pt x="1769" y="987"/>
                  </a:lnTo>
                  <a:lnTo>
                    <a:pt x="1805" y="940"/>
                  </a:lnTo>
                  <a:lnTo>
                    <a:pt x="1835" y="891"/>
                  </a:lnTo>
                  <a:lnTo>
                    <a:pt x="1860" y="839"/>
                  </a:lnTo>
                  <a:lnTo>
                    <a:pt x="1882" y="784"/>
                  </a:lnTo>
                  <a:lnTo>
                    <a:pt x="1896" y="726"/>
                  </a:lnTo>
                  <a:lnTo>
                    <a:pt x="1904" y="665"/>
                  </a:lnTo>
                  <a:lnTo>
                    <a:pt x="1907" y="602"/>
                  </a:lnTo>
                  <a:lnTo>
                    <a:pt x="1898" y="602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199"/>
            <p:cNvSpPr>
              <a:spLocks/>
            </p:cNvSpPr>
            <p:nvPr/>
          </p:nvSpPr>
          <p:spPr bwMode="auto">
            <a:xfrm>
              <a:off x="4395788" y="3963988"/>
              <a:ext cx="185738" cy="261938"/>
            </a:xfrm>
            <a:custGeom>
              <a:avLst/>
              <a:gdLst>
                <a:gd name="T0" fmla="*/ 734 w 821"/>
                <a:gd name="T1" fmla="*/ 0 h 1152"/>
                <a:gd name="T2" fmla="*/ 722 w 821"/>
                <a:gd name="T3" fmla="*/ 559 h 1152"/>
                <a:gd name="T4" fmla="*/ 659 w 821"/>
                <a:gd name="T5" fmla="*/ 505 h 1152"/>
                <a:gd name="T6" fmla="*/ 600 w 821"/>
                <a:gd name="T7" fmla="*/ 449 h 1152"/>
                <a:gd name="T8" fmla="*/ 542 w 821"/>
                <a:gd name="T9" fmla="*/ 389 h 1152"/>
                <a:gd name="T10" fmla="*/ 490 w 821"/>
                <a:gd name="T11" fmla="*/ 329 h 1152"/>
                <a:gd name="T12" fmla="*/ 437 w 821"/>
                <a:gd name="T13" fmla="*/ 262 h 1152"/>
                <a:gd name="T14" fmla="*/ 387 w 821"/>
                <a:gd name="T15" fmla="*/ 197 h 1152"/>
                <a:gd name="T16" fmla="*/ 341 w 821"/>
                <a:gd name="T17" fmla="*/ 129 h 1152"/>
                <a:gd name="T18" fmla="*/ 297 w 821"/>
                <a:gd name="T19" fmla="*/ 54 h 1152"/>
                <a:gd name="T20" fmla="*/ 265 w 821"/>
                <a:gd name="T21" fmla="*/ 77 h 1152"/>
                <a:gd name="T22" fmla="*/ 231 w 821"/>
                <a:gd name="T23" fmla="*/ 98 h 1152"/>
                <a:gd name="T24" fmla="*/ 201 w 821"/>
                <a:gd name="T25" fmla="*/ 123 h 1152"/>
                <a:gd name="T26" fmla="*/ 171 w 821"/>
                <a:gd name="T27" fmla="*/ 151 h 1152"/>
                <a:gd name="T28" fmla="*/ 135 w 821"/>
                <a:gd name="T29" fmla="*/ 192 h 1152"/>
                <a:gd name="T30" fmla="*/ 99 w 821"/>
                <a:gd name="T31" fmla="*/ 239 h 1152"/>
                <a:gd name="T32" fmla="*/ 69 w 821"/>
                <a:gd name="T33" fmla="*/ 285 h 1152"/>
                <a:gd name="T34" fmla="*/ 45 w 821"/>
                <a:gd name="T35" fmla="*/ 337 h 1152"/>
                <a:gd name="T36" fmla="*/ 25 w 821"/>
                <a:gd name="T37" fmla="*/ 392 h 1152"/>
                <a:gd name="T38" fmla="*/ 11 w 821"/>
                <a:gd name="T39" fmla="*/ 447 h 1152"/>
                <a:gd name="T40" fmla="*/ 4 w 821"/>
                <a:gd name="T41" fmla="*/ 505 h 1152"/>
                <a:gd name="T42" fmla="*/ 0 w 821"/>
                <a:gd name="T43" fmla="*/ 564 h 1152"/>
                <a:gd name="T44" fmla="*/ 4 w 821"/>
                <a:gd name="T45" fmla="*/ 625 h 1152"/>
                <a:gd name="T46" fmla="*/ 11 w 821"/>
                <a:gd name="T47" fmla="*/ 683 h 1152"/>
                <a:gd name="T48" fmla="*/ 25 w 821"/>
                <a:gd name="T49" fmla="*/ 740 h 1152"/>
                <a:gd name="T50" fmla="*/ 45 w 821"/>
                <a:gd name="T51" fmla="*/ 792 h 1152"/>
                <a:gd name="T52" fmla="*/ 69 w 821"/>
                <a:gd name="T53" fmla="*/ 845 h 1152"/>
                <a:gd name="T54" fmla="*/ 99 w 821"/>
                <a:gd name="T55" fmla="*/ 893 h 1152"/>
                <a:gd name="T56" fmla="*/ 135 w 821"/>
                <a:gd name="T57" fmla="*/ 938 h 1152"/>
                <a:gd name="T58" fmla="*/ 171 w 821"/>
                <a:gd name="T59" fmla="*/ 979 h 1152"/>
                <a:gd name="T60" fmla="*/ 212 w 821"/>
                <a:gd name="T61" fmla="*/ 1017 h 1152"/>
                <a:gd name="T62" fmla="*/ 259 w 821"/>
                <a:gd name="T63" fmla="*/ 1053 h 1152"/>
                <a:gd name="T64" fmla="*/ 308 w 821"/>
                <a:gd name="T65" fmla="*/ 1080 h 1152"/>
                <a:gd name="T66" fmla="*/ 358 w 821"/>
                <a:gd name="T67" fmla="*/ 1105 h 1152"/>
                <a:gd name="T68" fmla="*/ 412 w 821"/>
                <a:gd name="T69" fmla="*/ 1125 h 1152"/>
                <a:gd name="T70" fmla="*/ 468 w 821"/>
                <a:gd name="T71" fmla="*/ 1141 h 1152"/>
                <a:gd name="T72" fmla="*/ 528 w 821"/>
                <a:gd name="T73" fmla="*/ 1149 h 1152"/>
                <a:gd name="T74" fmla="*/ 589 w 821"/>
                <a:gd name="T75" fmla="*/ 1152 h 1152"/>
                <a:gd name="T76" fmla="*/ 704 w 821"/>
                <a:gd name="T77" fmla="*/ 1152 h 1152"/>
                <a:gd name="T78" fmla="*/ 720 w 821"/>
                <a:gd name="T79" fmla="*/ 1127 h 1152"/>
                <a:gd name="T80" fmla="*/ 734 w 821"/>
                <a:gd name="T81" fmla="*/ 1100 h 1152"/>
                <a:gd name="T82" fmla="*/ 762 w 821"/>
                <a:gd name="T83" fmla="*/ 1042 h 1152"/>
                <a:gd name="T84" fmla="*/ 781 w 821"/>
                <a:gd name="T85" fmla="*/ 981 h 1152"/>
                <a:gd name="T86" fmla="*/ 797 w 821"/>
                <a:gd name="T87" fmla="*/ 916 h 1152"/>
                <a:gd name="T88" fmla="*/ 808 w 821"/>
                <a:gd name="T89" fmla="*/ 850 h 1152"/>
                <a:gd name="T90" fmla="*/ 816 w 821"/>
                <a:gd name="T91" fmla="*/ 782 h 1152"/>
                <a:gd name="T92" fmla="*/ 821 w 821"/>
                <a:gd name="T93" fmla="*/ 713 h 1152"/>
                <a:gd name="T94" fmla="*/ 821 w 821"/>
                <a:gd name="T95" fmla="*/ 641 h 1152"/>
                <a:gd name="T96" fmla="*/ 821 w 821"/>
                <a:gd name="T97" fmla="*/ 564 h 1152"/>
                <a:gd name="T98" fmla="*/ 816 w 821"/>
                <a:gd name="T99" fmla="*/ 490 h 1152"/>
                <a:gd name="T100" fmla="*/ 811 w 821"/>
                <a:gd name="T101" fmla="*/ 413 h 1152"/>
                <a:gd name="T102" fmla="*/ 800 w 821"/>
                <a:gd name="T103" fmla="*/ 340 h 1152"/>
                <a:gd name="T104" fmla="*/ 792 w 821"/>
                <a:gd name="T105" fmla="*/ 268 h 1152"/>
                <a:gd name="T106" fmla="*/ 781 w 821"/>
                <a:gd name="T107" fmla="*/ 205 h 1152"/>
                <a:gd name="T108" fmla="*/ 758 w 821"/>
                <a:gd name="T109" fmla="*/ 93 h 1152"/>
                <a:gd name="T110" fmla="*/ 740 w 821"/>
                <a:gd name="T111" fmla="*/ 14 h 1152"/>
                <a:gd name="T112" fmla="*/ 734 w 821"/>
                <a:gd name="T113" fmla="*/ 0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21" h="1152">
                  <a:moveTo>
                    <a:pt x="734" y="0"/>
                  </a:moveTo>
                  <a:lnTo>
                    <a:pt x="722" y="559"/>
                  </a:lnTo>
                  <a:lnTo>
                    <a:pt x="659" y="505"/>
                  </a:lnTo>
                  <a:lnTo>
                    <a:pt x="600" y="449"/>
                  </a:lnTo>
                  <a:lnTo>
                    <a:pt x="542" y="389"/>
                  </a:lnTo>
                  <a:lnTo>
                    <a:pt x="490" y="329"/>
                  </a:lnTo>
                  <a:lnTo>
                    <a:pt x="437" y="262"/>
                  </a:lnTo>
                  <a:lnTo>
                    <a:pt x="387" y="197"/>
                  </a:lnTo>
                  <a:lnTo>
                    <a:pt x="341" y="129"/>
                  </a:lnTo>
                  <a:lnTo>
                    <a:pt x="297" y="54"/>
                  </a:lnTo>
                  <a:lnTo>
                    <a:pt x="265" y="77"/>
                  </a:lnTo>
                  <a:lnTo>
                    <a:pt x="231" y="98"/>
                  </a:lnTo>
                  <a:lnTo>
                    <a:pt x="201" y="123"/>
                  </a:lnTo>
                  <a:lnTo>
                    <a:pt x="171" y="151"/>
                  </a:lnTo>
                  <a:lnTo>
                    <a:pt x="135" y="192"/>
                  </a:lnTo>
                  <a:lnTo>
                    <a:pt x="99" y="239"/>
                  </a:lnTo>
                  <a:lnTo>
                    <a:pt x="69" y="285"/>
                  </a:lnTo>
                  <a:lnTo>
                    <a:pt x="45" y="337"/>
                  </a:lnTo>
                  <a:lnTo>
                    <a:pt x="25" y="392"/>
                  </a:lnTo>
                  <a:lnTo>
                    <a:pt x="11" y="447"/>
                  </a:lnTo>
                  <a:lnTo>
                    <a:pt x="4" y="505"/>
                  </a:lnTo>
                  <a:lnTo>
                    <a:pt x="0" y="564"/>
                  </a:lnTo>
                  <a:lnTo>
                    <a:pt x="4" y="625"/>
                  </a:lnTo>
                  <a:lnTo>
                    <a:pt x="11" y="683"/>
                  </a:lnTo>
                  <a:lnTo>
                    <a:pt x="25" y="740"/>
                  </a:lnTo>
                  <a:lnTo>
                    <a:pt x="45" y="792"/>
                  </a:lnTo>
                  <a:lnTo>
                    <a:pt x="69" y="845"/>
                  </a:lnTo>
                  <a:lnTo>
                    <a:pt x="99" y="893"/>
                  </a:lnTo>
                  <a:lnTo>
                    <a:pt x="135" y="938"/>
                  </a:lnTo>
                  <a:lnTo>
                    <a:pt x="171" y="979"/>
                  </a:lnTo>
                  <a:lnTo>
                    <a:pt x="212" y="1017"/>
                  </a:lnTo>
                  <a:lnTo>
                    <a:pt x="259" y="1053"/>
                  </a:lnTo>
                  <a:lnTo>
                    <a:pt x="308" y="1080"/>
                  </a:lnTo>
                  <a:lnTo>
                    <a:pt x="358" y="1105"/>
                  </a:lnTo>
                  <a:lnTo>
                    <a:pt x="412" y="1125"/>
                  </a:lnTo>
                  <a:lnTo>
                    <a:pt x="468" y="1141"/>
                  </a:lnTo>
                  <a:lnTo>
                    <a:pt x="528" y="1149"/>
                  </a:lnTo>
                  <a:lnTo>
                    <a:pt x="589" y="1152"/>
                  </a:lnTo>
                  <a:lnTo>
                    <a:pt x="704" y="1152"/>
                  </a:lnTo>
                  <a:lnTo>
                    <a:pt x="720" y="1127"/>
                  </a:lnTo>
                  <a:lnTo>
                    <a:pt x="734" y="1100"/>
                  </a:lnTo>
                  <a:lnTo>
                    <a:pt x="762" y="1042"/>
                  </a:lnTo>
                  <a:lnTo>
                    <a:pt x="781" y="981"/>
                  </a:lnTo>
                  <a:lnTo>
                    <a:pt x="797" y="916"/>
                  </a:lnTo>
                  <a:lnTo>
                    <a:pt x="808" y="850"/>
                  </a:lnTo>
                  <a:lnTo>
                    <a:pt x="816" y="782"/>
                  </a:lnTo>
                  <a:lnTo>
                    <a:pt x="821" y="713"/>
                  </a:lnTo>
                  <a:lnTo>
                    <a:pt x="821" y="641"/>
                  </a:lnTo>
                  <a:lnTo>
                    <a:pt x="821" y="564"/>
                  </a:lnTo>
                  <a:lnTo>
                    <a:pt x="816" y="490"/>
                  </a:lnTo>
                  <a:lnTo>
                    <a:pt x="811" y="413"/>
                  </a:lnTo>
                  <a:lnTo>
                    <a:pt x="800" y="340"/>
                  </a:lnTo>
                  <a:lnTo>
                    <a:pt x="792" y="268"/>
                  </a:lnTo>
                  <a:lnTo>
                    <a:pt x="781" y="205"/>
                  </a:lnTo>
                  <a:lnTo>
                    <a:pt x="758" y="93"/>
                  </a:lnTo>
                  <a:lnTo>
                    <a:pt x="740" y="14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200"/>
            <p:cNvSpPr>
              <a:spLocks/>
            </p:cNvSpPr>
            <p:nvPr/>
          </p:nvSpPr>
          <p:spPr bwMode="auto">
            <a:xfrm>
              <a:off x="4394201" y="3975100"/>
              <a:ext cx="160338" cy="252413"/>
            </a:xfrm>
            <a:custGeom>
              <a:avLst/>
              <a:gdLst>
                <a:gd name="T0" fmla="*/ 268 w 711"/>
                <a:gd name="T1" fmla="*/ 20 h 1112"/>
                <a:gd name="T2" fmla="*/ 205 w 711"/>
                <a:gd name="T3" fmla="*/ 67 h 1112"/>
                <a:gd name="T4" fmla="*/ 150 w 711"/>
                <a:gd name="T5" fmla="*/ 122 h 1112"/>
                <a:gd name="T6" fmla="*/ 104 w 711"/>
                <a:gd name="T7" fmla="*/ 182 h 1112"/>
                <a:gd name="T8" fmla="*/ 63 w 711"/>
                <a:gd name="T9" fmla="*/ 248 h 1112"/>
                <a:gd name="T10" fmla="*/ 32 w 711"/>
                <a:gd name="T11" fmla="*/ 319 h 1112"/>
                <a:gd name="T12" fmla="*/ 11 w 711"/>
                <a:gd name="T13" fmla="*/ 396 h 1112"/>
                <a:gd name="T14" fmla="*/ 0 w 711"/>
                <a:gd name="T15" fmla="*/ 475 h 1112"/>
                <a:gd name="T16" fmla="*/ 2 w 711"/>
                <a:gd name="T17" fmla="*/ 577 h 1112"/>
                <a:gd name="T18" fmla="*/ 24 w 711"/>
                <a:gd name="T19" fmla="*/ 694 h 1112"/>
                <a:gd name="T20" fmla="*/ 70 w 711"/>
                <a:gd name="T21" fmla="*/ 802 h 1112"/>
                <a:gd name="T22" fmla="*/ 133 w 711"/>
                <a:gd name="T23" fmla="*/ 895 h 1112"/>
                <a:gd name="T24" fmla="*/ 216 w 711"/>
                <a:gd name="T25" fmla="*/ 978 h 1112"/>
                <a:gd name="T26" fmla="*/ 310 w 711"/>
                <a:gd name="T27" fmla="*/ 1041 h 1112"/>
                <a:gd name="T28" fmla="*/ 417 w 711"/>
                <a:gd name="T29" fmla="*/ 1084 h 1112"/>
                <a:gd name="T30" fmla="*/ 533 w 711"/>
                <a:gd name="T31" fmla="*/ 1109 h 1112"/>
                <a:gd name="T32" fmla="*/ 708 w 711"/>
                <a:gd name="T33" fmla="*/ 1112 h 1112"/>
                <a:gd name="T34" fmla="*/ 711 w 711"/>
                <a:gd name="T35" fmla="*/ 1104 h 1112"/>
                <a:gd name="T36" fmla="*/ 535 w 711"/>
                <a:gd name="T37" fmla="*/ 1101 h 1112"/>
                <a:gd name="T38" fmla="*/ 419 w 711"/>
                <a:gd name="T39" fmla="*/ 1077 h 1112"/>
                <a:gd name="T40" fmla="*/ 315 w 711"/>
                <a:gd name="T41" fmla="*/ 1032 h 1112"/>
                <a:gd name="T42" fmla="*/ 219 w 711"/>
                <a:gd name="T43" fmla="*/ 969 h 1112"/>
                <a:gd name="T44" fmla="*/ 142 w 711"/>
                <a:gd name="T45" fmla="*/ 890 h 1112"/>
                <a:gd name="T46" fmla="*/ 76 w 711"/>
                <a:gd name="T47" fmla="*/ 797 h 1112"/>
                <a:gd name="T48" fmla="*/ 32 w 711"/>
                <a:gd name="T49" fmla="*/ 692 h 1112"/>
                <a:gd name="T50" fmla="*/ 11 w 711"/>
                <a:gd name="T51" fmla="*/ 577 h 1112"/>
                <a:gd name="T52" fmla="*/ 11 w 711"/>
                <a:gd name="T53" fmla="*/ 457 h 1112"/>
                <a:gd name="T54" fmla="*/ 32 w 711"/>
                <a:gd name="T55" fmla="*/ 344 h 1112"/>
                <a:gd name="T56" fmla="*/ 76 w 711"/>
                <a:gd name="T57" fmla="*/ 237 h 1112"/>
                <a:gd name="T58" fmla="*/ 142 w 711"/>
                <a:gd name="T59" fmla="*/ 144 h 1112"/>
                <a:gd name="T60" fmla="*/ 208 w 711"/>
                <a:gd name="T61" fmla="*/ 75 h 1112"/>
                <a:gd name="T62" fmla="*/ 272 w 711"/>
                <a:gd name="T63" fmla="*/ 29 h 1112"/>
                <a:gd name="T64" fmla="*/ 301 w 711"/>
                <a:gd name="T65" fmla="*/ 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1" h="1112">
                  <a:moveTo>
                    <a:pt x="301" y="0"/>
                  </a:moveTo>
                  <a:lnTo>
                    <a:pt x="268" y="20"/>
                  </a:lnTo>
                  <a:lnTo>
                    <a:pt x="236" y="42"/>
                  </a:lnTo>
                  <a:lnTo>
                    <a:pt x="205" y="67"/>
                  </a:lnTo>
                  <a:lnTo>
                    <a:pt x="178" y="92"/>
                  </a:lnTo>
                  <a:lnTo>
                    <a:pt x="150" y="122"/>
                  </a:lnTo>
                  <a:lnTo>
                    <a:pt x="126" y="149"/>
                  </a:lnTo>
                  <a:lnTo>
                    <a:pt x="104" y="182"/>
                  </a:lnTo>
                  <a:lnTo>
                    <a:pt x="81" y="214"/>
                  </a:lnTo>
                  <a:lnTo>
                    <a:pt x="63" y="248"/>
                  </a:lnTo>
                  <a:lnTo>
                    <a:pt x="45" y="284"/>
                  </a:lnTo>
                  <a:lnTo>
                    <a:pt x="32" y="319"/>
                  </a:lnTo>
                  <a:lnTo>
                    <a:pt x="21" y="358"/>
                  </a:lnTo>
                  <a:lnTo>
                    <a:pt x="11" y="396"/>
                  </a:lnTo>
                  <a:lnTo>
                    <a:pt x="5" y="434"/>
                  </a:lnTo>
                  <a:lnTo>
                    <a:pt x="0" y="475"/>
                  </a:lnTo>
                  <a:lnTo>
                    <a:pt x="0" y="516"/>
                  </a:lnTo>
                  <a:lnTo>
                    <a:pt x="2" y="577"/>
                  </a:lnTo>
                  <a:lnTo>
                    <a:pt x="11" y="637"/>
                  </a:lnTo>
                  <a:lnTo>
                    <a:pt x="24" y="694"/>
                  </a:lnTo>
                  <a:lnTo>
                    <a:pt x="45" y="750"/>
                  </a:lnTo>
                  <a:lnTo>
                    <a:pt x="70" y="802"/>
                  </a:lnTo>
                  <a:lnTo>
                    <a:pt x="101" y="849"/>
                  </a:lnTo>
                  <a:lnTo>
                    <a:pt x="133" y="895"/>
                  </a:lnTo>
                  <a:lnTo>
                    <a:pt x="173" y="939"/>
                  </a:lnTo>
                  <a:lnTo>
                    <a:pt x="216" y="978"/>
                  </a:lnTo>
                  <a:lnTo>
                    <a:pt x="261" y="1011"/>
                  </a:lnTo>
                  <a:lnTo>
                    <a:pt x="310" y="1041"/>
                  </a:lnTo>
                  <a:lnTo>
                    <a:pt x="362" y="1066"/>
                  </a:lnTo>
                  <a:lnTo>
                    <a:pt x="417" y="1084"/>
                  </a:lnTo>
                  <a:lnTo>
                    <a:pt x="475" y="1101"/>
                  </a:lnTo>
                  <a:lnTo>
                    <a:pt x="533" y="1109"/>
                  </a:lnTo>
                  <a:lnTo>
                    <a:pt x="596" y="1112"/>
                  </a:lnTo>
                  <a:lnTo>
                    <a:pt x="708" y="1112"/>
                  </a:lnTo>
                  <a:lnTo>
                    <a:pt x="708" y="1106"/>
                  </a:lnTo>
                  <a:lnTo>
                    <a:pt x="711" y="1104"/>
                  </a:lnTo>
                  <a:lnTo>
                    <a:pt x="596" y="1104"/>
                  </a:lnTo>
                  <a:lnTo>
                    <a:pt x="535" y="1101"/>
                  </a:lnTo>
                  <a:lnTo>
                    <a:pt x="475" y="1093"/>
                  </a:lnTo>
                  <a:lnTo>
                    <a:pt x="419" y="1077"/>
                  </a:lnTo>
                  <a:lnTo>
                    <a:pt x="365" y="1057"/>
                  </a:lnTo>
                  <a:lnTo>
                    <a:pt x="315" y="1032"/>
                  </a:lnTo>
                  <a:lnTo>
                    <a:pt x="266" y="1005"/>
                  </a:lnTo>
                  <a:lnTo>
                    <a:pt x="219" y="969"/>
                  </a:lnTo>
                  <a:lnTo>
                    <a:pt x="178" y="931"/>
                  </a:lnTo>
                  <a:lnTo>
                    <a:pt x="142" y="890"/>
                  </a:lnTo>
                  <a:lnTo>
                    <a:pt x="106" y="845"/>
                  </a:lnTo>
                  <a:lnTo>
                    <a:pt x="76" y="797"/>
                  </a:lnTo>
                  <a:lnTo>
                    <a:pt x="52" y="744"/>
                  </a:lnTo>
                  <a:lnTo>
                    <a:pt x="32" y="692"/>
                  </a:lnTo>
                  <a:lnTo>
                    <a:pt x="18" y="635"/>
                  </a:lnTo>
                  <a:lnTo>
                    <a:pt x="11" y="577"/>
                  </a:lnTo>
                  <a:lnTo>
                    <a:pt x="7" y="516"/>
                  </a:lnTo>
                  <a:lnTo>
                    <a:pt x="11" y="457"/>
                  </a:lnTo>
                  <a:lnTo>
                    <a:pt x="18" y="399"/>
                  </a:lnTo>
                  <a:lnTo>
                    <a:pt x="32" y="344"/>
                  </a:lnTo>
                  <a:lnTo>
                    <a:pt x="52" y="289"/>
                  </a:lnTo>
                  <a:lnTo>
                    <a:pt x="76" y="237"/>
                  </a:lnTo>
                  <a:lnTo>
                    <a:pt x="106" y="191"/>
                  </a:lnTo>
                  <a:lnTo>
                    <a:pt x="142" y="144"/>
                  </a:lnTo>
                  <a:lnTo>
                    <a:pt x="178" y="103"/>
                  </a:lnTo>
                  <a:lnTo>
                    <a:pt x="208" y="75"/>
                  </a:lnTo>
                  <a:lnTo>
                    <a:pt x="238" y="50"/>
                  </a:lnTo>
                  <a:lnTo>
                    <a:pt x="272" y="29"/>
                  </a:lnTo>
                  <a:lnTo>
                    <a:pt x="304" y="6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201"/>
            <p:cNvSpPr>
              <a:spLocks/>
            </p:cNvSpPr>
            <p:nvPr/>
          </p:nvSpPr>
          <p:spPr bwMode="auto">
            <a:xfrm>
              <a:off x="4694238" y="4176713"/>
              <a:ext cx="74613" cy="49213"/>
            </a:xfrm>
            <a:custGeom>
              <a:avLst/>
              <a:gdLst>
                <a:gd name="T0" fmla="*/ 57 w 329"/>
                <a:gd name="T1" fmla="*/ 0 h 214"/>
                <a:gd name="T2" fmla="*/ 41 w 329"/>
                <a:gd name="T3" fmla="*/ 74 h 214"/>
                <a:gd name="T4" fmla="*/ 23 w 329"/>
                <a:gd name="T5" fmla="*/ 135 h 214"/>
                <a:gd name="T6" fmla="*/ 0 w 329"/>
                <a:gd name="T7" fmla="*/ 214 h 214"/>
                <a:gd name="T8" fmla="*/ 46 w 329"/>
                <a:gd name="T9" fmla="*/ 209 h 214"/>
                <a:gd name="T10" fmla="*/ 90 w 329"/>
                <a:gd name="T11" fmla="*/ 200 h 214"/>
                <a:gd name="T12" fmla="*/ 133 w 329"/>
                <a:gd name="T13" fmla="*/ 189 h 214"/>
                <a:gd name="T14" fmla="*/ 175 w 329"/>
                <a:gd name="T15" fmla="*/ 176 h 214"/>
                <a:gd name="T16" fmla="*/ 216 w 329"/>
                <a:gd name="T17" fmla="*/ 159 h 214"/>
                <a:gd name="T18" fmla="*/ 255 w 329"/>
                <a:gd name="T19" fmla="*/ 140 h 214"/>
                <a:gd name="T20" fmla="*/ 293 w 329"/>
                <a:gd name="T21" fmla="*/ 115 h 214"/>
                <a:gd name="T22" fmla="*/ 329 w 329"/>
                <a:gd name="T23" fmla="*/ 90 h 214"/>
                <a:gd name="T24" fmla="*/ 261 w 329"/>
                <a:gd name="T25" fmla="*/ 68 h 214"/>
                <a:gd name="T26" fmla="*/ 191 w 329"/>
                <a:gd name="T27" fmla="*/ 47 h 214"/>
                <a:gd name="T28" fmla="*/ 122 w 329"/>
                <a:gd name="T29" fmla="*/ 25 h 214"/>
                <a:gd name="T30" fmla="*/ 57 w 329"/>
                <a:gd name="T31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9" h="214">
                  <a:moveTo>
                    <a:pt x="57" y="0"/>
                  </a:moveTo>
                  <a:lnTo>
                    <a:pt x="41" y="74"/>
                  </a:lnTo>
                  <a:lnTo>
                    <a:pt x="23" y="135"/>
                  </a:lnTo>
                  <a:lnTo>
                    <a:pt x="0" y="214"/>
                  </a:lnTo>
                  <a:lnTo>
                    <a:pt x="46" y="209"/>
                  </a:lnTo>
                  <a:lnTo>
                    <a:pt x="90" y="200"/>
                  </a:lnTo>
                  <a:lnTo>
                    <a:pt x="133" y="189"/>
                  </a:lnTo>
                  <a:lnTo>
                    <a:pt x="175" y="176"/>
                  </a:lnTo>
                  <a:lnTo>
                    <a:pt x="216" y="159"/>
                  </a:lnTo>
                  <a:lnTo>
                    <a:pt x="255" y="140"/>
                  </a:lnTo>
                  <a:lnTo>
                    <a:pt x="293" y="115"/>
                  </a:lnTo>
                  <a:lnTo>
                    <a:pt x="329" y="90"/>
                  </a:lnTo>
                  <a:lnTo>
                    <a:pt x="261" y="68"/>
                  </a:lnTo>
                  <a:lnTo>
                    <a:pt x="191" y="47"/>
                  </a:lnTo>
                  <a:lnTo>
                    <a:pt x="122" y="25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202"/>
            <p:cNvSpPr>
              <a:spLocks/>
            </p:cNvSpPr>
            <p:nvPr/>
          </p:nvSpPr>
          <p:spPr bwMode="auto">
            <a:xfrm>
              <a:off x="4694238" y="4197350"/>
              <a:ext cx="76200" cy="30163"/>
            </a:xfrm>
            <a:custGeom>
              <a:avLst/>
              <a:gdLst>
                <a:gd name="T0" fmla="*/ 333 w 341"/>
                <a:gd name="T1" fmla="*/ 0 h 132"/>
                <a:gd name="T2" fmla="*/ 297 w 341"/>
                <a:gd name="T3" fmla="*/ 25 h 132"/>
                <a:gd name="T4" fmla="*/ 259 w 341"/>
                <a:gd name="T5" fmla="*/ 50 h 132"/>
                <a:gd name="T6" fmla="*/ 220 w 341"/>
                <a:gd name="T7" fmla="*/ 69 h 132"/>
                <a:gd name="T8" fmla="*/ 179 w 341"/>
                <a:gd name="T9" fmla="*/ 86 h 132"/>
                <a:gd name="T10" fmla="*/ 137 w 341"/>
                <a:gd name="T11" fmla="*/ 99 h 132"/>
                <a:gd name="T12" fmla="*/ 94 w 341"/>
                <a:gd name="T13" fmla="*/ 110 h 132"/>
                <a:gd name="T14" fmla="*/ 50 w 341"/>
                <a:gd name="T15" fmla="*/ 119 h 132"/>
                <a:gd name="T16" fmla="*/ 4 w 341"/>
                <a:gd name="T17" fmla="*/ 124 h 132"/>
                <a:gd name="T18" fmla="*/ 0 w 341"/>
                <a:gd name="T19" fmla="*/ 132 h 132"/>
                <a:gd name="T20" fmla="*/ 47 w 341"/>
                <a:gd name="T21" fmla="*/ 126 h 132"/>
                <a:gd name="T22" fmla="*/ 94 w 341"/>
                <a:gd name="T23" fmla="*/ 119 h 132"/>
                <a:gd name="T24" fmla="*/ 141 w 341"/>
                <a:gd name="T25" fmla="*/ 108 h 132"/>
                <a:gd name="T26" fmla="*/ 184 w 341"/>
                <a:gd name="T27" fmla="*/ 94 h 132"/>
                <a:gd name="T28" fmla="*/ 225 w 341"/>
                <a:gd name="T29" fmla="*/ 74 h 132"/>
                <a:gd name="T30" fmla="*/ 267 w 341"/>
                <a:gd name="T31" fmla="*/ 56 h 132"/>
                <a:gd name="T32" fmla="*/ 306 w 341"/>
                <a:gd name="T33" fmla="*/ 31 h 132"/>
                <a:gd name="T34" fmla="*/ 341 w 341"/>
                <a:gd name="T35" fmla="*/ 3 h 132"/>
                <a:gd name="T36" fmla="*/ 333 w 341"/>
                <a:gd name="T3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1" h="132">
                  <a:moveTo>
                    <a:pt x="333" y="0"/>
                  </a:moveTo>
                  <a:lnTo>
                    <a:pt x="297" y="25"/>
                  </a:lnTo>
                  <a:lnTo>
                    <a:pt x="259" y="50"/>
                  </a:lnTo>
                  <a:lnTo>
                    <a:pt x="220" y="69"/>
                  </a:lnTo>
                  <a:lnTo>
                    <a:pt x="179" y="86"/>
                  </a:lnTo>
                  <a:lnTo>
                    <a:pt x="137" y="99"/>
                  </a:lnTo>
                  <a:lnTo>
                    <a:pt x="94" y="110"/>
                  </a:lnTo>
                  <a:lnTo>
                    <a:pt x="50" y="119"/>
                  </a:lnTo>
                  <a:lnTo>
                    <a:pt x="4" y="124"/>
                  </a:lnTo>
                  <a:lnTo>
                    <a:pt x="0" y="132"/>
                  </a:lnTo>
                  <a:lnTo>
                    <a:pt x="47" y="126"/>
                  </a:lnTo>
                  <a:lnTo>
                    <a:pt x="94" y="119"/>
                  </a:lnTo>
                  <a:lnTo>
                    <a:pt x="141" y="108"/>
                  </a:lnTo>
                  <a:lnTo>
                    <a:pt x="184" y="94"/>
                  </a:lnTo>
                  <a:lnTo>
                    <a:pt x="225" y="74"/>
                  </a:lnTo>
                  <a:lnTo>
                    <a:pt x="267" y="56"/>
                  </a:lnTo>
                  <a:lnTo>
                    <a:pt x="306" y="31"/>
                  </a:lnTo>
                  <a:lnTo>
                    <a:pt x="341" y="3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203"/>
            <p:cNvSpPr>
              <a:spLocks/>
            </p:cNvSpPr>
            <p:nvPr/>
          </p:nvSpPr>
          <p:spPr bwMode="auto">
            <a:xfrm>
              <a:off x="4556126" y="3957638"/>
              <a:ext cx="139700" cy="280988"/>
            </a:xfrm>
            <a:custGeom>
              <a:avLst/>
              <a:gdLst>
                <a:gd name="T0" fmla="*/ 31 w 621"/>
                <a:gd name="T1" fmla="*/ 0 h 1241"/>
                <a:gd name="T2" fmla="*/ 41 w 621"/>
                <a:gd name="T3" fmla="*/ 45 h 1241"/>
                <a:gd name="T4" fmla="*/ 66 w 621"/>
                <a:gd name="T5" fmla="*/ 157 h 1241"/>
                <a:gd name="T6" fmla="*/ 83 w 621"/>
                <a:gd name="T7" fmla="*/ 234 h 1241"/>
                <a:gd name="T8" fmla="*/ 97 w 621"/>
                <a:gd name="T9" fmla="*/ 322 h 1241"/>
                <a:gd name="T10" fmla="*/ 110 w 621"/>
                <a:gd name="T11" fmla="*/ 417 h 1241"/>
                <a:gd name="T12" fmla="*/ 119 w 621"/>
                <a:gd name="T13" fmla="*/ 521 h 1241"/>
                <a:gd name="T14" fmla="*/ 124 w 621"/>
                <a:gd name="T15" fmla="*/ 609 h 1241"/>
                <a:gd name="T16" fmla="*/ 124 w 621"/>
                <a:gd name="T17" fmla="*/ 700 h 1241"/>
                <a:gd name="T18" fmla="*/ 121 w 621"/>
                <a:gd name="T19" fmla="*/ 791 h 1241"/>
                <a:gd name="T20" fmla="*/ 110 w 621"/>
                <a:gd name="T21" fmla="*/ 878 h 1241"/>
                <a:gd name="T22" fmla="*/ 105 w 621"/>
                <a:gd name="T23" fmla="*/ 922 h 1241"/>
                <a:gd name="T24" fmla="*/ 97 w 621"/>
                <a:gd name="T25" fmla="*/ 966 h 1241"/>
                <a:gd name="T26" fmla="*/ 86 w 621"/>
                <a:gd name="T27" fmla="*/ 1007 h 1241"/>
                <a:gd name="T28" fmla="*/ 72 w 621"/>
                <a:gd name="T29" fmla="*/ 1046 h 1241"/>
                <a:gd name="T30" fmla="*/ 58 w 621"/>
                <a:gd name="T31" fmla="*/ 1084 h 1241"/>
                <a:gd name="T32" fmla="*/ 41 w 621"/>
                <a:gd name="T33" fmla="*/ 1122 h 1241"/>
                <a:gd name="T34" fmla="*/ 23 w 621"/>
                <a:gd name="T35" fmla="*/ 1158 h 1241"/>
                <a:gd name="T36" fmla="*/ 0 w 621"/>
                <a:gd name="T37" fmla="*/ 1191 h 1241"/>
                <a:gd name="T38" fmla="*/ 11 w 621"/>
                <a:gd name="T39" fmla="*/ 1197 h 1241"/>
                <a:gd name="T40" fmla="*/ 39 w 621"/>
                <a:gd name="T41" fmla="*/ 1208 h 1241"/>
                <a:gd name="T42" fmla="*/ 83 w 621"/>
                <a:gd name="T43" fmla="*/ 1221 h 1241"/>
                <a:gd name="T44" fmla="*/ 110 w 621"/>
                <a:gd name="T45" fmla="*/ 1226 h 1241"/>
                <a:gd name="T46" fmla="*/ 140 w 621"/>
                <a:gd name="T47" fmla="*/ 1232 h 1241"/>
                <a:gd name="T48" fmla="*/ 176 w 621"/>
                <a:gd name="T49" fmla="*/ 1237 h 1241"/>
                <a:gd name="T50" fmla="*/ 214 w 621"/>
                <a:gd name="T51" fmla="*/ 1241 h 1241"/>
                <a:gd name="T52" fmla="*/ 259 w 621"/>
                <a:gd name="T53" fmla="*/ 1241 h 1241"/>
                <a:gd name="T54" fmla="*/ 302 w 621"/>
                <a:gd name="T55" fmla="*/ 1237 h 1241"/>
                <a:gd name="T56" fmla="*/ 352 w 621"/>
                <a:gd name="T57" fmla="*/ 1232 h 1241"/>
                <a:gd name="T58" fmla="*/ 405 w 621"/>
                <a:gd name="T59" fmla="*/ 1224 h 1241"/>
                <a:gd name="T60" fmla="*/ 459 w 621"/>
                <a:gd name="T61" fmla="*/ 1210 h 1241"/>
                <a:gd name="T62" fmla="*/ 517 w 621"/>
                <a:gd name="T63" fmla="*/ 1191 h 1241"/>
                <a:gd name="T64" fmla="*/ 528 w 621"/>
                <a:gd name="T65" fmla="*/ 1161 h 1241"/>
                <a:gd name="T66" fmla="*/ 556 w 621"/>
                <a:gd name="T67" fmla="*/ 1075 h 1241"/>
                <a:gd name="T68" fmla="*/ 569 w 621"/>
                <a:gd name="T69" fmla="*/ 1016 h 1241"/>
                <a:gd name="T70" fmla="*/ 585 w 621"/>
                <a:gd name="T71" fmla="*/ 947 h 1241"/>
                <a:gd name="T72" fmla="*/ 599 w 621"/>
                <a:gd name="T73" fmla="*/ 867 h 1241"/>
                <a:gd name="T74" fmla="*/ 610 w 621"/>
                <a:gd name="T75" fmla="*/ 782 h 1241"/>
                <a:gd name="T76" fmla="*/ 619 w 621"/>
                <a:gd name="T77" fmla="*/ 692 h 1241"/>
                <a:gd name="T78" fmla="*/ 621 w 621"/>
                <a:gd name="T79" fmla="*/ 595 h 1241"/>
                <a:gd name="T80" fmla="*/ 619 w 621"/>
                <a:gd name="T81" fmla="*/ 546 h 1241"/>
                <a:gd name="T82" fmla="*/ 619 w 621"/>
                <a:gd name="T83" fmla="*/ 497 h 1241"/>
                <a:gd name="T84" fmla="*/ 614 w 621"/>
                <a:gd name="T85" fmla="*/ 448 h 1241"/>
                <a:gd name="T86" fmla="*/ 608 w 621"/>
                <a:gd name="T87" fmla="*/ 398 h 1241"/>
                <a:gd name="T88" fmla="*/ 599 w 621"/>
                <a:gd name="T89" fmla="*/ 346 h 1241"/>
                <a:gd name="T90" fmla="*/ 589 w 621"/>
                <a:gd name="T91" fmla="*/ 297 h 1241"/>
                <a:gd name="T92" fmla="*/ 574 w 621"/>
                <a:gd name="T93" fmla="*/ 245 h 1241"/>
                <a:gd name="T94" fmla="*/ 561 w 621"/>
                <a:gd name="T95" fmla="*/ 195 h 1241"/>
                <a:gd name="T96" fmla="*/ 542 w 621"/>
                <a:gd name="T97" fmla="*/ 146 h 1241"/>
                <a:gd name="T98" fmla="*/ 520 w 621"/>
                <a:gd name="T99" fmla="*/ 97 h 1241"/>
                <a:gd name="T100" fmla="*/ 495 w 621"/>
                <a:gd name="T101" fmla="*/ 50 h 1241"/>
                <a:gd name="T102" fmla="*/ 468 w 621"/>
                <a:gd name="T103" fmla="*/ 0 h 1241"/>
                <a:gd name="T104" fmla="*/ 31 w 621"/>
                <a:gd name="T105" fmla="*/ 0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21" h="1241">
                  <a:moveTo>
                    <a:pt x="31" y="0"/>
                  </a:moveTo>
                  <a:lnTo>
                    <a:pt x="41" y="45"/>
                  </a:lnTo>
                  <a:lnTo>
                    <a:pt x="66" y="157"/>
                  </a:lnTo>
                  <a:lnTo>
                    <a:pt x="83" y="234"/>
                  </a:lnTo>
                  <a:lnTo>
                    <a:pt x="97" y="322"/>
                  </a:lnTo>
                  <a:lnTo>
                    <a:pt x="110" y="417"/>
                  </a:lnTo>
                  <a:lnTo>
                    <a:pt x="119" y="521"/>
                  </a:lnTo>
                  <a:lnTo>
                    <a:pt x="124" y="609"/>
                  </a:lnTo>
                  <a:lnTo>
                    <a:pt x="124" y="700"/>
                  </a:lnTo>
                  <a:lnTo>
                    <a:pt x="121" y="791"/>
                  </a:lnTo>
                  <a:lnTo>
                    <a:pt x="110" y="878"/>
                  </a:lnTo>
                  <a:lnTo>
                    <a:pt x="105" y="922"/>
                  </a:lnTo>
                  <a:lnTo>
                    <a:pt x="97" y="966"/>
                  </a:lnTo>
                  <a:lnTo>
                    <a:pt x="86" y="1007"/>
                  </a:lnTo>
                  <a:lnTo>
                    <a:pt x="72" y="1046"/>
                  </a:lnTo>
                  <a:lnTo>
                    <a:pt x="58" y="1084"/>
                  </a:lnTo>
                  <a:lnTo>
                    <a:pt x="41" y="1122"/>
                  </a:lnTo>
                  <a:lnTo>
                    <a:pt x="23" y="1158"/>
                  </a:lnTo>
                  <a:lnTo>
                    <a:pt x="0" y="1191"/>
                  </a:lnTo>
                  <a:lnTo>
                    <a:pt x="11" y="1197"/>
                  </a:lnTo>
                  <a:lnTo>
                    <a:pt x="39" y="1208"/>
                  </a:lnTo>
                  <a:lnTo>
                    <a:pt x="83" y="1221"/>
                  </a:lnTo>
                  <a:lnTo>
                    <a:pt x="110" y="1226"/>
                  </a:lnTo>
                  <a:lnTo>
                    <a:pt x="140" y="1232"/>
                  </a:lnTo>
                  <a:lnTo>
                    <a:pt x="176" y="1237"/>
                  </a:lnTo>
                  <a:lnTo>
                    <a:pt x="214" y="1241"/>
                  </a:lnTo>
                  <a:lnTo>
                    <a:pt x="259" y="1241"/>
                  </a:lnTo>
                  <a:lnTo>
                    <a:pt x="302" y="1237"/>
                  </a:lnTo>
                  <a:lnTo>
                    <a:pt x="352" y="1232"/>
                  </a:lnTo>
                  <a:lnTo>
                    <a:pt x="405" y="1224"/>
                  </a:lnTo>
                  <a:lnTo>
                    <a:pt x="459" y="1210"/>
                  </a:lnTo>
                  <a:lnTo>
                    <a:pt x="517" y="1191"/>
                  </a:lnTo>
                  <a:lnTo>
                    <a:pt x="528" y="1161"/>
                  </a:lnTo>
                  <a:lnTo>
                    <a:pt x="556" y="1075"/>
                  </a:lnTo>
                  <a:lnTo>
                    <a:pt x="569" y="1016"/>
                  </a:lnTo>
                  <a:lnTo>
                    <a:pt x="585" y="947"/>
                  </a:lnTo>
                  <a:lnTo>
                    <a:pt x="599" y="867"/>
                  </a:lnTo>
                  <a:lnTo>
                    <a:pt x="610" y="782"/>
                  </a:lnTo>
                  <a:lnTo>
                    <a:pt x="619" y="692"/>
                  </a:lnTo>
                  <a:lnTo>
                    <a:pt x="621" y="595"/>
                  </a:lnTo>
                  <a:lnTo>
                    <a:pt x="619" y="546"/>
                  </a:lnTo>
                  <a:lnTo>
                    <a:pt x="619" y="497"/>
                  </a:lnTo>
                  <a:lnTo>
                    <a:pt x="614" y="448"/>
                  </a:lnTo>
                  <a:lnTo>
                    <a:pt x="608" y="398"/>
                  </a:lnTo>
                  <a:lnTo>
                    <a:pt x="599" y="346"/>
                  </a:lnTo>
                  <a:lnTo>
                    <a:pt x="589" y="297"/>
                  </a:lnTo>
                  <a:lnTo>
                    <a:pt x="574" y="245"/>
                  </a:lnTo>
                  <a:lnTo>
                    <a:pt x="561" y="195"/>
                  </a:lnTo>
                  <a:lnTo>
                    <a:pt x="542" y="146"/>
                  </a:lnTo>
                  <a:lnTo>
                    <a:pt x="520" y="97"/>
                  </a:lnTo>
                  <a:lnTo>
                    <a:pt x="495" y="50"/>
                  </a:lnTo>
                  <a:lnTo>
                    <a:pt x="468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3D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204"/>
            <p:cNvSpPr>
              <a:spLocks/>
            </p:cNvSpPr>
            <p:nvPr/>
          </p:nvSpPr>
          <p:spPr bwMode="auto">
            <a:xfrm>
              <a:off x="4554538" y="3956050"/>
              <a:ext cx="144463" cy="284163"/>
            </a:xfrm>
            <a:custGeom>
              <a:avLst/>
              <a:gdLst>
                <a:gd name="T0" fmla="*/ 28 w 635"/>
                <a:gd name="T1" fmla="*/ 10 h 1255"/>
                <a:gd name="T2" fmla="*/ 57 w 635"/>
                <a:gd name="T3" fmla="*/ 131 h 1255"/>
                <a:gd name="T4" fmla="*/ 91 w 635"/>
                <a:gd name="T5" fmla="*/ 306 h 1255"/>
                <a:gd name="T6" fmla="*/ 110 w 635"/>
                <a:gd name="T7" fmla="*/ 451 h 1255"/>
                <a:gd name="T8" fmla="*/ 120 w 635"/>
                <a:gd name="T9" fmla="*/ 602 h 1255"/>
                <a:gd name="T10" fmla="*/ 120 w 635"/>
                <a:gd name="T11" fmla="*/ 751 h 1255"/>
                <a:gd name="T12" fmla="*/ 107 w 635"/>
                <a:gd name="T13" fmla="*/ 891 h 1255"/>
                <a:gd name="T14" fmla="*/ 80 w 635"/>
                <a:gd name="T15" fmla="*/ 1023 h 1255"/>
                <a:gd name="T16" fmla="*/ 46 w 635"/>
                <a:gd name="T17" fmla="*/ 1113 h 1255"/>
                <a:gd name="T18" fmla="*/ 16 w 635"/>
                <a:gd name="T19" fmla="*/ 1168 h 1255"/>
                <a:gd name="T20" fmla="*/ 0 w 635"/>
                <a:gd name="T21" fmla="*/ 1201 h 1255"/>
                <a:gd name="T22" fmla="*/ 19 w 635"/>
                <a:gd name="T23" fmla="*/ 1215 h 1255"/>
                <a:gd name="T24" fmla="*/ 68 w 635"/>
                <a:gd name="T25" fmla="*/ 1231 h 1255"/>
                <a:gd name="T26" fmla="*/ 145 w 635"/>
                <a:gd name="T27" fmla="*/ 1248 h 1255"/>
                <a:gd name="T28" fmla="*/ 248 w 635"/>
                <a:gd name="T29" fmla="*/ 1255 h 1255"/>
                <a:gd name="T30" fmla="*/ 376 w 635"/>
                <a:gd name="T31" fmla="*/ 1244 h 1255"/>
                <a:gd name="T32" fmla="*/ 448 w 635"/>
                <a:gd name="T33" fmla="*/ 1231 h 1255"/>
                <a:gd name="T34" fmla="*/ 525 w 635"/>
                <a:gd name="T35" fmla="*/ 1206 h 1255"/>
                <a:gd name="T36" fmla="*/ 547 w 635"/>
                <a:gd name="T37" fmla="*/ 1154 h 1255"/>
                <a:gd name="T38" fmla="*/ 583 w 635"/>
                <a:gd name="T39" fmla="*/ 1023 h 1255"/>
                <a:gd name="T40" fmla="*/ 619 w 635"/>
                <a:gd name="T41" fmla="*/ 834 h 1255"/>
                <a:gd name="T42" fmla="*/ 629 w 635"/>
                <a:gd name="T43" fmla="*/ 721 h 1255"/>
                <a:gd name="T44" fmla="*/ 635 w 635"/>
                <a:gd name="T45" fmla="*/ 600 h 1255"/>
                <a:gd name="T46" fmla="*/ 626 w 635"/>
                <a:gd name="T47" fmla="*/ 451 h 1255"/>
                <a:gd name="T48" fmla="*/ 601 w 635"/>
                <a:gd name="T49" fmla="*/ 300 h 1255"/>
                <a:gd name="T50" fmla="*/ 555 w 635"/>
                <a:gd name="T51" fmla="*/ 149 h 1255"/>
                <a:gd name="T52" fmla="*/ 520 w 635"/>
                <a:gd name="T53" fmla="*/ 76 h 1255"/>
                <a:gd name="T54" fmla="*/ 480 w 635"/>
                <a:gd name="T55" fmla="*/ 5 h 1255"/>
                <a:gd name="T56" fmla="*/ 36 w 635"/>
                <a:gd name="T57" fmla="*/ 0 h 1255"/>
                <a:gd name="T58" fmla="*/ 28 w 635"/>
                <a:gd name="T59" fmla="*/ 10 h 1255"/>
                <a:gd name="T60" fmla="*/ 36 w 635"/>
                <a:gd name="T61" fmla="*/ 16 h 1255"/>
                <a:gd name="T62" fmla="*/ 473 w 635"/>
                <a:gd name="T63" fmla="*/ 7 h 1255"/>
                <a:gd name="T64" fmla="*/ 486 w 635"/>
                <a:gd name="T65" fmla="*/ 48 h 1255"/>
                <a:gd name="T66" fmla="*/ 522 w 635"/>
                <a:gd name="T67" fmla="*/ 120 h 1255"/>
                <a:gd name="T68" fmla="*/ 563 w 635"/>
                <a:gd name="T69" fmla="*/ 230 h 1255"/>
                <a:gd name="T70" fmla="*/ 599 w 635"/>
                <a:gd name="T71" fmla="*/ 378 h 1255"/>
                <a:gd name="T72" fmla="*/ 615 w 635"/>
                <a:gd name="T73" fmla="*/ 528 h 1255"/>
                <a:gd name="T74" fmla="*/ 615 w 635"/>
                <a:gd name="T75" fmla="*/ 660 h 1255"/>
                <a:gd name="T76" fmla="*/ 608 w 635"/>
                <a:gd name="T77" fmla="*/ 775 h 1255"/>
                <a:gd name="T78" fmla="*/ 585 w 635"/>
                <a:gd name="T79" fmla="*/ 931 h 1255"/>
                <a:gd name="T80" fmla="*/ 547 w 635"/>
                <a:gd name="T81" fmla="*/ 1093 h 1255"/>
                <a:gd name="T82" fmla="*/ 520 w 635"/>
                <a:gd name="T83" fmla="*/ 1185 h 1255"/>
                <a:gd name="T84" fmla="*/ 522 w 635"/>
                <a:gd name="T85" fmla="*/ 1198 h 1255"/>
                <a:gd name="T86" fmla="*/ 480 w 635"/>
                <a:gd name="T87" fmla="*/ 1204 h 1255"/>
                <a:gd name="T88" fmla="*/ 374 w 635"/>
                <a:gd name="T89" fmla="*/ 1228 h 1255"/>
                <a:gd name="T90" fmla="*/ 248 w 635"/>
                <a:gd name="T91" fmla="*/ 1239 h 1255"/>
                <a:gd name="T92" fmla="*/ 149 w 635"/>
                <a:gd name="T93" fmla="*/ 1231 h 1255"/>
                <a:gd name="T94" fmla="*/ 71 w 635"/>
                <a:gd name="T95" fmla="*/ 1215 h 1255"/>
                <a:gd name="T96" fmla="*/ 28 w 635"/>
                <a:gd name="T97" fmla="*/ 1198 h 1255"/>
                <a:gd name="T98" fmla="*/ 11 w 635"/>
                <a:gd name="T99" fmla="*/ 1190 h 1255"/>
                <a:gd name="T100" fmla="*/ 14 w 635"/>
                <a:gd name="T101" fmla="*/ 1204 h 1255"/>
                <a:gd name="T102" fmla="*/ 46 w 635"/>
                <a:gd name="T103" fmla="*/ 1149 h 1255"/>
                <a:gd name="T104" fmla="*/ 74 w 635"/>
                <a:gd name="T105" fmla="*/ 1088 h 1255"/>
                <a:gd name="T106" fmla="*/ 113 w 635"/>
                <a:gd name="T107" fmla="*/ 962 h 1255"/>
                <a:gd name="T108" fmla="*/ 132 w 635"/>
                <a:gd name="T109" fmla="*/ 822 h 1255"/>
                <a:gd name="T110" fmla="*/ 138 w 635"/>
                <a:gd name="T111" fmla="*/ 679 h 1255"/>
                <a:gd name="T112" fmla="*/ 132 w 635"/>
                <a:gd name="T113" fmla="*/ 528 h 1255"/>
                <a:gd name="T114" fmla="*/ 110 w 635"/>
                <a:gd name="T115" fmla="*/ 329 h 1255"/>
                <a:gd name="T116" fmla="*/ 80 w 635"/>
                <a:gd name="T117" fmla="*/ 161 h 1255"/>
                <a:gd name="T118" fmla="*/ 41 w 635"/>
                <a:gd name="T119" fmla="*/ 7 h 1255"/>
                <a:gd name="T120" fmla="*/ 36 w 635"/>
                <a:gd name="T121" fmla="*/ 16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35" h="1255">
                  <a:moveTo>
                    <a:pt x="36" y="7"/>
                  </a:moveTo>
                  <a:lnTo>
                    <a:pt x="28" y="10"/>
                  </a:lnTo>
                  <a:lnTo>
                    <a:pt x="39" y="52"/>
                  </a:lnTo>
                  <a:lnTo>
                    <a:pt x="57" y="131"/>
                  </a:lnTo>
                  <a:lnTo>
                    <a:pt x="80" y="243"/>
                  </a:lnTo>
                  <a:lnTo>
                    <a:pt x="91" y="306"/>
                  </a:lnTo>
                  <a:lnTo>
                    <a:pt x="99" y="378"/>
                  </a:lnTo>
                  <a:lnTo>
                    <a:pt x="110" y="451"/>
                  </a:lnTo>
                  <a:lnTo>
                    <a:pt x="115" y="528"/>
                  </a:lnTo>
                  <a:lnTo>
                    <a:pt x="120" y="602"/>
                  </a:lnTo>
                  <a:lnTo>
                    <a:pt x="120" y="679"/>
                  </a:lnTo>
                  <a:lnTo>
                    <a:pt x="120" y="751"/>
                  </a:lnTo>
                  <a:lnTo>
                    <a:pt x="115" y="822"/>
                  </a:lnTo>
                  <a:lnTo>
                    <a:pt x="107" y="891"/>
                  </a:lnTo>
                  <a:lnTo>
                    <a:pt x="96" y="956"/>
                  </a:lnTo>
                  <a:lnTo>
                    <a:pt x="80" y="1023"/>
                  </a:lnTo>
                  <a:lnTo>
                    <a:pt x="57" y="1082"/>
                  </a:lnTo>
                  <a:lnTo>
                    <a:pt x="46" y="1113"/>
                  </a:lnTo>
                  <a:lnTo>
                    <a:pt x="33" y="1140"/>
                  </a:lnTo>
                  <a:lnTo>
                    <a:pt x="16" y="1168"/>
                  </a:lnTo>
                  <a:lnTo>
                    <a:pt x="0" y="1192"/>
                  </a:lnTo>
                  <a:lnTo>
                    <a:pt x="0" y="1201"/>
                  </a:lnTo>
                  <a:lnTo>
                    <a:pt x="3" y="1206"/>
                  </a:lnTo>
                  <a:lnTo>
                    <a:pt x="19" y="1215"/>
                  </a:lnTo>
                  <a:lnTo>
                    <a:pt x="41" y="1223"/>
                  </a:lnTo>
                  <a:lnTo>
                    <a:pt x="68" y="1231"/>
                  </a:lnTo>
                  <a:lnTo>
                    <a:pt x="102" y="1239"/>
                  </a:lnTo>
                  <a:lnTo>
                    <a:pt x="145" y="1248"/>
                  </a:lnTo>
                  <a:lnTo>
                    <a:pt x="192" y="1255"/>
                  </a:lnTo>
                  <a:lnTo>
                    <a:pt x="248" y="1255"/>
                  </a:lnTo>
                  <a:lnTo>
                    <a:pt x="311" y="1253"/>
                  </a:lnTo>
                  <a:lnTo>
                    <a:pt x="376" y="1244"/>
                  </a:lnTo>
                  <a:lnTo>
                    <a:pt x="412" y="1239"/>
                  </a:lnTo>
                  <a:lnTo>
                    <a:pt x="448" y="1231"/>
                  </a:lnTo>
                  <a:lnTo>
                    <a:pt x="486" y="1220"/>
                  </a:lnTo>
                  <a:lnTo>
                    <a:pt x="525" y="1206"/>
                  </a:lnTo>
                  <a:lnTo>
                    <a:pt x="530" y="1201"/>
                  </a:lnTo>
                  <a:lnTo>
                    <a:pt x="547" y="1154"/>
                  </a:lnTo>
                  <a:lnTo>
                    <a:pt x="563" y="1097"/>
                  </a:lnTo>
                  <a:lnTo>
                    <a:pt x="583" y="1023"/>
                  </a:lnTo>
                  <a:lnTo>
                    <a:pt x="601" y="935"/>
                  </a:lnTo>
                  <a:lnTo>
                    <a:pt x="619" y="834"/>
                  </a:lnTo>
                  <a:lnTo>
                    <a:pt x="624" y="778"/>
                  </a:lnTo>
                  <a:lnTo>
                    <a:pt x="629" y="721"/>
                  </a:lnTo>
                  <a:lnTo>
                    <a:pt x="632" y="663"/>
                  </a:lnTo>
                  <a:lnTo>
                    <a:pt x="635" y="600"/>
                  </a:lnTo>
                  <a:lnTo>
                    <a:pt x="632" y="528"/>
                  </a:lnTo>
                  <a:lnTo>
                    <a:pt x="626" y="451"/>
                  </a:lnTo>
                  <a:lnTo>
                    <a:pt x="615" y="375"/>
                  </a:lnTo>
                  <a:lnTo>
                    <a:pt x="601" y="300"/>
                  </a:lnTo>
                  <a:lnTo>
                    <a:pt x="579" y="224"/>
                  </a:lnTo>
                  <a:lnTo>
                    <a:pt x="555" y="149"/>
                  </a:lnTo>
                  <a:lnTo>
                    <a:pt x="538" y="111"/>
                  </a:lnTo>
                  <a:lnTo>
                    <a:pt x="520" y="76"/>
                  </a:lnTo>
                  <a:lnTo>
                    <a:pt x="500" y="40"/>
                  </a:lnTo>
                  <a:lnTo>
                    <a:pt x="480" y="5"/>
                  </a:lnTo>
                  <a:lnTo>
                    <a:pt x="473" y="0"/>
                  </a:lnTo>
                  <a:lnTo>
                    <a:pt x="36" y="0"/>
                  </a:lnTo>
                  <a:lnTo>
                    <a:pt x="28" y="5"/>
                  </a:lnTo>
                  <a:lnTo>
                    <a:pt x="28" y="10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473" y="16"/>
                  </a:lnTo>
                  <a:lnTo>
                    <a:pt x="473" y="7"/>
                  </a:lnTo>
                  <a:lnTo>
                    <a:pt x="467" y="13"/>
                  </a:lnTo>
                  <a:lnTo>
                    <a:pt x="486" y="48"/>
                  </a:lnTo>
                  <a:lnTo>
                    <a:pt x="505" y="84"/>
                  </a:lnTo>
                  <a:lnTo>
                    <a:pt x="522" y="120"/>
                  </a:lnTo>
                  <a:lnTo>
                    <a:pt x="538" y="155"/>
                  </a:lnTo>
                  <a:lnTo>
                    <a:pt x="563" y="230"/>
                  </a:lnTo>
                  <a:lnTo>
                    <a:pt x="585" y="304"/>
                  </a:lnTo>
                  <a:lnTo>
                    <a:pt x="599" y="378"/>
                  </a:lnTo>
                  <a:lnTo>
                    <a:pt x="610" y="455"/>
                  </a:lnTo>
                  <a:lnTo>
                    <a:pt x="615" y="528"/>
                  </a:lnTo>
                  <a:lnTo>
                    <a:pt x="619" y="600"/>
                  </a:lnTo>
                  <a:lnTo>
                    <a:pt x="615" y="660"/>
                  </a:lnTo>
                  <a:lnTo>
                    <a:pt x="613" y="721"/>
                  </a:lnTo>
                  <a:lnTo>
                    <a:pt x="608" y="775"/>
                  </a:lnTo>
                  <a:lnTo>
                    <a:pt x="601" y="830"/>
                  </a:lnTo>
                  <a:lnTo>
                    <a:pt x="585" y="931"/>
                  </a:lnTo>
                  <a:lnTo>
                    <a:pt x="566" y="1019"/>
                  </a:lnTo>
                  <a:lnTo>
                    <a:pt x="547" y="1093"/>
                  </a:lnTo>
                  <a:lnTo>
                    <a:pt x="530" y="1149"/>
                  </a:lnTo>
                  <a:lnTo>
                    <a:pt x="520" y="1185"/>
                  </a:lnTo>
                  <a:lnTo>
                    <a:pt x="516" y="1195"/>
                  </a:lnTo>
                  <a:lnTo>
                    <a:pt x="522" y="1198"/>
                  </a:lnTo>
                  <a:lnTo>
                    <a:pt x="520" y="1190"/>
                  </a:lnTo>
                  <a:lnTo>
                    <a:pt x="480" y="1204"/>
                  </a:lnTo>
                  <a:lnTo>
                    <a:pt x="446" y="1215"/>
                  </a:lnTo>
                  <a:lnTo>
                    <a:pt x="374" y="1228"/>
                  </a:lnTo>
                  <a:lnTo>
                    <a:pt x="307" y="1237"/>
                  </a:lnTo>
                  <a:lnTo>
                    <a:pt x="248" y="1239"/>
                  </a:lnTo>
                  <a:lnTo>
                    <a:pt x="195" y="1239"/>
                  </a:lnTo>
                  <a:lnTo>
                    <a:pt x="149" y="1231"/>
                  </a:lnTo>
                  <a:lnTo>
                    <a:pt x="107" y="1226"/>
                  </a:lnTo>
                  <a:lnTo>
                    <a:pt x="71" y="1215"/>
                  </a:lnTo>
                  <a:lnTo>
                    <a:pt x="46" y="1206"/>
                  </a:lnTo>
                  <a:lnTo>
                    <a:pt x="28" y="1198"/>
                  </a:lnTo>
                  <a:lnTo>
                    <a:pt x="14" y="1192"/>
                  </a:lnTo>
                  <a:lnTo>
                    <a:pt x="11" y="1190"/>
                  </a:lnTo>
                  <a:lnTo>
                    <a:pt x="5" y="1198"/>
                  </a:lnTo>
                  <a:lnTo>
                    <a:pt x="14" y="1204"/>
                  </a:lnTo>
                  <a:lnTo>
                    <a:pt x="30" y="1176"/>
                  </a:lnTo>
                  <a:lnTo>
                    <a:pt x="46" y="1149"/>
                  </a:lnTo>
                  <a:lnTo>
                    <a:pt x="61" y="1118"/>
                  </a:lnTo>
                  <a:lnTo>
                    <a:pt x="74" y="1088"/>
                  </a:lnTo>
                  <a:lnTo>
                    <a:pt x="96" y="1028"/>
                  </a:lnTo>
                  <a:lnTo>
                    <a:pt x="113" y="962"/>
                  </a:lnTo>
                  <a:lnTo>
                    <a:pt x="124" y="893"/>
                  </a:lnTo>
                  <a:lnTo>
                    <a:pt x="132" y="822"/>
                  </a:lnTo>
                  <a:lnTo>
                    <a:pt x="138" y="751"/>
                  </a:lnTo>
                  <a:lnTo>
                    <a:pt x="138" y="679"/>
                  </a:lnTo>
                  <a:lnTo>
                    <a:pt x="138" y="602"/>
                  </a:lnTo>
                  <a:lnTo>
                    <a:pt x="132" y="528"/>
                  </a:lnTo>
                  <a:lnTo>
                    <a:pt x="124" y="424"/>
                  </a:lnTo>
                  <a:lnTo>
                    <a:pt x="110" y="329"/>
                  </a:lnTo>
                  <a:lnTo>
                    <a:pt x="96" y="241"/>
                  </a:lnTo>
                  <a:lnTo>
                    <a:pt x="80" y="161"/>
                  </a:lnTo>
                  <a:lnTo>
                    <a:pt x="52" y="48"/>
                  </a:lnTo>
                  <a:lnTo>
                    <a:pt x="41" y="7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36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205"/>
            <p:cNvSpPr>
              <a:spLocks/>
            </p:cNvSpPr>
            <p:nvPr/>
          </p:nvSpPr>
          <p:spPr bwMode="auto">
            <a:xfrm>
              <a:off x="4572001" y="3957638"/>
              <a:ext cx="142875" cy="282575"/>
            </a:xfrm>
            <a:custGeom>
              <a:avLst/>
              <a:gdLst>
                <a:gd name="T0" fmla="*/ 41 w 632"/>
                <a:gd name="T1" fmla="*/ 0 h 1248"/>
                <a:gd name="T2" fmla="*/ 49 w 632"/>
                <a:gd name="T3" fmla="*/ 38 h 1248"/>
                <a:gd name="T4" fmla="*/ 72 w 632"/>
                <a:gd name="T5" fmla="*/ 137 h 1248"/>
                <a:gd name="T6" fmla="*/ 85 w 632"/>
                <a:gd name="T7" fmla="*/ 207 h 1248"/>
                <a:gd name="T8" fmla="*/ 96 w 632"/>
                <a:gd name="T9" fmla="*/ 286 h 1248"/>
                <a:gd name="T10" fmla="*/ 110 w 632"/>
                <a:gd name="T11" fmla="*/ 374 h 1248"/>
                <a:gd name="T12" fmla="*/ 118 w 632"/>
                <a:gd name="T13" fmla="*/ 467 h 1248"/>
                <a:gd name="T14" fmla="*/ 126 w 632"/>
                <a:gd name="T15" fmla="*/ 565 h 1248"/>
                <a:gd name="T16" fmla="*/ 129 w 632"/>
                <a:gd name="T17" fmla="*/ 667 h 1248"/>
                <a:gd name="T18" fmla="*/ 126 w 632"/>
                <a:gd name="T19" fmla="*/ 768 h 1248"/>
                <a:gd name="T20" fmla="*/ 121 w 632"/>
                <a:gd name="T21" fmla="*/ 818 h 1248"/>
                <a:gd name="T22" fmla="*/ 118 w 632"/>
                <a:gd name="T23" fmla="*/ 867 h 1248"/>
                <a:gd name="T24" fmla="*/ 110 w 632"/>
                <a:gd name="T25" fmla="*/ 917 h 1248"/>
                <a:gd name="T26" fmla="*/ 101 w 632"/>
                <a:gd name="T27" fmla="*/ 964 h 1248"/>
                <a:gd name="T28" fmla="*/ 90 w 632"/>
                <a:gd name="T29" fmla="*/ 1012 h 1248"/>
                <a:gd name="T30" fmla="*/ 77 w 632"/>
                <a:gd name="T31" fmla="*/ 1057 h 1248"/>
                <a:gd name="T32" fmla="*/ 61 w 632"/>
                <a:gd name="T33" fmla="*/ 1100 h 1248"/>
                <a:gd name="T34" fmla="*/ 43 w 632"/>
                <a:gd name="T35" fmla="*/ 1142 h 1248"/>
                <a:gd name="T36" fmla="*/ 25 w 632"/>
                <a:gd name="T37" fmla="*/ 1180 h 1248"/>
                <a:gd name="T38" fmla="*/ 0 w 632"/>
                <a:gd name="T39" fmla="*/ 1219 h 1248"/>
                <a:gd name="T40" fmla="*/ 11 w 632"/>
                <a:gd name="T41" fmla="*/ 1221 h 1248"/>
                <a:gd name="T42" fmla="*/ 38 w 632"/>
                <a:gd name="T43" fmla="*/ 1230 h 1248"/>
                <a:gd name="T44" fmla="*/ 85 w 632"/>
                <a:gd name="T45" fmla="*/ 1241 h 1248"/>
                <a:gd name="T46" fmla="*/ 146 w 632"/>
                <a:gd name="T47" fmla="*/ 1246 h 1248"/>
                <a:gd name="T48" fmla="*/ 184 w 632"/>
                <a:gd name="T49" fmla="*/ 1248 h 1248"/>
                <a:gd name="T50" fmla="*/ 223 w 632"/>
                <a:gd name="T51" fmla="*/ 1248 h 1248"/>
                <a:gd name="T52" fmla="*/ 266 w 632"/>
                <a:gd name="T53" fmla="*/ 1248 h 1248"/>
                <a:gd name="T54" fmla="*/ 313 w 632"/>
                <a:gd name="T55" fmla="*/ 1243 h 1248"/>
                <a:gd name="T56" fmla="*/ 362 w 632"/>
                <a:gd name="T57" fmla="*/ 1235 h 1248"/>
                <a:gd name="T58" fmla="*/ 414 w 632"/>
                <a:gd name="T59" fmla="*/ 1224 h 1248"/>
                <a:gd name="T60" fmla="*/ 472 w 632"/>
                <a:gd name="T61" fmla="*/ 1210 h 1248"/>
                <a:gd name="T62" fmla="*/ 531 w 632"/>
                <a:gd name="T63" fmla="*/ 1191 h 1248"/>
                <a:gd name="T64" fmla="*/ 542 w 632"/>
                <a:gd name="T65" fmla="*/ 1161 h 1248"/>
                <a:gd name="T66" fmla="*/ 565 w 632"/>
                <a:gd name="T67" fmla="*/ 1075 h 1248"/>
                <a:gd name="T68" fmla="*/ 580 w 632"/>
                <a:gd name="T69" fmla="*/ 1016 h 1248"/>
                <a:gd name="T70" fmla="*/ 596 w 632"/>
                <a:gd name="T71" fmla="*/ 947 h 1248"/>
                <a:gd name="T72" fmla="*/ 610 w 632"/>
                <a:gd name="T73" fmla="*/ 867 h 1248"/>
                <a:gd name="T74" fmla="*/ 621 w 632"/>
                <a:gd name="T75" fmla="*/ 782 h 1248"/>
                <a:gd name="T76" fmla="*/ 629 w 632"/>
                <a:gd name="T77" fmla="*/ 692 h 1248"/>
                <a:gd name="T78" fmla="*/ 632 w 632"/>
                <a:gd name="T79" fmla="*/ 595 h 1248"/>
                <a:gd name="T80" fmla="*/ 632 w 632"/>
                <a:gd name="T81" fmla="*/ 546 h 1248"/>
                <a:gd name="T82" fmla="*/ 629 w 632"/>
                <a:gd name="T83" fmla="*/ 497 h 1248"/>
                <a:gd name="T84" fmla="*/ 623 w 632"/>
                <a:gd name="T85" fmla="*/ 448 h 1248"/>
                <a:gd name="T86" fmla="*/ 618 w 632"/>
                <a:gd name="T87" fmla="*/ 398 h 1248"/>
                <a:gd name="T88" fmla="*/ 610 w 632"/>
                <a:gd name="T89" fmla="*/ 346 h 1248"/>
                <a:gd name="T90" fmla="*/ 599 w 632"/>
                <a:gd name="T91" fmla="*/ 297 h 1248"/>
                <a:gd name="T92" fmla="*/ 588 w 632"/>
                <a:gd name="T93" fmla="*/ 245 h 1248"/>
                <a:gd name="T94" fmla="*/ 571 w 632"/>
                <a:gd name="T95" fmla="*/ 195 h 1248"/>
                <a:gd name="T96" fmla="*/ 552 w 632"/>
                <a:gd name="T97" fmla="*/ 146 h 1248"/>
                <a:gd name="T98" fmla="*/ 531 w 632"/>
                <a:gd name="T99" fmla="*/ 97 h 1248"/>
                <a:gd name="T100" fmla="*/ 508 w 632"/>
                <a:gd name="T101" fmla="*/ 50 h 1248"/>
                <a:gd name="T102" fmla="*/ 481 w 632"/>
                <a:gd name="T103" fmla="*/ 0 h 1248"/>
                <a:gd name="T104" fmla="*/ 41 w 632"/>
                <a:gd name="T105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248">
                  <a:moveTo>
                    <a:pt x="41" y="0"/>
                  </a:moveTo>
                  <a:lnTo>
                    <a:pt x="49" y="38"/>
                  </a:lnTo>
                  <a:lnTo>
                    <a:pt x="72" y="137"/>
                  </a:lnTo>
                  <a:lnTo>
                    <a:pt x="85" y="207"/>
                  </a:lnTo>
                  <a:lnTo>
                    <a:pt x="96" y="286"/>
                  </a:lnTo>
                  <a:lnTo>
                    <a:pt x="110" y="374"/>
                  </a:lnTo>
                  <a:lnTo>
                    <a:pt x="118" y="467"/>
                  </a:lnTo>
                  <a:lnTo>
                    <a:pt x="126" y="565"/>
                  </a:lnTo>
                  <a:lnTo>
                    <a:pt x="129" y="667"/>
                  </a:lnTo>
                  <a:lnTo>
                    <a:pt x="126" y="768"/>
                  </a:lnTo>
                  <a:lnTo>
                    <a:pt x="121" y="818"/>
                  </a:lnTo>
                  <a:lnTo>
                    <a:pt x="118" y="867"/>
                  </a:lnTo>
                  <a:lnTo>
                    <a:pt x="110" y="917"/>
                  </a:lnTo>
                  <a:lnTo>
                    <a:pt x="101" y="964"/>
                  </a:lnTo>
                  <a:lnTo>
                    <a:pt x="90" y="1012"/>
                  </a:lnTo>
                  <a:lnTo>
                    <a:pt x="77" y="1057"/>
                  </a:lnTo>
                  <a:lnTo>
                    <a:pt x="61" y="1100"/>
                  </a:lnTo>
                  <a:lnTo>
                    <a:pt x="43" y="1142"/>
                  </a:lnTo>
                  <a:lnTo>
                    <a:pt x="25" y="1180"/>
                  </a:lnTo>
                  <a:lnTo>
                    <a:pt x="0" y="1219"/>
                  </a:lnTo>
                  <a:lnTo>
                    <a:pt x="11" y="1221"/>
                  </a:lnTo>
                  <a:lnTo>
                    <a:pt x="38" y="1230"/>
                  </a:lnTo>
                  <a:lnTo>
                    <a:pt x="85" y="1241"/>
                  </a:lnTo>
                  <a:lnTo>
                    <a:pt x="146" y="1246"/>
                  </a:lnTo>
                  <a:lnTo>
                    <a:pt x="184" y="1248"/>
                  </a:lnTo>
                  <a:lnTo>
                    <a:pt x="223" y="1248"/>
                  </a:lnTo>
                  <a:lnTo>
                    <a:pt x="266" y="1248"/>
                  </a:lnTo>
                  <a:lnTo>
                    <a:pt x="313" y="1243"/>
                  </a:lnTo>
                  <a:lnTo>
                    <a:pt x="362" y="1235"/>
                  </a:lnTo>
                  <a:lnTo>
                    <a:pt x="414" y="1224"/>
                  </a:lnTo>
                  <a:lnTo>
                    <a:pt x="472" y="1210"/>
                  </a:lnTo>
                  <a:lnTo>
                    <a:pt x="531" y="1191"/>
                  </a:lnTo>
                  <a:lnTo>
                    <a:pt x="542" y="1161"/>
                  </a:lnTo>
                  <a:lnTo>
                    <a:pt x="565" y="1075"/>
                  </a:lnTo>
                  <a:lnTo>
                    <a:pt x="580" y="1016"/>
                  </a:lnTo>
                  <a:lnTo>
                    <a:pt x="596" y="947"/>
                  </a:lnTo>
                  <a:lnTo>
                    <a:pt x="610" y="867"/>
                  </a:lnTo>
                  <a:lnTo>
                    <a:pt x="621" y="782"/>
                  </a:lnTo>
                  <a:lnTo>
                    <a:pt x="629" y="692"/>
                  </a:lnTo>
                  <a:lnTo>
                    <a:pt x="632" y="595"/>
                  </a:lnTo>
                  <a:lnTo>
                    <a:pt x="632" y="546"/>
                  </a:lnTo>
                  <a:lnTo>
                    <a:pt x="629" y="497"/>
                  </a:lnTo>
                  <a:lnTo>
                    <a:pt x="623" y="448"/>
                  </a:lnTo>
                  <a:lnTo>
                    <a:pt x="618" y="398"/>
                  </a:lnTo>
                  <a:lnTo>
                    <a:pt x="610" y="346"/>
                  </a:lnTo>
                  <a:lnTo>
                    <a:pt x="599" y="297"/>
                  </a:lnTo>
                  <a:lnTo>
                    <a:pt x="588" y="245"/>
                  </a:lnTo>
                  <a:lnTo>
                    <a:pt x="571" y="195"/>
                  </a:lnTo>
                  <a:lnTo>
                    <a:pt x="552" y="146"/>
                  </a:lnTo>
                  <a:lnTo>
                    <a:pt x="531" y="97"/>
                  </a:lnTo>
                  <a:lnTo>
                    <a:pt x="508" y="50"/>
                  </a:lnTo>
                  <a:lnTo>
                    <a:pt x="481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8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206"/>
            <p:cNvSpPr>
              <a:spLocks/>
            </p:cNvSpPr>
            <p:nvPr/>
          </p:nvSpPr>
          <p:spPr bwMode="auto">
            <a:xfrm>
              <a:off x="4570413" y="3956050"/>
              <a:ext cx="146050" cy="285750"/>
            </a:xfrm>
            <a:custGeom>
              <a:avLst/>
              <a:gdLst>
                <a:gd name="T0" fmla="*/ 42 w 650"/>
                <a:gd name="T1" fmla="*/ 10 h 1264"/>
                <a:gd name="T2" fmla="*/ 77 w 650"/>
                <a:gd name="T3" fmla="*/ 172 h 1264"/>
                <a:gd name="T4" fmla="*/ 102 w 650"/>
                <a:gd name="T5" fmla="*/ 318 h 1264"/>
                <a:gd name="T6" fmla="*/ 122 w 650"/>
                <a:gd name="T7" fmla="*/ 490 h 1264"/>
                <a:gd name="T8" fmla="*/ 130 w 650"/>
                <a:gd name="T9" fmla="*/ 679 h 1264"/>
                <a:gd name="T10" fmla="*/ 122 w 650"/>
                <a:gd name="T11" fmla="*/ 827 h 1264"/>
                <a:gd name="T12" fmla="*/ 102 w 650"/>
                <a:gd name="T13" fmla="*/ 973 h 1264"/>
                <a:gd name="T14" fmla="*/ 64 w 650"/>
                <a:gd name="T15" fmla="*/ 1105 h 1264"/>
                <a:gd name="T16" fmla="*/ 36 w 650"/>
                <a:gd name="T17" fmla="*/ 1165 h 1264"/>
                <a:gd name="T18" fmla="*/ 3 w 650"/>
                <a:gd name="T19" fmla="*/ 1220 h 1264"/>
                <a:gd name="T20" fmla="*/ 6 w 650"/>
                <a:gd name="T21" fmla="*/ 1233 h 1264"/>
                <a:gd name="T22" fmla="*/ 64 w 650"/>
                <a:gd name="T23" fmla="*/ 1250 h 1264"/>
                <a:gd name="T24" fmla="*/ 130 w 650"/>
                <a:gd name="T25" fmla="*/ 1258 h 1264"/>
                <a:gd name="T26" fmla="*/ 218 w 650"/>
                <a:gd name="T27" fmla="*/ 1264 h 1264"/>
                <a:gd name="T28" fmla="*/ 324 w 650"/>
                <a:gd name="T29" fmla="*/ 1258 h 1264"/>
                <a:gd name="T30" fmla="*/ 407 w 650"/>
                <a:gd name="T31" fmla="*/ 1244 h 1264"/>
                <a:gd name="T32" fmla="*/ 495 w 650"/>
                <a:gd name="T33" fmla="*/ 1220 h 1264"/>
                <a:gd name="T34" fmla="*/ 547 w 650"/>
                <a:gd name="T35" fmla="*/ 1201 h 1264"/>
                <a:gd name="T36" fmla="*/ 578 w 650"/>
                <a:gd name="T37" fmla="*/ 1097 h 1264"/>
                <a:gd name="T38" fmla="*/ 616 w 650"/>
                <a:gd name="T39" fmla="*/ 935 h 1264"/>
                <a:gd name="T40" fmla="*/ 641 w 650"/>
                <a:gd name="T41" fmla="*/ 778 h 1264"/>
                <a:gd name="T42" fmla="*/ 650 w 650"/>
                <a:gd name="T43" fmla="*/ 663 h 1264"/>
                <a:gd name="T44" fmla="*/ 646 w 650"/>
                <a:gd name="T45" fmla="*/ 528 h 1264"/>
                <a:gd name="T46" fmla="*/ 632 w 650"/>
                <a:gd name="T47" fmla="*/ 375 h 1264"/>
                <a:gd name="T48" fmla="*/ 597 w 650"/>
                <a:gd name="T49" fmla="*/ 224 h 1264"/>
                <a:gd name="T50" fmla="*/ 553 w 650"/>
                <a:gd name="T51" fmla="*/ 111 h 1264"/>
                <a:gd name="T52" fmla="*/ 517 w 650"/>
                <a:gd name="T53" fmla="*/ 40 h 1264"/>
                <a:gd name="T54" fmla="*/ 490 w 650"/>
                <a:gd name="T55" fmla="*/ 0 h 1264"/>
                <a:gd name="T56" fmla="*/ 42 w 650"/>
                <a:gd name="T57" fmla="*/ 5 h 1264"/>
                <a:gd name="T58" fmla="*/ 50 w 650"/>
                <a:gd name="T59" fmla="*/ 7 h 1264"/>
                <a:gd name="T60" fmla="*/ 490 w 650"/>
                <a:gd name="T61" fmla="*/ 16 h 1264"/>
                <a:gd name="T62" fmla="*/ 481 w 650"/>
                <a:gd name="T63" fmla="*/ 13 h 1264"/>
                <a:gd name="T64" fmla="*/ 520 w 650"/>
                <a:gd name="T65" fmla="*/ 84 h 1264"/>
                <a:gd name="T66" fmla="*/ 553 w 650"/>
                <a:gd name="T67" fmla="*/ 155 h 1264"/>
                <a:gd name="T68" fmla="*/ 599 w 650"/>
                <a:gd name="T69" fmla="*/ 304 h 1264"/>
                <a:gd name="T70" fmla="*/ 624 w 650"/>
                <a:gd name="T71" fmla="*/ 455 h 1264"/>
                <a:gd name="T72" fmla="*/ 632 w 650"/>
                <a:gd name="T73" fmla="*/ 600 h 1264"/>
                <a:gd name="T74" fmla="*/ 627 w 650"/>
                <a:gd name="T75" fmla="*/ 721 h 1264"/>
                <a:gd name="T76" fmla="*/ 616 w 650"/>
                <a:gd name="T77" fmla="*/ 830 h 1264"/>
                <a:gd name="T78" fmla="*/ 583 w 650"/>
                <a:gd name="T79" fmla="*/ 1019 h 1264"/>
                <a:gd name="T80" fmla="*/ 547 w 650"/>
                <a:gd name="T81" fmla="*/ 1149 h 1264"/>
                <a:gd name="T82" fmla="*/ 531 w 650"/>
                <a:gd name="T83" fmla="*/ 1195 h 1264"/>
                <a:gd name="T84" fmla="*/ 536 w 650"/>
                <a:gd name="T85" fmla="*/ 1190 h 1264"/>
                <a:gd name="T86" fmla="*/ 446 w 650"/>
                <a:gd name="T87" fmla="*/ 1217 h 1264"/>
                <a:gd name="T88" fmla="*/ 360 w 650"/>
                <a:gd name="T89" fmla="*/ 1237 h 1264"/>
                <a:gd name="T90" fmla="*/ 286 w 650"/>
                <a:gd name="T91" fmla="*/ 1244 h 1264"/>
                <a:gd name="T92" fmla="*/ 171 w 650"/>
                <a:gd name="T93" fmla="*/ 1248 h 1264"/>
                <a:gd name="T94" fmla="*/ 97 w 650"/>
                <a:gd name="T95" fmla="*/ 1239 h 1264"/>
                <a:gd name="T96" fmla="*/ 25 w 650"/>
                <a:gd name="T97" fmla="*/ 1223 h 1264"/>
                <a:gd name="T98" fmla="*/ 12 w 650"/>
                <a:gd name="T99" fmla="*/ 1217 h 1264"/>
                <a:gd name="T100" fmla="*/ 18 w 650"/>
                <a:gd name="T101" fmla="*/ 1231 h 1264"/>
                <a:gd name="T102" fmla="*/ 50 w 650"/>
                <a:gd name="T103" fmla="*/ 1174 h 1264"/>
                <a:gd name="T104" fmla="*/ 77 w 650"/>
                <a:gd name="T105" fmla="*/ 1111 h 1264"/>
                <a:gd name="T106" fmla="*/ 119 w 650"/>
                <a:gd name="T107" fmla="*/ 976 h 1264"/>
                <a:gd name="T108" fmla="*/ 138 w 650"/>
                <a:gd name="T109" fmla="*/ 830 h 1264"/>
                <a:gd name="T110" fmla="*/ 146 w 650"/>
                <a:gd name="T111" fmla="*/ 679 h 1264"/>
                <a:gd name="T112" fmla="*/ 140 w 650"/>
                <a:gd name="T113" fmla="*/ 550 h 1264"/>
                <a:gd name="T114" fmla="*/ 119 w 650"/>
                <a:gd name="T115" fmla="*/ 315 h 1264"/>
                <a:gd name="T116" fmla="*/ 86 w 650"/>
                <a:gd name="T117" fmla="*/ 128 h 1264"/>
                <a:gd name="T118" fmla="*/ 58 w 650"/>
                <a:gd name="T119" fmla="*/ 7 h 1264"/>
                <a:gd name="T120" fmla="*/ 50 w 650"/>
                <a:gd name="T121" fmla="*/ 16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50" h="1264">
                  <a:moveTo>
                    <a:pt x="50" y="7"/>
                  </a:moveTo>
                  <a:lnTo>
                    <a:pt x="42" y="10"/>
                  </a:lnTo>
                  <a:lnTo>
                    <a:pt x="56" y="68"/>
                  </a:lnTo>
                  <a:lnTo>
                    <a:pt x="77" y="172"/>
                  </a:lnTo>
                  <a:lnTo>
                    <a:pt x="88" y="241"/>
                  </a:lnTo>
                  <a:lnTo>
                    <a:pt x="102" y="318"/>
                  </a:lnTo>
                  <a:lnTo>
                    <a:pt x="110" y="402"/>
                  </a:lnTo>
                  <a:lnTo>
                    <a:pt x="122" y="490"/>
                  </a:lnTo>
                  <a:lnTo>
                    <a:pt x="127" y="584"/>
                  </a:lnTo>
                  <a:lnTo>
                    <a:pt x="130" y="679"/>
                  </a:lnTo>
                  <a:lnTo>
                    <a:pt x="127" y="753"/>
                  </a:lnTo>
                  <a:lnTo>
                    <a:pt x="122" y="827"/>
                  </a:lnTo>
                  <a:lnTo>
                    <a:pt x="113" y="902"/>
                  </a:lnTo>
                  <a:lnTo>
                    <a:pt x="102" y="973"/>
                  </a:lnTo>
                  <a:lnTo>
                    <a:pt x="83" y="1041"/>
                  </a:lnTo>
                  <a:lnTo>
                    <a:pt x="64" y="1105"/>
                  </a:lnTo>
                  <a:lnTo>
                    <a:pt x="50" y="1135"/>
                  </a:lnTo>
                  <a:lnTo>
                    <a:pt x="36" y="1165"/>
                  </a:lnTo>
                  <a:lnTo>
                    <a:pt x="20" y="1192"/>
                  </a:lnTo>
                  <a:lnTo>
                    <a:pt x="3" y="1220"/>
                  </a:lnTo>
                  <a:lnTo>
                    <a:pt x="0" y="1228"/>
                  </a:lnTo>
                  <a:lnTo>
                    <a:pt x="6" y="1233"/>
                  </a:lnTo>
                  <a:lnTo>
                    <a:pt x="20" y="1239"/>
                  </a:lnTo>
                  <a:lnTo>
                    <a:pt x="64" y="1250"/>
                  </a:lnTo>
                  <a:lnTo>
                    <a:pt x="94" y="1255"/>
                  </a:lnTo>
                  <a:lnTo>
                    <a:pt x="130" y="1258"/>
                  </a:lnTo>
                  <a:lnTo>
                    <a:pt x="171" y="1264"/>
                  </a:lnTo>
                  <a:lnTo>
                    <a:pt x="218" y="1264"/>
                  </a:lnTo>
                  <a:lnTo>
                    <a:pt x="286" y="1262"/>
                  </a:lnTo>
                  <a:lnTo>
                    <a:pt x="324" y="1258"/>
                  </a:lnTo>
                  <a:lnTo>
                    <a:pt x="363" y="1253"/>
                  </a:lnTo>
                  <a:lnTo>
                    <a:pt x="407" y="1244"/>
                  </a:lnTo>
                  <a:lnTo>
                    <a:pt x="448" y="1233"/>
                  </a:lnTo>
                  <a:lnTo>
                    <a:pt x="495" y="1220"/>
                  </a:lnTo>
                  <a:lnTo>
                    <a:pt x="542" y="1206"/>
                  </a:lnTo>
                  <a:lnTo>
                    <a:pt x="547" y="1201"/>
                  </a:lnTo>
                  <a:lnTo>
                    <a:pt x="561" y="1154"/>
                  </a:lnTo>
                  <a:lnTo>
                    <a:pt x="578" y="1097"/>
                  </a:lnTo>
                  <a:lnTo>
                    <a:pt x="597" y="1023"/>
                  </a:lnTo>
                  <a:lnTo>
                    <a:pt x="616" y="935"/>
                  </a:lnTo>
                  <a:lnTo>
                    <a:pt x="632" y="834"/>
                  </a:lnTo>
                  <a:lnTo>
                    <a:pt x="641" y="778"/>
                  </a:lnTo>
                  <a:lnTo>
                    <a:pt x="644" y="721"/>
                  </a:lnTo>
                  <a:lnTo>
                    <a:pt x="650" y="663"/>
                  </a:lnTo>
                  <a:lnTo>
                    <a:pt x="650" y="600"/>
                  </a:lnTo>
                  <a:lnTo>
                    <a:pt x="646" y="528"/>
                  </a:lnTo>
                  <a:lnTo>
                    <a:pt x="641" y="451"/>
                  </a:lnTo>
                  <a:lnTo>
                    <a:pt x="632" y="375"/>
                  </a:lnTo>
                  <a:lnTo>
                    <a:pt x="616" y="300"/>
                  </a:lnTo>
                  <a:lnTo>
                    <a:pt x="597" y="224"/>
                  </a:lnTo>
                  <a:lnTo>
                    <a:pt x="569" y="149"/>
                  </a:lnTo>
                  <a:lnTo>
                    <a:pt x="553" y="111"/>
                  </a:lnTo>
                  <a:lnTo>
                    <a:pt x="536" y="76"/>
                  </a:lnTo>
                  <a:lnTo>
                    <a:pt x="517" y="40"/>
                  </a:lnTo>
                  <a:lnTo>
                    <a:pt x="495" y="5"/>
                  </a:lnTo>
                  <a:lnTo>
                    <a:pt x="490" y="0"/>
                  </a:lnTo>
                  <a:lnTo>
                    <a:pt x="50" y="0"/>
                  </a:lnTo>
                  <a:lnTo>
                    <a:pt x="42" y="5"/>
                  </a:lnTo>
                  <a:lnTo>
                    <a:pt x="42" y="10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490" y="16"/>
                  </a:lnTo>
                  <a:lnTo>
                    <a:pt x="490" y="7"/>
                  </a:lnTo>
                  <a:lnTo>
                    <a:pt x="481" y="13"/>
                  </a:lnTo>
                  <a:lnTo>
                    <a:pt x="504" y="48"/>
                  </a:lnTo>
                  <a:lnTo>
                    <a:pt x="520" y="84"/>
                  </a:lnTo>
                  <a:lnTo>
                    <a:pt x="540" y="120"/>
                  </a:lnTo>
                  <a:lnTo>
                    <a:pt x="553" y="155"/>
                  </a:lnTo>
                  <a:lnTo>
                    <a:pt x="580" y="230"/>
                  </a:lnTo>
                  <a:lnTo>
                    <a:pt x="599" y="304"/>
                  </a:lnTo>
                  <a:lnTo>
                    <a:pt x="616" y="378"/>
                  </a:lnTo>
                  <a:lnTo>
                    <a:pt x="624" y="455"/>
                  </a:lnTo>
                  <a:lnTo>
                    <a:pt x="630" y="528"/>
                  </a:lnTo>
                  <a:lnTo>
                    <a:pt x="632" y="600"/>
                  </a:lnTo>
                  <a:lnTo>
                    <a:pt x="632" y="660"/>
                  </a:lnTo>
                  <a:lnTo>
                    <a:pt x="627" y="721"/>
                  </a:lnTo>
                  <a:lnTo>
                    <a:pt x="624" y="775"/>
                  </a:lnTo>
                  <a:lnTo>
                    <a:pt x="616" y="830"/>
                  </a:lnTo>
                  <a:lnTo>
                    <a:pt x="599" y="931"/>
                  </a:lnTo>
                  <a:lnTo>
                    <a:pt x="583" y="1019"/>
                  </a:lnTo>
                  <a:lnTo>
                    <a:pt x="564" y="1093"/>
                  </a:lnTo>
                  <a:lnTo>
                    <a:pt x="547" y="1149"/>
                  </a:lnTo>
                  <a:lnTo>
                    <a:pt x="536" y="1185"/>
                  </a:lnTo>
                  <a:lnTo>
                    <a:pt x="531" y="1195"/>
                  </a:lnTo>
                  <a:lnTo>
                    <a:pt x="540" y="1198"/>
                  </a:lnTo>
                  <a:lnTo>
                    <a:pt x="536" y="1190"/>
                  </a:lnTo>
                  <a:lnTo>
                    <a:pt x="490" y="1206"/>
                  </a:lnTo>
                  <a:lnTo>
                    <a:pt x="446" y="1217"/>
                  </a:lnTo>
                  <a:lnTo>
                    <a:pt x="402" y="1228"/>
                  </a:lnTo>
                  <a:lnTo>
                    <a:pt x="360" y="1237"/>
                  </a:lnTo>
                  <a:lnTo>
                    <a:pt x="322" y="1242"/>
                  </a:lnTo>
                  <a:lnTo>
                    <a:pt x="286" y="1244"/>
                  </a:lnTo>
                  <a:lnTo>
                    <a:pt x="218" y="1248"/>
                  </a:lnTo>
                  <a:lnTo>
                    <a:pt x="171" y="1248"/>
                  </a:lnTo>
                  <a:lnTo>
                    <a:pt x="130" y="1244"/>
                  </a:lnTo>
                  <a:lnTo>
                    <a:pt x="97" y="1239"/>
                  </a:lnTo>
                  <a:lnTo>
                    <a:pt x="67" y="1233"/>
                  </a:lnTo>
                  <a:lnTo>
                    <a:pt x="25" y="1223"/>
                  </a:lnTo>
                  <a:lnTo>
                    <a:pt x="18" y="1220"/>
                  </a:lnTo>
                  <a:lnTo>
                    <a:pt x="12" y="1217"/>
                  </a:lnTo>
                  <a:lnTo>
                    <a:pt x="9" y="1226"/>
                  </a:lnTo>
                  <a:lnTo>
                    <a:pt x="18" y="1231"/>
                  </a:lnTo>
                  <a:lnTo>
                    <a:pt x="34" y="1201"/>
                  </a:lnTo>
                  <a:lnTo>
                    <a:pt x="50" y="1174"/>
                  </a:lnTo>
                  <a:lnTo>
                    <a:pt x="64" y="1143"/>
                  </a:lnTo>
                  <a:lnTo>
                    <a:pt x="77" y="1111"/>
                  </a:lnTo>
                  <a:lnTo>
                    <a:pt x="99" y="1044"/>
                  </a:lnTo>
                  <a:lnTo>
                    <a:pt x="119" y="976"/>
                  </a:lnTo>
                  <a:lnTo>
                    <a:pt x="130" y="904"/>
                  </a:lnTo>
                  <a:lnTo>
                    <a:pt x="138" y="830"/>
                  </a:lnTo>
                  <a:lnTo>
                    <a:pt x="144" y="753"/>
                  </a:lnTo>
                  <a:lnTo>
                    <a:pt x="146" y="679"/>
                  </a:lnTo>
                  <a:lnTo>
                    <a:pt x="144" y="613"/>
                  </a:lnTo>
                  <a:lnTo>
                    <a:pt x="140" y="550"/>
                  </a:lnTo>
                  <a:lnTo>
                    <a:pt x="133" y="430"/>
                  </a:lnTo>
                  <a:lnTo>
                    <a:pt x="119" y="315"/>
                  </a:lnTo>
                  <a:lnTo>
                    <a:pt x="102" y="216"/>
                  </a:lnTo>
                  <a:lnTo>
                    <a:pt x="86" y="128"/>
                  </a:lnTo>
                  <a:lnTo>
                    <a:pt x="72" y="63"/>
                  </a:lnTo>
                  <a:lnTo>
                    <a:pt x="58" y="7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50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207"/>
            <p:cNvSpPr>
              <a:spLocks/>
            </p:cNvSpPr>
            <p:nvPr/>
          </p:nvSpPr>
          <p:spPr bwMode="auto">
            <a:xfrm>
              <a:off x="4575176" y="4108450"/>
              <a:ext cx="138113" cy="130175"/>
            </a:xfrm>
            <a:custGeom>
              <a:avLst/>
              <a:gdLst>
                <a:gd name="T0" fmla="*/ 609 w 609"/>
                <a:gd name="T1" fmla="*/ 0 h 577"/>
                <a:gd name="T2" fmla="*/ 580 w 609"/>
                <a:gd name="T3" fmla="*/ 30 h 577"/>
                <a:gd name="T4" fmla="*/ 549 w 609"/>
                <a:gd name="T5" fmla="*/ 57 h 577"/>
                <a:gd name="T6" fmla="*/ 517 w 609"/>
                <a:gd name="T7" fmla="*/ 82 h 577"/>
                <a:gd name="T8" fmla="*/ 483 w 609"/>
                <a:gd name="T9" fmla="*/ 104 h 577"/>
                <a:gd name="T10" fmla="*/ 450 w 609"/>
                <a:gd name="T11" fmla="*/ 121 h 577"/>
                <a:gd name="T12" fmla="*/ 412 w 609"/>
                <a:gd name="T13" fmla="*/ 134 h 577"/>
                <a:gd name="T14" fmla="*/ 373 w 609"/>
                <a:gd name="T15" fmla="*/ 140 h 577"/>
                <a:gd name="T16" fmla="*/ 335 w 609"/>
                <a:gd name="T17" fmla="*/ 143 h 577"/>
                <a:gd name="T18" fmla="*/ 310 w 609"/>
                <a:gd name="T19" fmla="*/ 143 h 577"/>
                <a:gd name="T20" fmla="*/ 283 w 609"/>
                <a:gd name="T21" fmla="*/ 140 h 577"/>
                <a:gd name="T22" fmla="*/ 256 w 609"/>
                <a:gd name="T23" fmla="*/ 134 h 577"/>
                <a:gd name="T24" fmla="*/ 227 w 609"/>
                <a:gd name="T25" fmla="*/ 127 h 577"/>
                <a:gd name="T26" fmla="*/ 200 w 609"/>
                <a:gd name="T27" fmla="*/ 109 h 577"/>
                <a:gd name="T28" fmla="*/ 173 w 609"/>
                <a:gd name="T29" fmla="*/ 93 h 577"/>
                <a:gd name="T30" fmla="*/ 148 w 609"/>
                <a:gd name="T31" fmla="*/ 75 h 577"/>
                <a:gd name="T32" fmla="*/ 121 w 609"/>
                <a:gd name="T33" fmla="*/ 52 h 577"/>
                <a:gd name="T34" fmla="*/ 117 w 609"/>
                <a:gd name="T35" fmla="*/ 121 h 577"/>
                <a:gd name="T36" fmla="*/ 112 w 609"/>
                <a:gd name="T37" fmla="*/ 187 h 577"/>
                <a:gd name="T38" fmla="*/ 104 w 609"/>
                <a:gd name="T39" fmla="*/ 255 h 577"/>
                <a:gd name="T40" fmla="*/ 90 w 609"/>
                <a:gd name="T41" fmla="*/ 318 h 577"/>
                <a:gd name="T42" fmla="*/ 74 w 609"/>
                <a:gd name="T43" fmla="*/ 382 h 577"/>
                <a:gd name="T44" fmla="*/ 54 w 609"/>
                <a:gd name="T45" fmla="*/ 442 h 577"/>
                <a:gd name="T46" fmla="*/ 29 w 609"/>
                <a:gd name="T47" fmla="*/ 497 h 577"/>
                <a:gd name="T48" fmla="*/ 13 w 609"/>
                <a:gd name="T49" fmla="*/ 524 h 577"/>
                <a:gd name="T50" fmla="*/ 0 w 609"/>
                <a:gd name="T51" fmla="*/ 549 h 577"/>
                <a:gd name="T52" fmla="*/ 2 w 609"/>
                <a:gd name="T53" fmla="*/ 552 h 577"/>
                <a:gd name="T54" fmla="*/ 44 w 609"/>
                <a:gd name="T55" fmla="*/ 562 h 577"/>
                <a:gd name="T56" fmla="*/ 74 w 609"/>
                <a:gd name="T57" fmla="*/ 568 h 577"/>
                <a:gd name="T58" fmla="*/ 107 w 609"/>
                <a:gd name="T59" fmla="*/ 573 h 577"/>
                <a:gd name="T60" fmla="*/ 148 w 609"/>
                <a:gd name="T61" fmla="*/ 577 h 577"/>
                <a:gd name="T62" fmla="*/ 195 w 609"/>
                <a:gd name="T63" fmla="*/ 577 h 577"/>
                <a:gd name="T64" fmla="*/ 261 w 609"/>
                <a:gd name="T65" fmla="*/ 573 h 577"/>
                <a:gd name="T66" fmla="*/ 299 w 609"/>
                <a:gd name="T67" fmla="*/ 571 h 577"/>
                <a:gd name="T68" fmla="*/ 337 w 609"/>
                <a:gd name="T69" fmla="*/ 566 h 577"/>
                <a:gd name="T70" fmla="*/ 379 w 609"/>
                <a:gd name="T71" fmla="*/ 557 h 577"/>
                <a:gd name="T72" fmla="*/ 420 w 609"/>
                <a:gd name="T73" fmla="*/ 549 h 577"/>
                <a:gd name="T74" fmla="*/ 464 w 609"/>
                <a:gd name="T75" fmla="*/ 535 h 577"/>
                <a:gd name="T76" fmla="*/ 508 w 609"/>
                <a:gd name="T77" fmla="*/ 521 h 577"/>
                <a:gd name="T78" fmla="*/ 513 w 609"/>
                <a:gd name="T79" fmla="*/ 514 h 577"/>
                <a:gd name="T80" fmla="*/ 524 w 609"/>
                <a:gd name="T81" fmla="*/ 478 h 577"/>
                <a:gd name="T82" fmla="*/ 541 w 609"/>
                <a:gd name="T83" fmla="*/ 422 h 577"/>
                <a:gd name="T84" fmla="*/ 560 w 609"/>
                <a:gd name="T85" fmla="*/ 348 h 577"/>
                <a:gd name="T86" fmla="*/ 574 w 609"/>
                <a:gd name="T87" fmla="*/ 275 h 577"/>
                <a:gd name="T88" fmla="*/ 591 w 609"/>
                <a:gd name="T89" fmla="*/ 190 h 577"/>
                <a:gd name="T90" fmla="*/ 601 w 609"/>
                <a:gd name="T91" fmla="*/ 96 h 577"/>
                <a:gd name="T92" fmla="*/ 609 w 609"/>
                <a:gd name="T93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09" h="577">
                  <a:moveTo>
                    <a:pt x="609" y="0"/>
                  </a:moveTo>
                  <a:lnTo>
                    <a:pt x="580" y="30"/>
                  </a:lnTo>
                  <a:lnTo>
                    <a:pt x="549" y="57"/>
                  </a:lnTo>
                  <a:lnTo>
                    <a:pt x="517" y="82"/>
                  </a:lnTo>
                  <a:lnTo>
                    <a:pt x="483" y="104"/>
                  </a:lnTo>
                  <a:lnTo>
                    <a:pt x="450" y="121"/>
                  </a:lnTo>
                  <a:lnTo>
                    <a:pt x="412" y="134"/>
                  </a:lnTo>
                  <a:lnTo>
                    <a:pt x="373" y="140"/>
                  </a:lnTo>
                  <a:lnTo>
                    <a:pt x="335" y="143"/>
                  </a:lnTo>
                  <a:lnTo>
                    <a:pt x="310" y="143"/>
                  </a:lnTo>
                  <a:lnTo>
                    <a:pt x="283" y="140"/>
                  </a:lnTo>
                  <a:lnTo>
                    <a:pt x="256" y="134"/>
                  </a:lnTo>
                  <a:lnTo>
                    <a:pt x="227" y="127"/>
                  </a:lnTo>
                  <a:lnTo>
                    <a:pt x="200" y="109"/>
                  </a:lnTo>
                  <a:lnTo>
                    <a:pt x="173" y="93"/>
                  </a:lnTo>
                  <a:lnTo>
                    <a:pt x="148" y="75"/>
                  </a:lnTo>
                  <a:lnTo>
                    <a:pt x="121" y="52"/>
                  </a:lnTo>
                  <a:lnTo>
                    <a:pt x="117" y="121"/>
                  </a:lnTo>
                  <a:lnTo>
                    <a:pt x="112" y="187"/>
                  </a:lnTo>
                  <a:lnTo>
                    <a:pt x="104" y="255"/>
                  </a:lnTo>
                  <a:lnTo>
                    <a:pt x="90" y="318"/>
                  </a:lnTo>
                  <a:lnTo>
                    <a:pt x="74" y="382"/>
                  </a:lnTo>
                  <a:lnTo>
                    <a:pt x="54" y="442"/>
                  </a:lnTo>
                  <a:lnTo>
                    <a:pt x="29" y="497"/>
                  </a:lnTo>
                  <a:lnTo>
                    <a:pt x="13" y="524"/>
                  </a:lnTo>
                  <a:lnTo>
                    <a:pt x="0" y="549"/>
                  </a:lnTo>
                  <a:lnTo>
                    <a:pt x="2" y="552"/>
                  </a:lnTo>
                  <a:lnTo>
                    <a:pt x="44" y="562"/>
                  </a:lnTo>
                  <a:lnTo>
                    <a:pt x="74" y="568"/>
                  </a:lnTo>
                  <a:lnTo>
                    <a:pt x="107" y="573"/>
                  </a:lnTo>
                  <a:lnTo>
                    <a:pt x="148" y="577"/>
                  </a:lnTo>
                  <a:lnTo>
                    <a:pt x="195" y="577"/>
                  </a:lnTo>
                  <a:lnTo>
                    <a:pt x="261" y="573"/>
                  </a:lnTo>
                  <a:lnTo>
                    <a:pt x="299" y="571"/>
                  </a:lnTo>
                  <a:lnTo>
                    <a:pt x="337" y="566"/>
                  </a:lnTo>
                  <a:lnTo>
                    <a:pt x="379" y="557"/>
                  </a:lnTo>
                  <a:lnTo>
                    <a:pt x="420" y="549"/>
                  </a:lnTo>
                  <a:lnTo>
                    <a:pt x="464" y="535"/>
                  </a:lnTo>
                  <a:lnTo>
                    <a:pt x="508" y="521"/>
                  </a:lnTo>
                  <a:lnTo>
                    <a:pt x="513" y="514"/>
                  </a:lnTo>
                  <a:lnTo>
                    <a:pt x="524" y="478"/>
                  </a:lnTo>
                  <a:lnTo>
                    <a:pt x="541" y="422"/>
                  </a:lnTo>
                  <a:lnTo>
                    <a:pt x="560" y="348"/>
                  </a:lnTo>
                  <a:lnTo>
                    <a:pt x="574" y="275"/>
                  </a:lnTo>
                  <a:lnTo>
                    <a:pt x="591" y="190"/>
                  </a:lnTo>
                  <a:lnTo>
                    <a:pt x="601" y="96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2E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208"/>
            <p:cNvSpPr>
              <a:spLocks/>
            </p:cNvSpPr>
            <p:nvPr/>
          </p:nvSpPr>
          <p:spPr bwMode="auto">
            <a:xfrm>
              <a:off x="4572001" y="4105275"/>
              <a:ext cx="142875" cy="134938"/>
            </a:xfrm>
            <a:custGeom>
              <a:avLst/>
              <a:gdLst>
                <a:gd name="T0" fmla="*/ 629 w 629"/>
                <a:gd name="T1" fmla="*/ 0 h 595"/>
                <a:gd name="T2" fmla="*/ 623 w 629"/>
                <a:gd name="T3" fmla="*/ 11 h 595"/>
                <a:gd name="T4" fmla="*/ 615 w 629"/>
                <a:gd name="T5" fmla="*/ 107 h 595"/>
                <a:gd name="T6" fmla="*/ 605 w 629"/>
                <a:gd name="T7" fmla="*/ 201 h 595"/>
                <a:gd name="T8" fmla="*/ 588 w 629"/>
                <a:gd name="T9" fmla="*/ 286 h 595"/>
                <a:gd name="T10" fmla="*/ 574 w 629"/>
                <a:gd name="T11" fmla="*/ 359 h 595"/>
                <a:gd name="T12" fmla="*/ 555 w 629"/>
                <a:gd name="T13" fmla="*/ 433 h 595"/>
                <a:gd name="T14" fmla="*/ 538 w 629"/>
                <a:gd name="T15" fmla="*/ 489 h 595"/>
                <a:gd name="T16" fmla="*/ 527 w 629"/>
                <a:gd name="T17" fmla="*/ 525 h 595"/>
                <a:gd name="T18" fmla="*/ 522 w 629"/>
                <a:gd name="T19" fmla="*/ 532 h 595"/>
                <a:gd name="T20" fmla="*/ 478 w 629"/>
                <a:gd name="T21" fmla="*/ 546 h 595"/>
                <a:gd name="T22" fmla="*/ 434 w 629"/>
                <a:gd name="T23" fmla="*/ 560 h 595"/>
                <a:gd name="T24" fmla="*/ 393 w 629"/>
                <a:gd name="T25" fmla="*/ 568 h 595"/>
                <a:gd name="T26" fmla="*/ 351 w 629"/>
                <a:gd name="T27" fmla="*/ 577 h 595"/>
                <a:gd name="T28" fmla="*/ 313 w 629"/>
                <a:gd name="T29" fmla="*/ 582 h 595"/>
                <a:gd name="T30" fmla="*/ 275 w 629"/>
                <a:gd name="T31" fmla="*/ 584 h 595"/>
                <a:gd name="T32" fmla="*/ 209 w 629"/>
                <a:gd name="T33" fmla="*/ 588 h 595"/>
                <a:gd name="T34" fmla="*/ 162 w 629"/>
                <a:gd name="T35" fmla="*/ 588 h 595"/>
                <a:gd name="T36" fmla="*/ 121 w 629"/>
                <a:gd name="T37" fmla="*/ 584 h 595"/>
                <a:gd name="T38" fmla="*/ 88 w 629"/>
                <a:gd name="T39" fmla="*/ 579 h 595"/>
                <a:gd name="T40" fmla="*/ 58 w 629"/>
                <a:gd name="T41" fmla="*/ 573 h 595"/>
                <a:gd name="T42" fmla="*/ 16 w 629"/>
                <a:gd name="T43" fmla="*/ 563 h 595"/>
                <a:gd name="T44" fmla="*/ 14 w 629"/>
                <a:gd name="T45" fmla="*/ 560 h 595"/>
                <a:gd name="T46" fmla="*/ 27 w 629"/>
                <a:gd name="T47" fmla="*/ 535 h 595"/>
                <a:gd name="T48" fmla="*/ 43 w 629"/>
                <a:gd name="T49" fmla="*/ 508 h 595"/>
                <a:gd name="T50" fmla="*/ 68 w 629"/>
                <a:gd name="T51" fmla="*/ 453 h 595"/>
                <a:gd name="T52" fmla="*/ 88 w 629"/>
                <a:gd name="T53" fmla="*/ 393 h 595"/>
                <a:gd name="T54" fmla="*/ 104 w 629"/>
                <a:gd name="T55" fmla="*/ 329 h 595"/>
                <a:gd name="T56" fmla="*/ 118 w 629"/>
                <a:gd name="T57" fmla="*/ 266 h 595"/>
                <a:gd name="T58" fmla="*/ 126 w 629"/>
                <a:gd name="T59" fmla="*/ 198 h 595"/>
                <a:gd name="T60" fmla="*/ 131 w 629"/>
                <a:gd name="T61" fmla="*/ 132 h 595"/>
                <a:gd name="T62" fmla="*/ 135 w 629"/>
                <a:gd name="T63" fmla="*/ 63 h 595"/>
                <a:gd name="T64" fmla="*/ 126 w 629"/>
                <a:gd name="T65" fmla="*/ 55 h 595"/>
                <a:gd name="T66" fmla="*/ 124 w 629"/>
                <a:gd name="T67" fmla="*/ 127 h 595"/>
                <a:gd name="T68" fmla="*/ 118 w 629"/>
                <a:gd name="T69" fmla="*/ 195 h 595"/>
                <a:gd name="T70" fmla="*/ 110 w 629"/>
                <a:gd name="T71" fmla="*/ 264 h 595"/>
                <a:gd name="T72" fmla="*/ 96 w 629"/>
                <a:gd name="T73" fmla="*/ 332 h 595"/>
                <a:gd name="T74" fmla="*/ 79 w 629"/>
                <a:gd name="T75" fmla="*/ 395 h 595"/>
                <a:gd name="T76" fmla="*/ 58 w 629"/>
                <a:gd name="T77" fmla="*/ 456 h 595"/>
                <a:gd name="T78" fmla="*/ 33 w 629"/>
                <a:gd name="T79" fmla="*/ 514 h 595"/>
                <a:gd name="T80" fmla="*/ 16 w 629"/>
                <a:gd name="T81" fmla="*/ 541 h 595"/>
                <a:gd name="T82" fmla="*/ 0 w 629"/>
                <a:gd name="T83" fmla="*/ 566 h 595"/>
                <a:gd name="T84" fmla="*/ 14 w 629"/>
                <a:gd name="T85" fmla="*/ 571 h 595"/>
                <a:gd name="T86" fmla="*/ 55 w 629"/>
                <a:gd name="T87" fmla="*/ 582 h 595"/>
                <a:gd name="T88" fmla="*/ 85 w 629"/>
                <a:gd name="T89" fmla="*/ 588 h 595"/>
                <a:gd name="T90" fmla="*/ 121 w 629"/>
                <a:gd name="T91" fmla="*/ 593 h 595"/>
                <a:gd name="T92" fmla="*/ 162 w 629"/>
                <a:gd name="T93" fmla="*/ 595 h 595"/>
                <a:gd name="T94" fmla="*/ 209 w 629"/>
                <a:gd name="T95" fmla="*/ 595 h 595"/>
                <a:gd name="T96" fmla="*/ 277 w 629"/>
                <a:gd name="T97" fmla="*/ 593 h 595"/>
                <a:gd name="T98" fmla="*/ 315 w 629"/>
                <a:gd name="T99" fmla="*/ 590 h 595"/>
                <a:gd name="T100" fmla="*/ 354 w 629"/>
                <a:gd name="T101" fmla="*/ 584 h 595"/>
                <a:gd name="T102" fmla="*/ 396 w 629"/>
                <a:gd name="T103" fmla="*/ 577 h 595"/>
                <a:gd name="T104" fmla="*/ 439 w 629"/>
                <a:gd name="T105" fmla="*/ 566 h 595"/>
                <a:gd name="T106" fmla="*/ 484 w 629"/>
                <a:gd name="T107" fmla="*/ 555 h 595"/>
                <a:gd name="T108" fmla="*/ 531 w 629"/>
                <a:gd name="T109" fmla="*/ 538 h 595"/>
                <a:gd name="T110" fmla="*/ 544 w 629"/>
                <a:gd name="T111" fmla="*/ 497 h 595"/>
                <a:gd name="T112" fmla="*/ 558 w 629"/>
                <a:gd name="T113" fmla="*/ 447 h 595"/>
                <a:gd name="T114" fmla="*/ 576 w 629"/>
                <a:gd name="T115" fmla="*/ 381 h 595"/>
                <a:gd name="T116" fmla="*/ 594 w 629"/>
                <a:gd name="T117" fmla="*/ 302 h 595"/>
                <a:gd name="T118" fmla="*/ 610 w 629"/>
                <a:gd name="T119" fmla="*/ 212 h 595"/>
                <a:gd name="T120" fmla="*/ 623 w 629"/>
                <a:gd name="T121" fmla="*/ 110 h 595"/>
                <a:gd name="T122" fmla="*/ 626 w 629"/>
                <a:gd name="T123" fmla="*/ 55 h 595"/>
                <a:gd name="T124" fmla="*/ 629 w 629"/>
                <a:gd name="T125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29" h="595">
                  <a:moveTo>
                    <a:pt x="629" y="0"/>
                  </a:moveTo>
                  <a:lnTo>
                    <a:pt x="623" y="11"/>
                  </a:lnTo>
                  <a:lnTo>
                    <a:pt x="615" y="107"/>
                  </a:lnTo>
                  <a:lnTo>
                    <a:pt x="605" y="201"/>
                  </a:lnTo>
                  <a:lnTo>
                    <a:pt x="588" y="286"/>
                  </a:lnTo>
                  <a:lnTo>
                    <a:pt x="574" y="359"/>
                  </a:lnTo>
                  <a:lnTo>
                    <a:pt x="555" y="433"/>
                  </a:lnTo>
                  <a:lnTo>
                    <a:pt x="538" y="489"/>
                  </a:lnTo>
                  <a:lnTo>
                    <a:pt x="527" y="525"/>
                  </a:lnTo>
                  <a:lnTo>
                    <a:pt x="522" y="532"/>
                  </a:lnTo>
                  <a:lnTo>
                    <a:pt x="478" y="546"/>
                  </a:lnTo>
                  <a:lnTo>
                    <a:pt x="434" y="560"/>
                  </a:lnTo>
                  <a:lnTo>
                    <a:pt x="393" y="568"/>
                  </a:lnTo>
                  <a:lnTo>
                    <a:pt x="351" y="577"/>
                  </a:lnTo>
                  <a:lnTo>
                    <a:pt x="313" y="582"/>
                  </a:lnTo>
                  <a:lnTo>
                    <a:pt x="275" y="584"/>
                  </a:lnTo>
                  <a:lnTo>
                    <a:pt x="209" y="588"/>
                  </a:lnTo>
                  <a:lnTo>
                    <a:pt x="162" y="588"/>
                  </a:lnTo>
                  <a:lnTo>
                    <a:pt x="121" y="584"/>
                  </a:lnTo>
                  <a:lnTo>
                    <a:pt x="88" y="579"/>
                  </a:lnTo>
                  <a:lnTo>
                    <a:pt x="58" y="573"/>
                  </a:lnTo>
                  <a:lnTo>
                    <a:pt x="16" y="563"/>
                  </a:lnTo>
                  <a:lnTo>
                    <a:pt x="14" y="560"/>
                  </a:lnTo>
                  <a:lnTo>
                    <a:pt x="27" y="535"/>
                  </a:lnTo>
                  <a:lnTo>
                    <a:pt x="43" y="508"/>
                  </a:lnTo>
                  <a:lnTo>
                    <a:pt x="68" y="453"/>
                  </a:lnTo>
                  <a:lnTo>
                    <a:pt x="88" y="393"/>
                  </a:lnTo>
                  <a:lnTo>
                    <a:pt x="104" y="329"/>
                  </a:lnTo>
                  <a:lnTo>
                    <a:pt x="118" y="266"/>
                  </a:lnTo>
                  <a:lnTo>
                    <a:pt x="126" y="198"/>
                  </a:lnTo>
                  <a:lnTo>
                    <a:pt x="131" y="132"/>
                  </a:lnTo>
                  <a:lnTo>
                    <a:pt x="135" y="63"/>
                  </a:lnTo>
                  <a:lnTo>
                    <a:pt x="126" y="55"/>
                  </a:lnTo>
                  <a:lnTo>
                    <a:pt x="124" y="127"/>
                  </a:lnTo>
                  <a:lnTo>
                    <a:pt x="118" y="195"/>
                  </a:lnTo>
                  <a:lnTo>
                    <a:pt x="110" y="264"/>
                  </a:lnTo>
                  <a:lnTo>
                    <a:pt x="96" y="332"/>
                  </a:lnTo>
                  <a:lnTo>
                    <a:pt x="79" y="395"/>
                  </a:lnTo>
                  <a:lnTo>
                    <a:pt x="58" y="456"/>
                  </a:lnTo>
                  <a:lnTo>
                    <a:pt x="33" y="514"/>
                  </a:lnTo>
                  <a:lnTo>
                    <a:pt x="16" y="541"/>
                  </a:lnTo>
                  <a:lnTo>
                    <a:pt x="0" y="566"/>
                  </a:lnTo>
                  <a:lnTo>
                    <a:pt x="14" y="571"/>
                  </a:lnTo>
                  <a:lnTo>
                    <a:pt x="55" y="582"/>
                  </a:lnTo>
                  <a:lnTo>
                    <a:pt x="85" y="588"/>
                  </a:lnTo>
                  <a:lnTo>
                    <a:pt x="121" y="593"/>
                  </a:lnTo>
                  <a:lnTo>
                    <a:pt x="162" y="595"/>
                  </a:lnTo>
                  <a:lnTo>
                    <a:pt x="209" y="595"/>
                  </a:lnTo>
                  <a:lnTo>
                    <a:pt x="277" y="593"/>
                  </a:lnTo>
                  <a:lnTo>
                    <a:pt x="315" y="590"/>
                  </a:lnTo>
                  <a:lnTo>
                    <a:pt x="354" y="584"/>
                  </a:lnTo>
                  <a:lnTo>
                    <a:pt x="396" y="577"/>
                  </a:lnTo>
                  <a:lnTo>
                    <a:pt x="439" y="566"/>
                  </a:lnTo>
                  <a:lnTo>
                    <a:pt x="484" y="555"/>
                  </a:lnTo>
                  <a:lnTo>
                    <a:pt x="531" y="538"/>
                  </a:lnTo>
                  <a:lnTo>
                    <a:pt x="544" y="497"/>
                  </a:lnTo>
                  <a:lnTo>
                    <a:pt x="558" y="447"/>
                  </a:lnTo>
                  <a:lnTo>
                    <a:pt x="576" y="381"/>
                  </a:lnTo>
                  <a:lnTo>
                    <a:pt x="594" y="302"/>
                  </a:lnTo>
                  <a:lnTo>
                    <a:pt x="610" y="212"/>
                  </a:lnTo>
                  <a:lnTo>
                    <a:pt x="623" y="110"/>
                  </a:lnTo>
                  <a:lnTo>
                    <a:pt x="626" y="55"/>
                  </a:lnTo>
                  <a:lnTo>
                    <a:pt x="629" y="0"/>
                  </a:lnTo>
                  <a:close/>
                </a:path>
              </a:pathLst>
            </a:custGeom>
            <a:solidFill>
              <a:srgbClr val="753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5915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72"/>
    </mc:Choice>
    <mc:Fallback xmlns="">
      <p:transition spd="slow" advTm="27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23" descr="veve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2664410" y="294424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그림 24" descr="veve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2418301" y="524967"/>
            <a:ext cx="337060" cy="493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그룹 19"/>
          <p:cNvGrpSpPr/>
          <p:nvPr/>
        </p:nvGrpSpPr>
        <p:grpSpPr>
          <a:xfrm>
            <a:off x="6742371" y="6153520"/>
            <a:ext cx="1052193" cy="503120"/>
            <a:chOff x="4330701" y="3897313"/>
            <a:chExt cx="493713" cy="344487"/>
          </a:xfrm>
        </p:grpSpPr>
        <p:sp>
          <p:nvSpPr>
            <p:cNvPr id="21" name="Freeform 187"/>
            <p:cNvSpPr>
              <a:spLocks/>
            </p:cNvSpPr>
            <p:nvPr/>
          </p:nvSpPr>
          <p:spPr bwMode="auto">
            <a:xfrm>
              <a:off x="4332288" y="3898900"/>
              <a:ext cx="458788" cy="296863"/>
            </a:xfrm>
            <a:custGeom>
              <a:avLst/>
              <a:gdLst>
                <a:gd name="T0" fmla="*/ 2025 w 2028"/>
                <a:gd name="T1" fmla="*/ 688 h 1311"/>
                <a:gd name="T2" fmla="*/ 2014 w 2028"/>
                <a:gd name="T3" fmla="*/ 787 h 1311"/>
                <a:gd name="T4" fmla="*/ 1978 w 2028"/>
                <a:gd name="T5" fmla="*/ 910 h 1311"/>
                <a:gd name="T6" fmla="*/ 1918 w 2028"/>
                <a:gd name="T7" fmla="*/ 1023 h 1311"/>
                <a:gd name="T8" fmla="*/ 1841 w 2028"/>
                <a:gd name="T9" fmla="*/ 1118 h 1311"/>
                <a:gd name="T10" fmla="*/ 1745 w 2028"/>
                <a:gd name="T11" fmla="*/ 1201 h 1311"/>
                <a:gd name="T12" fmla="*/ 1638 w 2028"/>
                <a:gd name="T13" fmla="*/ 1262 h 1311"/>
                <a:gd name="T14" fmla="*/ 1517 w 2028"/>
                <a:gd name="T15" fmla="*/ 1300 h 1311"/>
                <a:gd name="T16" fmla="*/ 1454 w 2028"/>
                <a:gd name="T17" fmla="*/ 1309 h 1311"/>
                <a:gd name="T18" fmla="*/ 1387 w 2028"/>
                <a:gd name="T19" fmla="*/ 1311 h 1311"/>
                <a:gd name="T20" fmla="*/ 604 w 2028"/>
                <a:gd name="T21" fmla="*/ 1311 h 1311"/>
                <a:gd name="T22" fmla="*/ 541 w 2028"/>
                <a:gd name="T23" fmla="*/ 1305 h 1311"/>
                <a:gd name="T24" fmla="*/ 448 w 2028"/>
                <a:gd name="T25" fmla="*/ 1284 h 1311"/>
                <a:gd name="T26" fmla="*/ 332 w 2028"/>
                <a:gd name="T27" fmla="*/ 1231 h 1311"/>
                <a:gd name="T28" fmla="*/ 231 w 2028"/>
                <a:gd name="T29" fmla="*/ 1163 h 1311"/>
                <a:gd name="T30" fmla="*/ 145 w 2028"/>
                <a:gd name="T31" fmla="*/ 1072 h 1311"/>
                <a:gd name="T32" fmla="*/ 77 w 2028"/>
                <a:gd name="T33" fmla="*/ 967 h 1311"/>
                <a:gd name="T34" fmla="*/ 28 w 2028"/>
                <a:gd name="T35" fmla="*/ 850 h 1311"/>
                <a:gd name="T36" fmla="*/ 3 w 2028"/>
                <a:gd name="T37" fmla="*/ 724 h 1311"/>
                <a:gd name="T38" fmla="*/ 0 w 2028"/>
                <a:gd name="T39" fmla="*/ 655 h 1311"/>
                <a:gd name="T40" fmla="*/ 3 w 2028"/>
                <a:gd name="T41" fmla="*/ 590 h 1311"/>
                <a:gd name="T42" fmla="*/ 28 w 2028"/>
                <a:gd name="T43" fmla="*/ 460 h 1311"/>
                <a:gd name="T44" fmla="*/ 77 w 2028"/>
                <a:gd name="T45" fmla="*/ 342 h 1311"/>
                <a:gd name="T46" fmla="*/ 145 w 2028"/>
                <a:gd name="T47" fmla="*/ 238 h 1311"/>
                <a:gd name="T48" fmla="*/ 231 w 2028"/>
                <a:gd name="T49" fmla="*/ 147 h 1311"/>
                <a:gd name="T50" fmla="*/ 332 w 2028"/>
                <a:gd name="T51" fmla="*/ 79 h 1311"/>
                <a:gd name="T52" fmla="*/ 448 w 2028"/>
                <a:gd name="T53" fmla="*/ 29 h 1311"/>
                <a:gd name="T54" fmla="*/ 541 w 2028"/>
                <a:gd name="T55" fmla="*/ 7 h 1311"/>
                <a:gd name="T56" fmla="*/ 604 w 2028"/>
                <a:gd name="T57" fmla="*/ 0 h 1311"/>
                <a:gd name="T58" fmla="*/ 1387 w 2028"/>
                <a:gd name="T59" fmla="*/ 0 h 1311"/>
                <a:gd name="T60" fmla="*/ 1454 w 2028"/>
                <a:gd name="T61" fmla="*/ 2 h 1311"/>
                <a:gd name="T62" fmla="*/ 1517 w 2028"/>
                <a:gd name="T63" fmla="*/ 13 h 1311"/>
                <a:gd name="T64" fmla="*/ 1638 w 2028"/>
                <a:gd name="T65" fmla="*/ 52 h 1311"/>
                <a:gd name="T66" fmla="*/ 1745 w 2028"/>
                <a:gd name="T67" fmla="*/ 112 h 1311"/>
                <a:gd name="T68" fmla="*/ 1841 w 2028"/>
                <a:gd name="T69" fmla="*/ 191 h 1311"/>
                <a:gd name="T70" fmla="*/ 1918 w 2028"/>
                <a:gd name="T71" fmla="*/ 288 h 1311"/>
                <a:gd name="T72" fmla="*/ 1978 w 2028"/>
                <a:gd name="T73" fmla="*/ 399 h 1311"/>
                <a:gd name="T74" fmla="*/ 2014 w 2028"/>
                <a:gd name="T75" fmla="*/ 523 h 1311"/>
                <a:gd name="T76" fmla="*/ 2025 w 2028"/>
                <a:gd name="T77" fmla="*/ 622 h 1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1">
                  <a:moveTo>
                    <a:pt x="2028" y="655"/>
                  </a:moveTo>
                  <a:lnTo>
                    <a:pt x="2025" y="688"/>
                  </a:lnTo>
                  <a:lnTo>
                    <a:pt x="2025" y="724"/>
                  </a:lnTo>
                  <a:lnTo>
                    <a:pt x="2014" y="787"/>
                  </a:lnTo>
                  <a:lnTo>
                    <a:pt x="1998" y="850"/>
                  </a:lnTo>
                  <a:lnTo>
                    <a:pt x="1978" y="910"/>
                  </a:lnTo>
                  <a:lnTo>
                    <a:pt x="1951" y="967"/>
                  </a:lnTo>
                  <a:lnTo>
                    <a:pt x="1918" y="1023"/>
                  </a:lnTo>
                  <a:lnTo>
                    <a:pt x="1882" y="1072"/>
                  </a:lnTo>
                  <a:lnTo>
                    <a:pt x="1841" y="1118"/>
                  </a:lnTo>
                  <a:lnTo>
                    <a:pt x="1794" y="1163"/>
                  </a:lnTo>
                  <a:lnTo>
                    <a:pt x="1745" y="1201"/>
                  </a:lnTo>
                  <a:lnTo>
                    <a:pt x="1693" y="1231"/>
                  </a:lnTo>
                  <a:lnTo>
                    <a:pt x="1638" y="1262"/>
                  </a:lnTo>
                  <a:lnTo>
                    <a:pt x="1577" y="1284"/>
                  </a:lnTo>
                  <a:lnTo>
                    <a:pt x="1517" y="1300"/>
                  </a:lnTo>
                  <a:lnTo>
                    <a:pt x="1486" y="1305"/>
                  </a:lnTo>
                  <a:lnTo>
                    <a:pt x="1454" y="1309"/>
                  </a:lnTo>
                  <a:lnTo>
                    <a:pt x="1420" y="1311"/>
                  </a:lnTo>
                  <a:lnTo>
                    <a:pt x="1387" y="1311"/>
                  </a:lnTo>
                  <a:lnTo>
                    <a:pt x="638" y="1311"/>
                  </a:lnTo>
                  <a:lnTo>
                    <a:pt x="604" y="1311"/>
                  </a:lnTo>
                  <a:lnTo>
                    <a:pt x="572" y="1309"/>
                  </a:lnTo>
                  <a:lnTo>
                    <a:pt x="541" y="1305"/>
                  </a:lnTo>
                  <a:lnTo>
                    <a:pt x="509" y="1300"/>
                  </a:lnTo>
                  <a:lnTo>
                    <a:pt x="448" y="1284"/>
                  </a:lnTo>
                  <a:lnTo>
                    <a:pt x="388" y="1262"/>
                  </a:lnTo>
                  <a:lnTo>
                    <a:pt x="332" y="1231"/>
                  </a:lnTo>
                  <a:lnTo>
                    <a:pt x="280" y="1201"/>
                  </a:lnTo>
                  <a:lnTo>
                    <a:pt x="231" y="1163"/>
                  </a:lnTo>
                  <a:lnTo>
                    <a:pt x="187" y="1118"/>
                  </a:lnTo>
                  <a:lnTo>
                    <a:pt x="145" y="1072"/>
                  </a:lnTo>
                  <a:lnTo>
                    <a:pt x="107" y="1023"/>
                  </a:lnTo>
                  <a:lnTo>
                    <a:pt x="77" y="967"/>
                  </a:lnTo>
                  <a:lnTo>
                    <a:pt x="50" y="910"/>
                  </a:lnTo>
                  <a:lnTo>
                    <a:pt x="28" y="850"/>
                  </a:lnTo>
                  <a:lnTo>
                    <a:pt x="12" y="787"/>
                  </a:lnTo>
                  <a:lnTo>
                    <a:pt x="3" y="724"/>
                  </a:lnTo>
                  <a:lnTo>
                    <a:pt x="0" y="688"/>
                  </a:lnTo>
                  <a:lnTo>
                    <a:pt x="0" y="655"/>
                  </a:lnTo>
                  <a:lnTo>
                    <a:pt x="0" y="622"/>
                  </a:lnTo>
                  <a:lnTo>
                    <a:pt x="3" y="590"/>
                  </a:lnTo>
                  <a:lnTo>
                    <a:pt x="12" y="523"/>
                  </a:lnTo>
                  <a:lnTo>
                    <a:pt x="28" y="460"/>
                  </a:lnTo>
                  <a:lnTo>
                    <a:pt x="50" y="399"/>
                  </a:lnTo>
                  <a:lnTo>
                    <a:pt x="77" y="342"/>
                  </a:lnTo>
                  <a:lnTo>
                    <a:pt x="107" y="288"/>
                  </a:lnTo>
                  <a:lnTo>
                    <a:pt x="145" y="238"/>
                  </a:lnTo>
                  <a:lnTo>
                    <a:pt x="187" y="191"/>
                  </a:lnTo>
                  <a:lnTo>
                    <a:pt x="231" y="147"/>
                  </a:lnTo>
                  <a:lnTo>
                    <a:pt x="280" y="112"/>
                  </a:lnTo>
                  <a:lnTo>
                    <a:pt x="332" y="79"/>
                  </a:lnTo>
                  <a:lnTo>
                    <a:pt x="388" y="52"/>
                  </a:lnTo>
                  <a:lnTo>
                    <a:pt x="448" y="29"/>
                  </a:lnTo>
                  <a:lnTo>
                    <a:pt x="509" y="13"/>
                  </a:lnTo>
                  <a:lnTo>
                    <a:pt x="541" y="7"/>
                  </a:lnTo>
                  <a:lnTo>
                    <a:pt x="572" y="2"/>
                  </a:lnTo>
                  <a:lnTo>
                    <a:pt x="604" y="0"/>
                  </a:lnTo>
                  <a:lnTo>
                    <a:pt x="638" y="0"/>
                  </a:lnTo>
                  <a:lnTo>
                    <a:pt x="1387" y="0"/>
                  </a:lnTo>
                  <a:lnTo>
                    <a:pt x="1420" y="0"/>
                  </a:lnTo>
                  <a:lnTo>
                    <a:pt x="1454" y="2"/>
                  </a:lnTo>
                  <a:lnTo>
                    <a:pt x="1486" y="7"/>
                  </a:lnTo>
                  <a:lnTo>
                    <a:pt x="1517" y="13"/>
                  </a:lnTo>
                  <a:lnTo>
                    <a:pt x="1577" y="29"/>
                  </a:lnTo>
                  <a:lnTo>
                    <a:pt x="1638" y="52"/>
                  </a:lnTo>
                  <a:lnTo>
                    <a:pt x="1693" y="79"/>
                  </a:lnTo>
                  <a:lnTo>
                    <a:pt x="1745" y="112"/>
                  </a:lnTo>
                  <a:lnTo>
                    <a:pt x="1794" y="147"/>
                  </a:lnTo>
                  <a:lnTo>
                    <a:pt x="1841" y="191"/>
                  </a:lnTo>
                  <a:lnTo>
                    <a:pt x="1882" y="238"/>
                  </a:lnTo>
                  <a:lnTo>
                    <a:pt x="1918" y="288"/>
                  </a:lnTo>
                  <a:lnTo>
                    <a:pt x="1951" y="342"/>
                  </a:lnTo>
                  <a:lnTo>
                    <a:pt x="1978" y="399"/>
                  </a:lnTo>
                  <a:lnTo>
                    <a:pt x="1998" y="460"/>
                  </a:lnTo>
                  <a:lnTo>
                    <a:pt x="2014" y="523"/>
                  </a:lnTo>
                  <a:lnTo>
                    <a:pt x="2025" y="590"/>
                  </a:lnTo>
                  <a:lnTo>
                    <a:pt x="2025" y="622"/>
                  </a:lnTo>
                  <a:lnTo>
                    <a:pt x="2028" y="655"/>
                  </a:lnTo>
                  <a:close/>
                </a:path>
              </a:pathLst>
            </a:custGeom>
            <a:solidFill>
              <a:srgbClr val="F3F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88"/>
            <p:cNvSpPr>
              <a:spLocks/>
            </p:cNvSpPr>
            <p:nvPr/>
          </p:nvSpPr>
          <p:spPr bwMode="auto">
            <a:xfrm>
              <a:off x="4330701" y="3897313"/>
              <a:ext cx="463550" cy="301625"/>
            </a:xfrm>
            <a:custGeom>
              <a:avLst/>
              <a:gdLst>
                <a:gd name="T0" fmla="*/ 2025 w 2044"/>
                <a:gd name="T1" fmla="*/ 730 h 1328"/>
                <a:gd name="T2" fmla="*/ 1978 w 2044"/>
                <a:gd name="T3" fmla="*/ 917 h 1328"/>
                <a:gd name="T4" fmla="*/ 1882 w 2044"/>
                <a:gd name="T5" fmla="*/ 1075 h 1328"/>
                <a:gd name="T6" fmla="*/ 1750 w 2044"/>
                <a:gd name="T7" fmla="*/ 1202 h 1328"/>
                <a:gd name="T8" fmla="*/ 1585 w 2044"/>
                <a:gd name="T9" fmla="*/ 1284 h 1328"/>
                <a:gd name="T10" fmla="*/ 1462 w 2044"/>
                <a:gd name="T11" fmla="*/ 1309 h 1328"/>
                <a:gd name="T12" fmla="*/ 646 w 2044"/>
                <a:gd name="T13" fmla="*/ 1312 h 1328"/>
                <a:gd name="T14" fmla="*/ 549 w 2044"/>
                <a:gd name="T15" fmla="*/ 1307 h 1328"/>
                <a:gd name="T16" fmla="*/ 401 w 2044"/>
                <a:gd name="T17" fmla="*/ 1262 h 1328"/>
                <a:gd name="T18" fmla="*/ 245 w 2044"/>
                <a:gd name="T19" fmla="*/ 1163 h 1328"/>
                <a:gd name="T20" fmla="*/ 124 w 2044"/>
                <a:gd name="T21" fmla="*/ 1026 h 1328"/>
                <a:gd name="T22" fmla="*/ 44 w 2044"/>
                <a:gd name="T23" fmla="*/ 856 h 1328"/>
                <a:gd name="T24" fmla="*/ 16 w 2044"/>
                <a:gd name="T25" fmla="*/ 664 h 1328"/>
                <a:gd name="T26" fmla="*/ 44 w 2044"/>
                <a:gd name="T27" fmla="*/ 473 h 1328"/>
                <a:gd name="T28" fmla="*/ 124 w 2044"/>
                <a:gd name="T29" fmla="*/ 302 h 1328"/>
                <a:gd name="T30" fmla="*/ 245 w 2044"/>
                <a:gd name="T31" fmla="*/ 165 h 1328"/>
                <a:gd name="T32" fmla="*/ 401 w 2044"/>
                <a:gd name="T33" fmla="*/ 66 h 1328"/>
                <a:gd name="T34" fmla="*/ 580 w 2044"/>
                <a:gd name="T35" fmla="*/ 20 h 1328"/>
                <a:gd name="T36" fmla="*/ 1395 w 2044"/>
                <a:gd name="T37" fmla="*/ 16 h 1328"/>
                <a:gd name="T38" fmla="*/ 1525 w 2044"/>
                <a:gd name="T39" fmla="*/ 30 h 1328"/>
                <a:gd name="T40" fmla="*/ 1698 w 2044"/>
                <a:gd name="T41" fmla="*/ 93 h 1328"/>
                <a:gd name="T42" fmla="*/ 1844 w 2044"/>
                <a:gd name="T43" fmla="*/ 206 h 1328"/>
                <a:gd name="T44" fmla="*/ 1950 w 2044"/>
                <a:gd name="T45" fmla="*/ 354 h 1328"/>
                <a:gd name="T46" fmla="*/ 2013 w 2044"/>
                <a:gd name="T47" fmla="*/ 532 h 1328"/>
                <a:gd name="T48" fmla="*/ 2036 w 2044"/>
                <a:gd name="T49" fmla="*/ 664 h 1328"/>
                <a:gd name="T50" fmla="*/ 2041 w 2044"/>
                <a:gd name="T51" fmla="*/ 595 h 1328"/>
                <a:gd name="T52" fmla="*/ 1991 w 2044"/>
                <a:gd name="T53" fmla="*/ 406 h 1328"/>
                <a:gd name="T54" fmla="*/ 1896 w 2044"/>
                <a:gd name="T55" fmla="*/ 241 h 1328"/>
                <a:gd name="T56" fmla="*/ 1759 w 2044"/>
                <a:gd name="T57" fmla="*/ 113 h 1328"/>
                <a:gd name="T58" fmla="*/ 1588 w 2044"/>
                <a:gd name="T59" fmla="*/ 30 h 1328"/>
                <a:gd name="T60" fmla="*/ 1494 w 2044"/>
                <a:gd name="T61" fmla="*/ 9 h 1328"/>
                <a:gd name="T62" fmla="*/ 1395 w 2044"/>
                <a:gd name="T63" fmla="*/ 0 h 1328"/>
                <a:gd name="T64" fmla="*/ 580 w 2044"/>
                <a:gd name="T65" fmla="*/ 3 h 1328"/>
                <a:gd name="T66" fmla="*/ 483 w 2044"/>
                <a:gd name="T67" fmla="*/ 20 h 1328"/>
                <a:gd name="T68" fmla="*/ 338 w 2044"/>
                <a:gd name="T69" fmla="*/ 79 h 1328"/>
                <a:gd name="T70" fmla="*/ 187 w 2044"/>
                <a:gd name="T71" fmla="*/ 194 h 1328"/>
                <a:gd name="T72" fmla="*/ 77 w 2044"/>
                <a:gd name="T73" fmla="*/ 349 h 1328"/>
                <a:gd name="T74" fmla="*/ 11 w 2044"/>
                <a:gd name="T75" fmla="*/ 530 h 1328"/>
                <a:gd name="T76" fmla="*/ 0 w 2044"/>
                <a:gd name="T77" fmla="*/ 664 h 1328"/>
                <a:gd name="T78" fmla="*/ 11 w 2044"/>
                <a:gd name="T79" fmla="*/ 798 h 1328"/>
                <a:gd name="T80" fmla="*/ 77 w 2044"/>
                <a:gd name="T81" fmla="*/ 982 h 1328"/>
                <a:gd name="T82" fmla="*/ 187 w 2044"/>
                <a:gd name="T83" fmla="*/ 1133 h 1328"/>
                <a:gd name="T84" fmla="*/ 338 w 2044"/>
                <a:gd name="T85" fmla="*/ 1248 h 1328"/>
                <a:gd name="T86" fmla="*/ 483 w 2044"/>
                <a:gd name="T87" fmla="*/ 1309 h 1328"/>
                <a:gd name="T88" fmla="*/ 580 w 2044"/>
                <a:gd name="T89" fmla="*/ 1325 h 1328"/>
                <a:gd name="T90" fmla="*/ 1395 w 2044"/>
                <a:gd name="T91" fmla="*/ 1328 h 1328"/>
                <a:gd name="T92" fmla="*/ 1494 w 2044"/>
                <a:gd name="T93" fmla="*/ 1323 h 1328"/>
                <a:gd name="T94" fmla="*/ 1588 w 2044"/>
                <a:gd name="T95" fmla="*/ 1298 h 1328"/>
                <a:gd name="T96" fmla="*/ 1759 w 2044"/>
                <a:gd name="T97" fmla="*/ 1215 h 1328"/>
                <a:gd name="T98" fmla="*/ 1896 w 2044"/>
                <a:gd name="T99" fmla="*/ 1086 h 1328"/>
                <a:gd name="T100" fmla="*/ 1991 w 2044"/>
                <a:gd name="T101" fmla="*/ 922 h 1328"/>
                <a:gd name="T102" fmla="*/ 2041 w 2044"/>
                <a:gd name="T103" fmla="*/ 733 h 1328"/>
                <a:gd name="T104" fmla="*/ 2036 w 2044"/>
                <a:gd name="T105" fmla="*/ 664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28">
                  <a:moveTo>
                    <a:pt x="2036" y="664"/>
                  </a:moveTo>
                  <a:lnTo>
                    <a:pt x="2027" y="664"/>
                  </a:lnTo>
                  <a:lnTo>
                    <a:pt x="2025" y="730"/>
                  </a:lnTo>
                  <a:lnTo>
                    <a:pt x="2013" y="796"/>
                  </a:lnTo>
                  <a:lnTo>
                    <a:pt x="1997" y="856"/>
                  </a:lnTo>
                  <a:lnTo>
                    <a:pt x="1978" y="917"/>
                  </a:lnTo>
                  <a:lnTo>
                    <a:pt x="1950" y="974"/>
                  </a:lnTo>
                  <a:lnTo>
                    <a:pt x="1921" y="1026"/>
                  </a:lnTo>
                  <a:lnTo>
                    <a:pt x="1882" y="1075"/>
                  </a:lnTo>
                  <a:lnTo>
                    <a:pt x="1844" y="1122"/>
                  </a:lnTo>
                  <a:lnTo>
                    <a:pt x="1797" y="1163"/>
                  </a:lnTo>
                  <a:lnTo>
                    <a:pt x="1750" y="1202"/>
                  </a:lnTo>
                  <a:lnTo>
                    <a:pt x="1698" y="1235"/>
                  </a:lnTo>
                  <a:lnTo>
                    <a:pt x="1642" y="1262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92" y="1307"/>
                  </a:lnTo>
                  <a:lnTo>
                    <a:pt x="1462" y="1309"/>
                  </a:lnTo>
                  <a:lnTo>
                    <a:pt x="1428" y="1312"/>
                  </a:lnTo>
                  <a:lnTo>
                    <a:pt x="1395" y="1312"/>
                  </a:lnTo>
                  <a:lnTo>
                    <a:pt x="646" y="1312"/>
                  </a:lnTo>
                  <a:lnTo>
                    <a:pt x="612" y="1312"/>
                  </a:lnTo>
                  <a:lnTo>
                    <a:pt x="580" y="1309"/>
                  </a:lnTo>
                  <a:lnTo>
                    <a:pt x="549" y="1307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1" y="1262"/>
                  </a:lnTo>
                  <a:lnTo>
                    <a:pt x="346" y="1235"/>
                  </a:lnTo>
                  <a:lnTo>
                    <a:pt x="294" y="1202"/>
                  </a:lnTo>
                  <a:lnTo>
                    <a:pt x="245" y="1163"/>
                  </a:lnTo>
                  <a:lnTo>
                    <a:pt x="200" y="1122"/>
                  </a:lnTo>
                  <a:lnTo>
                    <a:pt x="159" y="1075"/>
                  </a:lnTo>
                  <a:lnTo>
                    <a:pt x="124" y="1026"/>
                  </a:lnTo>
                  <a:lnTo>
                    <a:pt x="90" y="974"/>
                  </a:lnTo>
                  <a:lnTo>
                    <a:pt x="66" y="917"/>
                  </a:lnTo>
                  <a:lnTo>
                    <a:pt x="44" y="856"/>
                  </a:lnTo>
                  <a:lnTo>
                    <a:pt x="27" y="796"/>
                  </a:lnTo>
                  <a:lnTo>
                    <a:pt x="20" y="730"/>
                  </a:lnTo>
                  <a:lnTo>
                    <a:pt x="16" y="664"/>
                  </a:lnTo>
                  <a:lnTo>
                    <a:pt x="20" y="599"/>
                  </a:lnTo>
                  <a:lnTo>
                    <a:pt x="27" y="532"/>
                  </a:lnTo>
                  <a:lnTo>
                    <a:pt x="44" y="473"/>
                  </a:lnTo>
                  <a:lnTo>
                    <a:pt x="66" y="412"/>
                  </a:lnTo>
                  <a:lnTo>
                    <a:pt x="90" y="354"/>
                  </a:lnTo>
                  <a:lnTo>
                    <a:pt x="124" y="302"/>
                  </a:lnTo>
                  <a:lnTo>
                    <a:pt x="159" y="252"/>
                  </a:lnTo>
                  <a:lnTo>
                    <a:pt x="200" y="206"/>
                  </a:lnTo>
                  <a:lnTo>
                    <a:pt x="245" y="165"/>
                  </a:lnTo>
                  <a:lnTo>
                    <a:pt x="294" y="126"/>
                  </a:lnTo>
                  <a:lnTo>
                    <a:pt x="346" y="93"/>
                  </a:lnTo>
                  <a:lnTo>
                    <a:pt x="401" y="66"/>
                  </a:lnTo>
                  <a:lnTo>
                    <a:pt x="459" y="43"/>
                  </a:lnTo>
                  <a:lnTo>
                    <a:pt x="519" y="30"/>
                  </a:lnTo>
                  <a:lnTo>
                    <a:pt x="580" y="20"/>
                  </a:lnTo>
                  <a:lnTo>
                    <a:pt x="612" y="16"/>
                  </a:lnTo>
                  <a:lnTo>
                    <a:pt x="646" y="16"/>
                  </a:lnTo>
                  <a:lnTo>
                    <a:pt x="1395" y="16"/>
                  </a:lnTo>
                  <a:lnTo>
                    <a:pt x="1428" y="16"/>
                  </a:lnTo>
                  <a:lnTo>
                    <a:pt x="1462" y="20"/>
                  </a:lnTo>
                  <a:lnTo>
                    <a:pt x="1525" y="30"/>
                  </a:lnTo>
                  <a:lnTo>
                    <a:pt x="1585" y="43"/>
                  </a:lnTo>
                  <a:lnTo>
                    <a:pt x="1642" y="66"/>
                  </a:lnTo>
                  <a:lnTo>
                    <a:pt x="1698" y="93"/>
                  </a:lnTo>
                  <a:lnTo>
                    <a:pt x="1750" y="126"/>
                  </a:lnTo>
                  <a:lnTo>
                    <a:pt x="1797" y="165"/>
                  </a:lnTo>
                  <a:lnTo>
                    <a:pt x="1844" y="206"/>
                  </a:lnTo>
                  <a:lnTo>
                    <a:pt x="1882" y="252"/>
                  </a:lnTo>
                  <a:lnTo>
                    <a:pt x="1921" y="302"/>
                  </a:lnTo>
                  <a:lnTo>
                    <a:pt x="1950" y="354"/>
                  </a:lnTo>
                  <a:lnTo>
                    <a:pt x="1978" y="412"/>
                  </a:lnTo>
                  <a:lnTo>
                    <a:pt x="1997" y="473"/>
                  </a:lnTo>
                  <a:lnTo>
                    <a:pt x="2013" y="532"/>
                  </a:lnTo>
                  <a:lnTo>
                    <a:pt x="2025" y="599"/>
                  </a:lnTo>
                  <a:lnTo>
                    <a:pt x="2027" y="664"/>
                  </a:lnTo>
                  <a:lnTo>
                    <a:pt x="2036" y="664"/>
                  </a:lnTo>
                  <a:lnTo>
                    <a:pt x="2044" y="664"/>
                  </a:lnTo>
                  <a:lnTo>
                    <a:pt x="2044" y="631"/>
                  </a:lnTo>
                  <a:lnTo>
                    <a:pt x="2041" y="595"/>
                  </a:lnTo>
                  <a:lnTo>
                    <a:pt x="2031" y="530"/>
                  </a:lnTo>
                  <a:lnTo>
                    <a:pt x="2013" y="467"/>
                  </a:lnTo>
                  <a:lnTo>
                    <a:pt x="1991" y="406"/>
                  </a:lnTo>
                  <a:lnTo>
                    <a:pt x="1964" y="349"/>
                  </a:lnTo>
                  <a:lnTo>
                    <a:pt x="1934" y="293"/>
                  </a:lnTo>
                  <a:lnTo>
                    <a:pt x="1896" y="241"/>
                  </a:lnTo>
                  <a:lnTo>
                    <a:pt x="1854" y="194"/>
                  </a:lnTo>
                  <a:lnTo>
                    <a:pt x="1808" y="151"/>
                  </a:lnTo>
                  <a:lnTo>
                    <a:pt x="1759" y="113"/>
                  </a:lnTo>
                  <a:lnTo>
                    <a:pt x="1707" y="79"/>
                  </a:lnTo>
                  <a:lnTo>
                    <a:pt x="1649" y="52"/>
                  </a:lnTo>
                  <a:lnTo>
                    <a:pt x="1588" y="30"/>
                  </a:lnTo>
                  <a:lnTo>
                    <a:pt x="1557" y="20"/>
                  </a:lnTo>
                  <a:lnTo>
                    <a:pt x="1527" y="14"/>
                  </a:lnTo>
                  <a:lnTo>
                    <a:pt x="1494" y="9"/>
                  </a:lnTo>
                  <a:lnTo>
                    <a:pt x="1462" y="3"/>
                  </a:lnTo>
                  <a:lnTo>
                    <a:pt x="1428" y="0"/>
                  </a:lnTo>
                  <a:lnTo>
                    <a:pt x="1395" y="0"/>
                  </a:lnTo>
                  <a:lnTo>
                    <a:pt x="646" y="0"/>
                  </a:lnTo>
                  <a:lnTo>
                    <a:pt x="612" y="0"/>
                  </a:lnTo>
                  <a:lnTo>
                    <a:pt x="580" y="3"/>
                  </a:lnTo>
                  <a:lnTo>
                    <a:pt x="547" y="9"/>
                  </a:lnTo>
                  <a:lnTo>
                    <a:pt x="513" y="14"/>
                  </a:lnTo>
                  <a:lnTo>
                    <a:pt x="483" y="20"/>
                  </a:lnTo>
                  <a:lnTo>
                    <a:pt x="454" y="30"/>
                  </a:lnTo>
                  <a:lnTo>
                    <a:pt x="393" y="52"/>
                  </a:lnTo>
                  <a:lnTo>
                    <a:pt x="338" y="79"/>
                  </a:lnTo>
                  <a:lnTo>
                    <a:pt x="283" y="113"/>
                  </a:lnTo>
                  <a:lnTo>
                    <a:pt x="234" y="151"/>
                  </a:lnTo>
                  <a:lnTo>
                    <a:pt x="187" y="194"/>
                  </a:lnTo>
                  <a:lnTo>
                    <a:pt x="146" y="241"/>
                  </a:lnTo>
                  <a:lnTo>
                    <a:pt x="110" y="293"/>
                  </a:lnTo>
                  <a:lnTo>
                    <a:pt x="77" y="349"/>
                  </a:lnTo>
                  <a:lnTo>
                    <a:pt x="49" y="406"/>
                  </a:lnTo>
                  <a:lnTo>
                    <a:pt x="27" y="467"/>
                  </a:lnTo>
                  <a:lnTo>
                    <a:pt x="11" y="530"/>
                  </a:lnTo>
                  <a:lnTo>
                    <a:pt x="2" y="595"/>
                  </a:lnTo>
                  <a:lnTo>
                    <a:pt x="0" y="631"/>
                  </a:lnTo>
                  <a:lnTo>
                    <a:pt x="0" y="664"/>
                  </a:lnTo>
                  <a:lnTo>
                    <a:pt x="0" y="700"/>
                  </a:lnTo>
                  <a:lnTo>
                    <a:pt x="2" y="733"/>
                  </a:lnTo>
                  <a:lnTo>
                    <a:pt x="11" y="798"/>
                  </a:lnTo>
                  <a:lnTo>
                    <a:pt x="27" y="861"/>
                  </a:lnTo>
                  <a:lnTo>
                    <a:pt x="49" y="922"/>
                  </a:lnTo>
                  <a:lnTo>
                    <a:pt x="77" y="982"/>
                  </a:lnTo>
                  <a:lnTo>
                    <a:pt x="110" y="1037"/>
                  </a:lnTo>
                  <a:lnTo>
                    <a:pt x="146" y="1086"/>
                  </a:lnTo>
                  <a:lnTo>
                    <a:pt x="187" y="1133"/>
                  </a:lnTo>
                  <a:lnTo>
                    <a:pt x="234" y="1177"/>
                  </a:lnTo>
                  <a:lnTo>
                    <a:pt x="283" y="1215"/>
                  </a:lnTo>
                  <a:lnTo>
                    <a:pt x="338" y="1248"/>
                  </a:lnTo>
                  <a:lnTo>
                    <a:pt x="393" y="1276"/>
                  </a:lnTo>
                  <a:lnTo>
                    <a:pt x="454" y="1298"/>
                  </a:lnTo>
                  <a:lnTo>
                    <a:pt x="483" y="1309"/>
                  </a:lnTo>
                  <a:lnTo>
                    <a:pt x="513" y="1314"/>
                  </a:lnTo>
                  <a:lnTo>
                    <a:pt x="547" y="1323"/>
                  </a:lnTo>
                  <a:lnTo>
                    <a:pt x="580" y="1325"/>
                  </a:lnTo>
                  <a:lnTo>
                    <a:pt x="612" y="1328"/>
                  </a:lnTo>
                  <a:lnTo>
                    <a:pt x="646" y="1328"/>
                  </a:lnTo>
                  <a:lnTo>
                    <a:pt x="1395" y="1328"/>
                  </a:lnTo>
                  <a:lnTo>
                    <a:pt x="1428" y="1328"/>
                  </a:lnTo>
                  <a:lnTo>
                    <a:pt x="1462" y="1325"/>
                  </a:lnTo>
                  <a:lnTo>
                    <a:pt x="1494" y="1323"/>
                  </a:lnTo>
                  <a:lnTo>
                    <a:pt x="1527" y="1314"/>
                  </a:lnTo>
                  <a:lnTo>
                    <a:pt x="1557" y="1309"/>
                  </a:lnTo>
                  <a:lnTo>
                    <a:pt x="1588" y="1298"/>
                  </a:lnTo>
                  <a:lnTo>
                    <a:pt x="1649" y="1276"/>
                  </a:lnTo>
                  <a:lnTo>
                    <a:pt x="1707" y="1248"/>
                  </a:lnTo>
                  <a:lnTo>
                    <a:pt x="1759" y="1215"/>
                  </a:lnTo>
                  <a:lnTo>
                    <a:pt x="1808" y="1177"/>
                  </a:lnTo>
                  <a:lnTo>
                    <a:pt x="1854" y="1133"/>
                  </a:lnTo>
                  <a:lnTo>
                    <a:pt x="1896" y="1086"/>
                  </a:lnTo>
                  <a:lnTo>
                    <a:pt x="1934" y="1037"/>
                  </a:lnTo>
                  <a:lnTo>
                    <a:pt x="1964" y="982"/>
                  </a:lnTo>
                  <a:lnTo>
                    <a:pt x="1991" y="922"/>
                  </a:lnTo>
                  <a:lnTo>
                    <a:pt x="2013" y="861"/>
                  </a:lnTo>
                  <a:lnTo>
                    <a:pt x="2031" y="798"/>
                  </a:lnTo>
                  <a:lnTo>
                    <a:pt x="2041" y="733"/>
                  </a:lnTo>
                  <a:lnTo>
                    <a:pt x="2044" y="700"/>
                  </a:lnTo>
                  <a:lnTo>
                    <a:pt x="2044" y="664"/>
                  </a:lnTo>
                  <a:lnTo>
                    <a:pt x="2036" y="664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89"/>
            <p:cNvSpPr>
              <a:spLocks/>
            </p:cNvSpPr>
            <p:nvPr/>
          </p:nvSpPr>
          <p:spPr bwMode="auto">
            <a:xfrm>
              <a:off x="4333876" y="3917950"/>
              <a:ext cx="379413" cy="241300"/>
            </a:xfrm>
            <a:custGeom>
              <a:avLst/>
              <a:gdLst>
                <a:gd name="T0" fmla="*/ 682 w 1676"/>
                <a:gd name="T1" fmla="*/ 0 h 1065"/>
                <a:gd name="T2" fmla="*/ 585 w 1676"/>
                <a:gd name="T3" fmla="*/ 6 h 1065"/>
                <a:gd name="T4" fmla="*/ 497 w 1676"/>
                <a:gd name="T5" fmla="*/ 25 h 1065"/>
                <a:gd name="T6" fmla="*/ 415 w 1676"/>
                <a:gd name="T7" fmla="*/ 58 h 1065"/>
                <a:gd name="T8" fmla="*/ 339 w 1676"/>
                <a:gd name="T9" fmla="*/ 107 h 1065"/>
                <a:gd name="T10" fmla="*/ 305 w 1676"/>
                <a:gd name="T11" fmla="*/ 119 h 1065"/>
                <a:gd name="T12" fmla="*/ 286 w 1676"/>
                <a:gd name="T13" fmla="*/ 110 h 1065"/>
                <a:gd name="T14" fmla="*/ 276 w 1676"/>
                <a:gd name="T15" fmla="*/ 91 h 1065"/>
                <a:gd name="T16" fmla="*/ 286 w 1676"/>
                <a:gd name="T17" fmla="*/ 55 h 1065"/>
                <a:gd name="T18" fmla="*/ 319 w 1676"/>
                <a:gd name="T19" fmla="*/ 6 h 1065"/>
                <a:gd name="T20" fmla="*/ 247 w 1676"/>
                <a:gd name="T21" fmla="*/ 55 h 1065"/>
                <a:gd name="T22" fmla="*/ 184 w 1676"/>
                <a:gd name="T23" fmla="*/ 113 h 1065"/>
                <a:gd name="T24" fmla="*/ 108 w 1676"/>
                <a:gd name="T25" fmla="*/ 209 h 1065"/>
                <a:gd name="T26" fmla="*/ 50 w 1676"/>
                <a:gd name="T27" fmla="*/ 319 h 1065"/>
                <a:gd name="T28" fmla="*/ 11 w 1676"/>
                <a:gd name="T29" fmla="*/ 439 h 1065"/>
                <a:gd name="T30" fmla="*/ 0 w 1676"/>
                <a:gd name="T31" fmla="*/ 571 h 1065"/>
                <a:gd name="T32" fmla="*/ 11 w 1676"/>
                <a:gd name="T33" fmla="*/ 703 h 1065"/>
                <a:gd name="T34" fmla="*/ 50 w 1676"/>
                <a:gd name="T35" fmla="*/ 824 h 1065"/>
                <a:gd name="T36" fmla="*/ 108 w 1676"/>
                <a:gd name="T37" fmla="*/ 933 h 1065"/>
                <a:gd name="T38" fmla="*/ 184 w 1676"/>
                <a:gd name="T39" fmla="*/ 1029 h 1065"/>
                <a:gd name="T40" fmla="*/ 198 w 1676"/>
                <a:gd name="T41" fmla="*/ 1024 h 1065"/>
                <a:gd name="T42" fmla="*/ 160 w 1676"/>
                <a:gd name="T43" fmla="*/ 941 h 1065"/>
                <a:gd name="T44" fmla="*/ 135 w 1676"/>
                <a:gd name="T45" fmla="*/ 851 h 1065"/>
                <a:gd name="T46" fmla="*/ 121 w 1676"/>
                <a:gd name="T47" fmla="*/ 757 h 1065"/>
                <a:gd name="T48" fmla="*/ 121 w 1676"/>
                <a:gd name="T49" fmla="*/ 673 h 1065"/>
                <a:gd name="T50" fmla="*/ 132 w 1676"/>
                <a:gd name="T51" fmla="*/ 574 h 1065"/>
                <a:gd name="T52" fmla="*/ 171 w 1676"/>
                <a:gd name="T53" fmla="*/ 448 h 1065"/>
                <a:gd name="T54" fmla="*/ 229 w 1676"/>
                <a:gd name="T55" fmla="*/ 335 h 1065"/>
                <a:gd name="T56" fmla="*/ 308 w 1676"/>
                <a:gd name="T57" fmla="*/ 236 h 1065"/>
                <a:gd name="T58" fmla="*/ 404 w 1676"/>
                <a:gd name="T59" fmla="*/ 157 h 1065"/>
                <a:gd name="T60" fmla="*/ 514 w 1676"/>
                <a:gd name="T61" fmla="*/ 96 h 1065"/>
                <a:gd name="T62" fmla="*/ 605 w 1676"/>
                <a:gd name="T63" fmla="*/ 63 h 1065"/>
                <a:gd name="T64" fmla="*/ 668 w 1676"/>
                <a:gd name="T65" fmla="*/ 49 h 1065"/>
                <a:gd name="T66" fmla="*/ 731 w 1676"/>
                <a:gd name="T67" fmla="*/ 44 h 1065"/>
                <a:gd name="T68" fmla="*/ 1516 w 1676"/>
                <a:gd name="T69" fmla="*/ 42 h 1065"/>
                <a:gd name="T70" fmla="*/ 1597 w 1676"/>
                <a:gd name="T71" fmla="*/ 47 h 1065"/>
                <a:gd name="T72" fmla="*/ 1676 w 1676"/>
                <a:gd name="T73" fmla="*/ 63 h 1065"/>
                <a:gd name="T74" fmla="*/ 1613 w 1676"/>
                <a:gd name="T75" fmla="*/ 36 h 1065"/>
                <a:gd name="T76" fmla="*/ 1547 w 1676"/>
                <a:gd name="T77" fmla="*/ 17 h 1065"/>
                <a:gd name="T78" fmla="*/ 1476 w 1676"/>
                <a:gd name="T79" fmla="*/ 3 h 1065"/>
                <a:gd name="T80" fmla="*/ 1404 w 1676"/>
                <a:gd name="T81" fmla="*/ 0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76" h="1065">
                  <a:moveTo>
                    <a:pt x="1404" y="0"/>
                  </a:moveTo>
                  <a:lnTo>
                    <a:pt x="682" y="0"/>
                  </a:lnTo>
                  <a:lnTo>
                    <a:pt x="632" y="0"/>
                  </a:lnTo>
                  <a:lnTo>
                    <a:pt x="585" y="6"/>
                  </a:lnTo>
                  <a:lnTo>
                    <a:pt x="542" y="15"/>
                  </a:lnTo>
                  <a:lnTo>
                    <a:pt x="497" y="25"/>
                  </a:lnTo>
                  <a:lnTo>
                    <a:pt x="456" y="42"/>
                  </a:lnTo>
                  <a:lnTo>
                    <a:pt x="415" y="58"/>
                  </a:lnTo>
                  <a:lnTo>
                    <a:pt x="377" y="83"/>
                  </a:lnTo>
                  <a:lnTo>
                    <a:pt x="339" y="107"/>
                  </a:lnTo>
                  <a:lnTo>
                    <a:pt x="322" y="116"/>
                  </a:lnTo>
                  <a:lnTo>
                    <a:pt x="305" y="119"/>
                  </a:lnTo>
                  <a:lnTo>
                    <a:pt x="294" y="116"/>
                  </a:lnTo>
                  <a:lnTo>
                    <a:pt x="286" y="110"/>
                  </a:lnTo>
                  <a:lnTo>
                    <a:pt x="278" y="101"/>
                  </a:lnTo>
                  <a:lnTo>
                    <a:pt x="276" y="91"/>
                  </a:lnTo>
                  <a:lnTo>
                    <a:pt x="278" y="74"/>
                  </a:lnTo>
                  <a:lnTo>
                    <a:pt x="286" y="55"/>
                  </a:lnTo>
                  <a:lnTo>
                    <a:pt x="299" y="33"/>
                  </a:lnTo>
                  <a:lnTo>
                    <a:pt x="319" y="6"/>
                  </a:lnTo>
                  <a:lnTo>
                    <a:pt x="283" y="31"/>
                  </a:lnTo>
                  <a:lnTo>
                    <a:pt x="247" y="55"/>
                  </a:lnTo>
                  <a:lnTo>
                    <a:pt x="215" y="83"/>
                  </a:lnTo>
                  <a:lnTo>
                    <a:pt x="184" y="113"/>
                  </a:lnTo>
                  <a:lnTo>
                    <a:pt x="143" y="159"/>
                  </a:lnTo>
                  <a:lnTo>
                    <a:pt x="108" y="209"/>
                  </a:lnTo>
                  <a:lnTo>
                    <a:pt x="74" y="261"/>
                  </a:lnTo>
                  <a:lnTo>
                    <a:pt x="50" y="319"/>
                  </a:lnTo>
                  <a:lnTo>
                    <a:pt x="28" y="380"/>
                  </a:lnTo>
                  <a:lnTo>
                    <a:pt x="11" y="439"/>
                  </a:lnTo>
                  <a:lnTo>
                    <a:pt x="4" y="506"/>
                  </a:lnTo>
                  <a:lnTo>
                    <a:pt x="0" y="571"/>
                  </a:lnTo>
                  <a:lnTo>
                    <a:pt x="4" y="637"/>
                  </a:lnTo>
                  <a:lnTo>
                    <a:pt x="11" y="703"/>
                  </a:lnTo>
                  <a:lnTo>
                    <a:pt x="28" y="763"/>
                  </a:lnTo>
                  <a:lnTo>
                    <a:pt x="50" y="824"/>
                  </a:lnTo>
                  <a:lnTo>
                    <a:pt x="74" y="881"/>
                  </a:lnTo>
                  <a:lnTo>
                    <a:pt x="108" y="933"/>
                  </a:lnTo>
                  <a:lnTo>
                    <a:pt x="143" y="982"/>
                  </a:lnTo>
                  <a:lnTo>
                    <a:pt x="184" y="1029"/>
                  </a:lnTo>
                  <a:lnTo>
                    <a:pt x="220" y="1065"/>
                  </a:lnTo>
                  <a:lnTo>
                    <a:pt x="198" y="1024"/>
                  </a:lnTo>
                  <a:lnTo>
                    <a:pt x="177" y="982"/>
                  </a:lnTo>
                  <a:lnTo>
                    <a:pt x="160" y="941"/>
                  </a:lnTo>
                  <a:lnTo>
                    <a:pt x="146" y="898"/>
                  </a:lnTo>
                  <a:lnTo>
                    <a:pt x="135" y="851"/>
                  </a:lnTo>
                  <a:lnTo>
                    <a:pt x="126" y="804"/>
                  </a:lnTo>
                  <a:lnTo>
                    <a:pt x="121" y="757"/>
                  </a:lnTo>
                  <a:lnTo>
                    <a:pt x="119" y="709"/>
                  </a:lnTo>
                  <a:lnTo>
                    <a:pt x="121" y="673"/>
                  </a:lnTo>
                  <a:lnTo>
                    <a:pt x="121" y="640"/>
                  </a:lnTo>
                  <a:lnTo>
                    <a:pt x="132" y="574"/>
                  </a:lnTo>
                  <a:lnTo>
                    <a:pt x="148" y="511"/>
                  </a:lnTo>
                  <a:lnTo>
                    <a:pt x="171" y="448"/>
                  </a:lnTo>
                  <a:lnTo>
                    <a:pt x="198" y="390"/>
                  </a:lnTo>
                  <a:lnTo>
                    <a:pt x="229" y="335"/>
                  </a:lnTo>
                  <a:lnTo>
                    <a:pt x="267" y="286"/>
                  </a:lnTo>
                  <a:lnTo>
                    <a:pt x="308" y="236"/>
                  </a:lnTo>
                  <a:lnTo>
                    <a:pt x="355" y="195"/>
                  </a:lnTo>
                  <a:lnTo>
                    <a:pt x="404" y="157"/>
                  </a:lnTo>
                  <a:lnTo>
                    <a:pt x="456" y="124"/>
                  </a:lnTo>
                  <a:lnTo>
                    <a:pt x="514" y="96"/>
                  </a:lnTo>
                  <a:lnTo>
                    <a:pt x="575" y="72"/>
                  </a:lnTo>
                  <a:lnTo>
                    <a:pt x="605" y="63"/>
                  </a:lnTo>
                  <a:lnTo>
                    <a:pt x="636" y="55"/>
                  </a:lnTo>
                  <a:lnTo>
                    <a:pt x="668" y="49"/>
                  </a:lnTo>
                  <a:lnTo>
                    <a:pt x="701" y="47"/>
                  </a:lnTo>
                  <a:lnTo>
                    <a:pt x="731" y="44"/>
                  </a:lnTo>
                  <a:lnTo>
                    <a:pt x="767" y="42"/>
                  </a:lnTo>
                  <a:lnTo>
                    <a:pt x="1516" y="42"/>
                  </a:lnTo>
                  <a:lnTo>
                    <a:pt x="1558" y="44"/>
                  </a:lnTo>
                  <a:lnTo>
                    <a:pt x="1597" y="47"/>
                  </a:lnTo>
                  <a:lnTo>
                    <a:pt x="1638" y="55"/>
                  </a:lnTo>
                  <a:lnTo>
                    <a:pt x="1676" y="63"/>
                  </a:lnTo>
                  <a:lnTo>
                    <a:pt x="1644" y="49"/>
                  </a:lnTo>
                  <a:lnTo>
                    <a:pt x="1613" y="36"/>
                  </a:lnTo>
                  <a:lnTo>
                    <a:pt x="1581" y="25"/>
                  </a:lnTo>
                  <a:lnTo>
                    <a:pt x="1547" y="17"/>
                  </a:lnTo>
                  <a:lnTo>
                    <a:pt x="1511" y="9"/>
                  </a:lnTo>
                  <a:lnTo>
                    <a:pt x="1476" y="3"/>
                  </a:lnTo>
                  <a:lnTo>
                    <a:pt x="1440" y="0"/>
                  </a:lnTo>
                  <a:lnTo>
                    <a:pt x="1404" y="0"/>
                  </a:lnTo>
                  <a:close/>
                </a:path>
              </a:pathLst>
            </a:custGeom>
            <a:solidFill>
              <a:srgbClr val="C9CA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90"/>
            <p:cNvSpPr>
              <a:spLocks/>
            </p:cNvSpPr>
            <p:nvPr/>
          </p:nvSpPr>
          <p:spPr bwMode="auto">
            <a:xfrm>
              <a:off x="4332288" y="3914775"/>
              <a:ext cx="77788" cy="249238"/>
            </a:xfrm>
            <a:custGeom>
              <a:avLst/>
              <a:gdLst>
                <a:gd name="T0" fmla="*/ 347 w 347"/>
                <a:gd name="T1" fmla="*/ 0 h 1101"/>
                <a:gd name="T2" fmla="*/ 307 w 347"/>
                <a:gd name="T3" fmla="*/ 23 h 1101"/>
                <a:gd name="T4" fmla="*/ 273 w 347"/>
                <a:gd name="T5" fmla="*/ 47 h 1101"/>
                <a:gd name="T6" fmla="*/ 237 w 347"/>
                <a:gd name="T7" fmla="*/ 75 h 1101"/>
                <a:gd name="T8" fmla="*/ 203 w 347"/>
                <a:gd name="T9" fmla="*/ 102 h 1101"/>
                <a:gd name="T10" fmla="*/ 174 w 347"/>
                <a:gd name="T11" fmla="*/ 135 h 1101"/>
                <a:gd name="T12" fmla="*/ 145 w 347"/>
                <a:gd name="T13" fmla="*/ 168 h 1101"/>
                <a:gd name="T14" fmla="*/ 118 w 347"/>
                <a:gd name="T15" fmla="*/ 203 h 1101"/>
                <a:gd name="T16" fmla="*/ 96 w 347"/>
                <a:gd name="T17" fmla="*/ 239 h 1101"/>
                <a:gd name="T18" fmla="*/ 75 w 347"/>
                <a:gd name="T19" fmla="*/ 277 h 1101"/>
                <a:gd name="T20" fmla="*/ 55 w 347"/>
                <a:gd name="T21" fmla="*/ 319 h 1101"/>
                <a:gd name="T22" fmla="*/ 39 w 347"/>
                <a:gd name="T23" fmla="*/ 360 h 1101"/>
                <a:gd name="T24" fmla="*/ 25 w 347"/>
                <a:gd name="T25" fmla="*/ 401 h 1101"/>
                <a:gd name="T26" fmla="*/ 14 w 347"/>
                <a:gd name="T27" fmla="*/ 448 h 1101"/>
                <a:gd name="T28" fmla="*/ 6 w 347"/>
                <a:gd name="T29" fmla="*/ 492 h 1101"/>
                <a:gd name="T30" fmla="*/ 0 w 347"/>
                <a:gd name="T31" fmla="*/ 538 h 1101"/>
                <a:gd name="T32" fmla="*/ 0 w 347"/>
                <a:gd name="T33" fmla="*/ 585 h 1101"/>
                <a:gd name="T34" fmla="*/ 0 w 347"/>
                <a:gd name="T35" fmla="*/ 624 h 1101"/>
                <a:gd name="T36" fmla="*/ 3 w 347"/>
                <a:gd name="T37" fmla="*/ 662 h 1101"/>
                <a:gd name="T38" fmla="*/ 8 w 347"/>
                <a:gd name="T39" fmla="*/ 700 h 1101"/>
                <a:gd name="T40" fmla="*/ 17 w 347"/>
                <a:gd name="T41" fmla="*/ 739 h 1101"/>
                <a:gd name="T42" fmla="*/ 25 w 347"/>
                <a:gd name="T43" fmla="*/ 775 h 1101"/>
                <a:gd name="T44" fmla="*/ 36 w 347"/>
                <a:gd name="T45" fmla="*/ 811 h 1101"/>
                <a:gd name="T46" fmla="*/ 50 w 347"/>
                <a:gd name="T47" fmla="*/ 843 h 1101"/>
                <a:gd name="T48" fmla="*/ 66 w 347"/>
                <a:gd name="T49" fmla="*/ 879 h 1101"/>
                <a:gd name="T50" fmla="*/ 82 w 347"/>
                <a:gd name="T51" fmla="*/ 908 h 1101"/>
                <a:gd name="T52" fmla="*/ 102 w 347"/>
                <a:gd name="T53" fmla="*/ 942 h 1101"/>
                <a:gd name="T54" fmla="*/ 121 w 347"/>
                <a:gd name="T55" fmla="*/ 972 h 1101"/>
                <a:gd name="T56" fmla="*/ 143 w 347"/>
                <a:gd name="T57" fmla="*/ 1000 h 1101"/>
                <a:gd name="T58" fmla="*/ 165 w 347"/>
                <a:gd name="T59" fmla="*/ 1027 h 1101"/>
                <a:gd name="T60" fmla="*/ 190 w 347"/>
                <a:gd name="T61" fmla="*/ 1054 h 1101"/>
                <a:gd name="T62" fmla="*/ 217 w 347"/>
                <a:gd name="T63" fmla="*/ 1079 h 1101"/>
                <a:gd name="T64" fmla="*/ 244 w 347"/>
                <a:gd name="T65" fmla="*/ 1101 h 1101"/>
                <a:gd name="T66" fmla="*/ 228 w 347"/>
                <a:gd name="T67" fmla="*/ 1079 h 1101"/>
                <a:gd name="T68" fmla="*/ 192 w 347"/>
                <a:gd name="T69" fmla="*/ 1043 h 1101"/>
                <a:gd name="T70" fmla="*/ 151 w 347"/>
                <a:gd name="T71" fmla="*/ 996 h 1101"/>
                <a:gd name="T72" fmla="*/ 116 w 347"/>
                <a:gd name="T73" fmla="*/ 947 h 1101"/>
                <a:gd name="T74" fmla="*/ 82 w 347"/>
                <a:gd name="T75" fmla="*/ 895 h 1101"/>
                <a:gd name="T76" fmla="*/ 58 w 347"/>
                <a:gd name="T77" fmla="*/ 838 h 1101"/>
                <a:gd name="T78" fmla="*/ 36 w 347"/>
                <a:gd name="T79" fmla="*/ 777 h 1101"/>
                <a:gd name="T80" fmla="*/ 19 w 347"/>
                <a:gd name="T81" fmla="*/ 717 h 1101"/>
                <a:gd name="T82" fmla="*/ 12 w 347"/>
                <a:gd name="T83" fmla="*/ 651 h 1101"/>
                <a:gd name="T84" fmla="*/ 8 w 347"/>
                <a:gd name="T85" fmla="*/ 585 h 1101"/>
                <a:gd name="T86" fmla="*/ 12 w 347"/>
                <a:gd name="T87" fmla="*/ 520 h 1101"/>
                <a:gd name="T88" fmla="*/ 19 w 347"/>
                <a:gd name="T89" fmla="*/ 453 h 1101"/>
                <a:gd name="T90" fmla="*/ 36 w 347"/>
                <a:gd name="T91" fmla="*/ 394 h 1101"/>
                <a:gd name="T92" fmla="*/ 58 w 347"/>
                <a:gd name="T93" fmla="*/ 333 h 1101"/>
                <a:gd name="T94" fmla="*/ 82 w 347"/>
                <a:gd name="T95" fmla="*/ 275 h 1101"/>
                <a:gd name="T96" fmla="*/ 116 w 347"/>
                <a:gd name="T97" fmla="*/ 223 h 1101"/>
                <a:gd name="T98" fmla="*/ 151 w 347"/>
                <a:gd name="T99" fmla="*/ 173 h 1101"/>
                <a:gd name="T100" fmla="*/ 192 w 347"/>
                <a:gd name="T101" fmla="*/ 127 h 1101"/>
                <a:gd name="T102" fmla="*/ 223 w 347"/>
                <a:gd name="T103" fmla="*/ 97 h 1101"/>
                <a:gd name="T104" fmla="*/ 255 w 347"/>
                <a:gd name="T105" fmla="*/ 69 h 1101"/>
                <a:gd name="T106" fmla="*/ 291 w 347"/>
                <a:gd name="T107" fmla="*/ 45 h 1101"/>
                <a:gd name="T108" fmla="*/ 327 w 347"/>
                <a:gd name="T109" fmla="*/ 20 h 1101"/>
                <a:gd name="T110" fmla="*/ 347 w 347"/>
                <a:gd name="T111" fmla="*/ 0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7" h="1101">
                  <a:moveTo>
                    <a:pt x="347" y="0"/>
                  </a:moveTo>
                  <a:lnTo>
                    <a:pt x="307" y="23"/>
                  </a:lnTo>
                  <a:lnTo>
                    <a:pt x="273" y="47"/>
                  </a:lnTo>
                  <a:lnTo>
                    <a:pt x="237" y="75"/>
                  </a:lnTo>
                  <a:lnTo>
                    <a:pt x="203" y="102"/>
                  </a:lnTo>
                  <a:lnTo>
                    <a:pt x="174" y="135"/>
                  </a:lnTo>
                  <a:lnTo>
                    <a:pt x="145" y="168"/>
                  </a:lnTo>
                  <a:lnTo>
                    <a:pt x="118" y="203"/>
                  </a:lnTo>
                  <a:lnTo>
                    <a:pt x="96" y="239"/>
                  </a:lnTo>
                  <a:lnTo>
                    <a:pt x="75" y="277"/>
                  </a:lnTo>
                  <a:lnTo>
                    <a:pt x="55" y="319"/>
                  </a:lnTo>
                  <a:lnTo>
                    <a:pt x="39" y="360"/>
                  </a:lnTo>
                  <a:lnTo>
                    <a:pt x="25" y="401"/>
                  </a:lnTo>
                  <a:lnTo>
                    <a:pt x="14" y="448"/>
                  </a:lnTo>
                  <a:lnTo>
                    <a:pt x="6" y="492"/>
                  </a:lnTo>
                  <a:lnTo>
                    <a:pt x="0" y="538"/>
                  </a:lnTo>
                  <a:lnTo>
                    <a:pt x="0" y="585"/>
                  </a:lnTo>
                  <a:lnTo>
                    <a:pt x="0" y="624"/>
                  </a:lnTo>
                  <a:lnTo>
                    <a:pt x="3" y="662"/>
                  </a:lnTo>
                  <a:lnTo>
                    <a:pt x="8" y="700"/>
                  </a:lnTo>
                  <a:lnTo>
                    <a:pt x="17" y="739"/>
                  </a:lnTo>
                  <a:lnTo>
                    <a:pt x="25" y="775"/>
                  </a:lnTo>
                  <a:lnTo>
                    <a:pt x="36" y="811"/>
                  </a:lnTo>
                  <a:lnTo>
                    <a:pt x="50" y="843"/>
                  </a:lnTo>
                  <a:lnTo>
                    <a:pt x="66" y="879"/>
                  </a:lnTo>
                  <a:lnTo>
                    <a:pt x="82" y="908"/>
                  </a:lnTo>
                  <a:lnTo>
                    <a:pt x="102" y="942"/>
                  </a:lnTo>
                  <a:lnTo>
                    <a:pt x="121" y="972"/>
                  </a:lnTo>
                  <a:lnTo>
                    <a:pt x="143" y="1000"/>
                  </a:lnTo>
                  <a:lnTo>
                    <a:pt x="165" y="1027"/>
                  </a:lnTo>
                  <a:lnTo>
                    <a:pt x="190" y="1054"/>
                  </a:lnTo>
                  <a:lnTo>
                    <a:pt x="217" y="1079"/>
                  </a:lnTo>
                  <a:lnTo>
                    <a:pt x="244" y="1101"/>
                  </a:lnTo>
                  <a:lnTo>
                    <a:pt x="228" y="1079"/>
                  </a:lnTo>
                  <a:lnTo>
                    <a:pt x="192" y="1043"/>
                  </a:lnTo>
                  <a:lnTo>
                    <a:pt x="151" y="996"/>
                  </a:lnTo>
                  <a:lnTo>
                    <a:pt x="116" y="947"/>
                  </a:lnTo>
                  <a:lnTo>
                    <a:pt x="82" y="895"/>
                  </a:lnTo>
                  <a:lnTo>
                    <a:pt x="58" y="838"/>
                  </a:lnTo>
                  <a:lnTo>
                    <a:pt x="36" y="777"/>
                  </a:lnTo>
                  <a:lnTo>
                    <a:pt x="19" y="717"/>
                  </a:lnTo>
                  <a:lnTo>
                    <a:pt x="12" y="651"/>
                  </a:lnTo>
                  <a:lnTo>
                    <a:pt x="8" y="585"/>
                  </a:lnTo>
                  <a:lnTo>
                    <a:pt x="12" y="520"/>
                  </a:lnTo>
                  <a:lnTo>
                    <a:pt x="19" y="453"/>
                  </a:lnTo>
                  <a:lnTo>
                    <a:pt x="36" y="394"/>
                  </a:lnTo>
                  <a:lnTo>
                    <a:pt x="58" y="333"/>
                  </a:lnTo>
                  <a:lnTo>
                    <a:pt x="82" y="275"/>
                  </a:lnTo>
                  <a:lnTo>
                    <a:pt x="116" y="223"/>
                  </a:lnTo>
                  <a:lnTo>
                    <a:pt x="151" y="173"/>
                  </a:lnTo>
                  <a:lnTo>
                    <a:pt x="192" y="127"/>
                  </a:lnTo>
                  <a:lnTo>
                    <a:pt x="223" y="97"/>
                  </a:lnTo>
                  <a:lnTo>
                    <a:pt x="255" y="69"/>
                  </a:lnTo>
                  <a:lnTo>
                    <a:pt x="291" y="45"/>
                  </a:lnTo>
                  <a:lnTo>
                    <a:pt x="327" y="20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6437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191"/>
            <p:cNvSpPr>
              <a:spLocks/>
            </p:cNvSpPr>
            <p:nvPr/>
          </p:nvSpPr>
          <p:spPr bwMode="auto">
            <a:xfrm>
              <a:off x="4362451" y="3929063"/>
              <a:ext cx="460375" cy="298450"/>
            </a:xfrm>
            <a:custGeom>
              <a:avLst/>
              <a:gdLst>
                <a:gd name="T0" fmla="*/ 2028 w 2028"/>
                <a:gd name="T1" fmla="*/ 692 h 1315"/>
                <a:gd name="T2" fmla="*/ 2017 w 2028"/>
                <a:gd name="T3" fmla="*/ 791 h 1315"/>
                <a:gd name="T4" fmla="*/ 1979 w 2028"/>
                <a:gd name="T5" fmla="*/ 915 h 1315"/>
                <a:gd name="T6" fmla="*/ 1921 w 2028"/>
                <a:gd name="T7" fmla="*/ 1027 h 1315"/>
                <a:gd name="T8" fmla="*/ 1842 w 2028"/>
                <a:gd name="T9" fmla="*/ 1123 h 1315"/>
                <a:gd name="T10" fmla="*/ 1748 w 2028"/>
                <a:gd name="T11" fmla="*/ 1203 h 1315"/>
                <a:gd name="T12" fmla="*/ 1638 w 2028"/>
                <a:gd name="T13" fmla="*/ 1262 h 1315"/>
                <a:gd name="T14" fmla="*/ 1520 w 2028"/>
                <a:gd name="T15" fmla="*/ 1302 h 1315"/>
                <a:gd name="T16" fmla="*/ 1457 w 2028"/>
                <a:gd name="T17" fmla="*/ 1312 h 1315"/>
                <a:gd name="T18" fmla="*/ 1390 w 2028"/>
                <a:gd name="T19" fmla="*/ 1315 h 1315"/>
                <a:gd name="T20" fmla="*/ 608 w 2028"/>
                <a:gd name="T21" fmla="*/ 1315 h 1315"/>
                <a:gd name="T22" fmla="*/ 542 w 2028"/>
                <a:gd name="T23" fmla="*/ 1307 h 1315"/>
                <a:gd name="T24" fmla="*/ 452 w 2028"/>
                <a:gd name="T25" fmla="*/ 1285 h 1315"/>
                <a:gd name="T26" fmla="*/ 335 w 2028"/>
                <a:gd name="T27" fmla="*/ 1235 h 1315"/>
                <a:gd name="T28" fmla="*/ 234 w 2028"/>
                <a:gd name="T29" fmla="*/ 1165 h 1315"/>
                <a:gd name="T30" fmla="*/ 146 w 2028"/>
                <a:gd name="T31" fmla="*/ 1077 h 1315"/>
                <a:gd name="T32" fmla="*/ 78 w 2028"/>
                <a:gd name="T33" fmla="*/ 972 h 1315"/>
                <a:gd name="T34" fmla="*/ 31 w 2028"/>
                <a:gd name="T35" fmla="*/ 854 h 1315"/>
                <a:gd name="T36" fmla="*/ 4 w 2028"/>
                <a:gd name="T37" fmla="*/ 725 h 1315"/>
                <a:gd name="T38" fmla="*/ 0 w 2028"/>
                <a:gd name="T39" fmla="*/ 660 h 1315"/>
                <a:gd name="T40" fmla="*/ 4 w 2028"/>
                <a:gd name="T41" fmla="*/ 591 h 1315"/>
                <a:gd name="T42" fmla="*/ 31 w 2028"/>
                <a:gd name="T43" fmla="*/ 464 h 1315"/>
                <a:gd name="T44" fmla="*/ 78 w 2028"/>
                <a:gd name="T45" fmla="*/ 347 h 1315"/>
                <a:gd name="T46" fmla="*/ 146 w 2028"/>
                <a:gd name="T47" fmla="*/ 243 h 1315"/>
                <a:gd name="T48" fmla="*/ 234 w 2028"/>
                <a:gd name="T49" fmla="*/ 151 h 1315"/>
                <a:gd name="T50" fmla="*/ 335 w 2028"/>
                <a:gd name="T51" fmla="*/ 81 h 1315"/>
                <a:gd name="T52" fmla="*/ 452 w 2028"/>
                <a:gd name="T53" fmla="*/ 31 h 1315"/>
                <a:gd name="T54" fmla="*/ 542 w 2028"/>
                <a:gd name="T55" fmla="*/ 9 h 1315"/>
                <a:gd name="T56" fmla="*/ 608 w 2028"/>
                <a:gd name="T57" fmla="*/ 4 h 1315"/>
                <a:gd name="T58" fmla="*/ 1390 w 2028"/>
                <a:gd name="T59" fmla="*/ 0 h 1315"/>
                <a:gd name="T60" fmla="*/ 1457 w 2028"/>
                <a:gd name="T61" fmla="*/ 6 h 1315"/>
                <a:gd name="T62" fmla="*/ 1520 w 2028"/>
                <a:gd name="T63" fmla="*/ 14 h 1315"/>
                <a:gd name="T64" fmla="*/ 1638 w 2028"/>
                <a:gd name="T65" fmla="*/ 52 h 1315"/>
                <a:gd name="T66" fmla="*/ 1748 w 2028"/>
                <a:gd name="T67" fmla="*/ 113 h 1315"/>
                <a:gd name="T68" fmla="*/ 1842 w 2028"/>
                <a:gd name="T69" fmla="*/ 196 h 1315"/>
                <a:gd name="T70" fmla="*/ 1921 w 2028"/>
                <a:gd name="T71" fmla="*/ 291 h 1315"/>
                <a:gd name="T72" fmla="*/ 1979 w 2028"/>
                <a:gd name="T73" fmla="*/ 404 h 1315"/>
                <a:gd name="T74" fmla="*/ 2017 w 2028"/>
                <a:gd name="T75" fmla="*/ 527 h 1315"/>
                <a:gd name="T76" fmla="*/ 2028 w 2028"/>
                <a:gd name="T77" fmla="*/ 626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5">
                  <a:moveTo>
                    <a:pt x="2028" y="660"/>
                  </a:moveTo>
                  <a:lnTo>
                    <a:pt x="2028" y="692"/>
                  </a:lnTo>
                  <a:lnTo>
                    <a:pt x="2026" y="725"/>
                  </a:lnTo>
                  <a:lnTo>
                    <a:pt x="2017" y="791"/>
                  </a:lnTo>
                  <a:lnTo>
                    <a:pt x="2001" y="854"/>
                  </a:lnTo>
                  <a:lnTo>
                    <a:pt x="1979" y="915"/>
                  </a:lnTo>
                  <a:lnTo>
                    <a:pt x="1952" y="972"/>
                  </a:lnTo>
                  <a:lnTo>
                    <a:pt x="1921" y="1027"/>
                  </a:lnTo>
                  <a:lnTo>
                    <a:pt x="1883" y="1077"/>
                  </a:lnTo>
                  <a:lnTo>
                    <a:pt x="1842" y="1123"/>
                  </a:lnTo>
                  <a:lnTo>
                    <a:pt x="1797" y="1165"/>
                  </a:lnTo>
                  <a:lnTo>
                    <a:pt x="1748" y="1203"/>
                  </a:lnTo>
                  <a:lnTo>
                    <a:pt x="1696" y="1235"/>
                  </a:lnTo>
                  <a:lnTo>
                    <a:pt x="1638" y="1262"/>
                  </a:lnTo>
                  <a:lnTo>
                    <a:pt x="1581" y="1285"/>
                  </a:lnTo>
                  <a:lnTo>
                    <a:pt x="1520" y="1302"/>
                  </a:lnTo>
                  <a:lnTo>
                    <a:pt x="1487" y="1307"/>
                  </a:lnTo>
                  <a:lnTo>
                    <a:pt x="1457" y="1312"/>
                  </a:lnTo>
                  <a:lnTo>
                    <a:pt x="1424" y="1315"/>
                  </a:lnTo>
                  <a:lnTo>
                    <a:pt x="1390" y="1315"/>
                  </a:lnTo>
                  <a:lnTo>
                    <a:pt x="641" y="1315"/>
                  </a:lnTo>
                  <a:lnTo>
                    <a:pt x="608" y="1315"/>
                  </a:lnTo>
                  <a:lnTo>
                    <a:pt x="575" y="1312"/>
                  </a:lnTo>
                  <a:lnTo>
                    <a:pt x="542" y="1307"/>
                  </a:lnTo>
                  <a:lnTo>
                    <a:pt x="512" y="1302"/>
                  </a:lnTo>
                  <a:lnTo>
                    <a:pt x="452" y="1285"/>
                  </a:lnTo>
                  <a:lnTo>
                    <a:pt x="391" y="1262"/>
                  </a:lnTo>
                  <a:lnTo>
                    <a:pt x="335" y="1235"/>
                  </a:lnTo>
                  <a:lnTo>
                    <a:pt x="283" y="1203"/>
                  </a:lnTo>
                  <a:lnTo>
                    <a:pt x="234" y="1165"/>
                  </a:lnTo>
                  <a:lnTo>
                    <a:pt x="188" y="1123"/>
                  </a:lnTo>
                  <a:lnTo>
                    <a:pt x="146" y="1077"/>
                  </a:lnTo>
                  <a:lnTo>
                    <a:pt x="110" y="1027"/>
                  </a:lnTo>
                  <a:lnTo>
                    <a:pt x="78" y="972"/>
                  </a:lnTo>
                  <a:lnTo>
                    <a:pt x="53" y="915"/>
                  </a:lnTo>
                  <a:lnTo>
                    <a:pt x="31" y="854"/>
                  </a:lnTo>
                  <a:lnTo>
                    <a:pt x="15" y="791"/>
                  </a:lnTo>
                  <a:lnTo>
                    <a:pt x="4" y="725"/>
                  </a:lnTo>
                  <a:lnTo>
                    <a:pt x="4" y="692"/>
                  </a:lnTo>
                  <a:lnTo>
                    <a:pt x="0" y="660"/>
                  </a:lnTo>
                  <a:lnTo>
                    <a:pt x="4" y="626"/>
                  </a:lnTo>
                  <a:lnTo>
                    <a:pt x="4" y="591"/>
                  </a:lnTo>
                  <a:lnTo>
                    <a:pt x="15" y="527"/>
                  </a:lnTo>
                  <a:lnTo>
                    <a:pt x="31" y="464"/>
                  </a:lnTo>
                  <a:lnTo>
                    <a:pt x="53" y="404"/>
                  </a:lnTo>
                  <a:lnTo>
                    <a:pt x="78" y="347"/>
                  </a:lnTo>
                  <a:lnTo>
                    <a:pt x="110" y="291"/>
                  </a:lnTo>
                  <a:lnTo>
                    <a:pt x="146" y="243"/>
                  </a:lnTo>
                  <a:lnTo>
                    <a:pt x="188" y="196"/>
                  </a:lnTo>
                  <a:lnTo>
                    <a:pt x="234" y="151"/>
                  </a:lnTo>
                  <a:lnTo>
                    <a:pt x="283" y="113"/>
                  </a:lnTo>
                  <a:lnTo>
                    <a:pt x="335" y="81"/>
                  </a:lnTo>
                  <a:lnTo>
                    <a:pt x="391" y="52"/>
                  </a:lnTo>
                  <a:lnTo>
                    <a:pt x="452" y="31"/>
                  </a:lnTo>
                  <a:lnTo>
                    <a:pt x="512" y="14"/>
                  </a:lnTo>
                  <a:lnTo>
                    <a:pt x="542" y="9"/>
                  </a:lnTo>
                  <a:lnTo>
                    <a:pt x="575" y="6"/>
                  </a:lnTo>
                  <a:lnTo>
                    <a:pt x="608" y="4"/>
                  </a:lnTo>
                  <a:lnTo>
                    <a:pt x="641" y="0"/>
                  </a:lnTo>
                  <a:lnTo>
                    <a:pt x="1390" y="0"/>
                  </a:lnTo>
                  <a:lnTo>
                    <a:pt x="1424" y="4"/>
                  </a:lnTo>
                  <a:lnTo>
                    <a:pt x="1457" y="6"/>
                  </a:lnTo>
                  <a:lnTo>
                    <a:pt x="1487" y="9"/>
                  </a:lnTo>
                  <a:lnTo>
                    <a:pt x="1520" y="14"/>
                  </a:lnTo>
                  <a:lnTo>
                    <a:pt x="1581" y="31"/>
                  </a:lnTo>
                  <a:lnTo>
                    <a:pt x="1638" y="52"/>
                  </a:lnTo>
                  <a:lnTo>
                    <a:pt x="1696" y="81"/>
                  </a:lnTo>
                  <a:lnTo>
                    <a:pt x="1748" y="113"/>
                  </a:lnTo>
                  <a:lnTo>
                    <a:pt x="1797" y="151"/>
                  </a:lnTo>
                  <a:lnTo>
                    <a:pt x="1842" y="196"/>
                  </a:lnTo>
                  <a:lnTo>
                    <a:pt x="1883" y="243"/>
                  </a:lnTo>
                  <a:lnTo>
                    <a:pt x="1921" y="291"/>
                  </a:lnTo>
                  <a:lnTo>
                    <a:pt x="1952" y="347"/>
                  </a:lnTo>
                  <a:lnTo>
                    <a:pt x="1979" y="404"/>
                  </a:lnTo>
                  <a:lnTo>
                    <a:pt x="2001" y="464"/>
                  </a:lnTo>
                  <a:lnTo>
                    <a:pt x="2017" y="527"/>
                  </a:lnTo>
                  <a:lnTo>
                    <a:pt x="2026" y="591"/>
                  </a:lnTo>
                  <a:lnTo>
                    <a:pt x="2028" y="626"/>
                  </a:lnTo>
                  <a:lnTo>
                    <a:pt x="2028" y="660"/>
                  </a:lnTo>
                  <a:close/>
                </a:path>
              </a:pathLst>
            </a:custGeom>
            <a:solidFill>
              <a:srgbClr val="D9E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192"/>
            <p:cNvSpPr>
              <a:spLocks/>
            </p:cNvSpPr>
            <p:nvPr/>
          </p:nvSpPr>
          <p:spPr bwMode="auto">
            <a:xfrm>
              <a:off x="4360863" y="3927475"/>
              <a:ext cx="463550" cy="301625"/>
            </a:xfrm>
            <a:custGeom>
              <a:avLst/>
              <a:gdLst>
                <a:gd name="T0" fmla="*/ 2024 w 2044"/>
                <a:gd name="T1" fmla="*/ 732 h 1330"/>
                <a:gd name="T2" fmla="*/ 1977 w 2044"/>
                <a:gd name="T3" fmla="*/ 919 h 1330"/>
                <a:gd name="T4" fmla="*/ 1885 w 2044"/>
                <a:gd name="T5" fmla="*/ 1078 h 1330"/>
                <a:gd name="T6" fmla="*/ 1750 w 2044"/>
                <a:gd name="T7" fmla="*/ 1204 h 1330"/>
                <a:gd name="T8" fmla="*/ 1585 w 2044"/>
                <a:gd name="T9" fmla="*/ 1284 h 1330"/>
                <a:gd name="T10" fmla="*/ 1431 w 2044"/>
                <a:gd name="T11" fmla="*/ 1314 h 1330"/>
                <a:gd name="T12" fmla="*/ 615 w 2044"/>
                <a:gd name="T13" fmla="*/ 1314 h 1330"/>
                <a:gd name="T14" fmla="*/ 459 w 2044"/>
                <a:gd name="T15" fmla="*/ 1284 h 1330"/>
                <a:gd name="T16" fmla="*/ 294 w 2044"/>
                <a:gd name="T17" fmla="*/ 1204 h 1330"/>
                <a:gd name="T18" fmla="*/ 162 w 2044"/>
                <a:gd name="T19" fmla="*/ 1078 h 1330"/>
                <a:gd name="T20" fmla="*/ 65 w 2044"/>
                <a:gd name="T21" fmla="*/ 919 h 1330"/>
                <a:gd name="T22" fmla="*/ 18 w 2044"/>
                <a:gd name="T23" fmla="*/ 732 h 1330"/>
                <a:gd name="T24" fmla="*/ 29 w 2044"/>
                <a:gd name="T25" fmla="*/ 534 h 1330"/>
                <a:gd name="T26" fmla="*/ 93 w 2044"/>
                <a:gd name="T27" fmla="*/ 356 h 1330"/>
                <a:gd name="T28" fmla="*/ 200 w 2044"/>
                <a:gd name="T29" fmla="*/ 208 h 1330"/>
                <a:gd name="T30" fmla="*/ 346 w 2044"/>
                <a:gd name="T31" fmla="*/ 95 h 1330"/>
                <a:gd name="T32" fmla="*/ 519 w 2044"/>
                <a:gd name="T33" fmla="*/ 30 h 1330"/>
                <a:gd name="T34" fmla="*/ 615 w 2044"/>
                <a:gd name="T35" fmla="*/ 19 h 1330"/>
                <a:gd name="T36" fmla="*/ 1431 w 2044"/>
                <a:gd name="T37" fmla="*/ 19 h 1330"/>
                <a:gd name="T38" fmla="*/ 1525 w 2044"/>
                <a:gd name="T39" fmla="*/ 30 h 1330"/>
                <a:gd name="T40" fmla="*/ 1698 w 2044"/>
                <a:gd name="T41" fmla="*/ 95 h 1330"/>
                <a:gd name="T42" fmla="*/ 1843 w 2044"/>
                <a:gd name="T43" fmla="*/ 208 h 1330"/>
                <a:gd name="T44" fmla="*/ 1953 w 2044"/>
                <a:gd name="T45" fmla="*/ 356 h 1330"/>
                <a:gd name="T46" fmla="*/ 2016 w 2044"/>
                <a:gd name="T47" fmla="*/ 534 h 1330"/>
                <a:gd name="T48" fmla="*/ 2035 w 2044"/>
                <a:gd name="T49" fmla="*/ 667 h 1330"/>
                <a:gd name="T50" fmla="*/ 2041 w 2044"/>
                <a:gd name="T51" fmla="*/ 598 h 1330"/>
                <a:gd name="T52" fmla="*/ 1995 w 2044"/>
                <a:gd name="T53" fmla="*/ 406 h 1330"/>
                <a:gd name="T54" fmla="*/ 1898 w 2044"/>
                <a:gd name="T55" fmla="*/ 244 h 1330"/>
                <a:gd name="T56" fmla="*/ 1761 w 2044"/>
                <a:gd name="T57" fmla="*/ 115 h 1330"/>
                <a:gd name="T58" fmla="*/ 1590 w 2044"/>
                <a:gd name="T59" fmla="*/ 30 h 1330"/>
                <a:gd name="T60" fmla="*/ 1496 w 2044"/>
                <a:gd name="T61" fmla="*/ 7 h 1330"/>
                <a:gd name="T62" fmla="*/ 1397 w 2044"/>
                <a:gd name="T63" fmla="*/ 0 h 1330"/>
                <a:gd name="T64" fmla="*/ 582 w 2044"/>
                <a:gd name="T65" fmla="*/ 5 h 1330"/>
                <a:gd name="T66" fmla="*/ 486 w 2044"/>
                <a:gd name="T67" fmla="*/ 21 h 1330"/>
                <a:gd name="T68" fmla="*/ 337 w 2044"/>
                <a:gd name="T69" fmla="*/ 82 h 1330"/>
                <a:gd name="T70" fmla="*/ 189 w 2044"/>
                <a:gd name="T71" fmla="*/ 194 h 1330"/>
                <a:gd name="T72" fmla="*/ 79 w 2044"/>
                <a:gd name="T73" fmla="*/ 348 h 1330"/>
                <a:gd name="T74" fmla="*/ 13 w 2044"/>
                <a:gd name="T75" fmla="*/ 532 h 1330"/>
                <a:gd name="T76" fmla="*/ 0 w 2044"/>
                <a:gd name="T77" fmla="*/ 667 h 1330"/>
                <a:gd name="T78" fmla="*/ 13 w 2044"/>
                <a:gd name="T79" fmla="*/ 800 h 1330"/>
                <a:gd name="T80" fmla="*/ 79 w 2044"/>
                <a:gd name="T81" fmla="*/ 982 h 1330"/>
                <a:gd name="T82" fmla="*/ 189 w 2044"/>
                <a:gd name="T83" fmla="*/ 1136 h 1330"/>
                <a:gd name="T84" fmla="*/ 337 w 2044"/>
                <a:gd name="T85" fmla="*/ 1251 h 1330"/>
                <a:gd name="T86" fmla="*/ 486 w 2044"/>
                <a:gd name="T87" fmla="*/ 1309 h 1330"/>
                <a:gd name="T88" fmla="*/ 582 w 2044"/>
                <a:gd name="T89" fmla="*/ 1328 h 1330"/>
                <a:gd name="T90" fmla="*/ 1397 w 2044"/>
                <a:gd name="T91" fmla="*/ 1330 h 1330"/>
                <a:gd name="T92" fmla="*/ 1496 w 2044"/>
                <a:gd name="T93" fmla="*/ 1322 h 1330"/>
                <a:gd name="T94" fmla="*/ 1590 w 2044"/>
                <a:gd name="T95" fmla="*/ 1300 h 1330"/>
                <a:gd name="T96" fmla="*/ 1761 w 2044"/>
                <a:gd name="T97" fmla="*/ 1217 h 1330"/>
                <a:gd name="T98" fmla="*/ 1898 w 2044"/>
                <a:gd name="T99" fmla="*/ 1089 h 1330"/>
                <a:gd name="T100" fmla="*/ 1995 w 2044"/>
                <a:gd name="T101" fmla="*/ 924 h 1330"/>
                <a:gd name="T102" fmla="*/ 2041 w 2044"/>
                <a:gd name="T103" fmla="*/ 735 h 1330"/>
                <a:gd name="T104" fmla="*/ 2035 w 2044"/>
                <a:gd name="T105" fmla="*/ 667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30">
                  <a:moveTo>
                    <a:pt x="2035" y="667"/>
                  </a:moveTo>
                  <a:lnTo>
                    <a:pt x="2027" y="667"/>
                  </a:lnTo>
                  <a:lnTo>
                    <a:pt x="2024" y="732"/>
                  </a:lnTo>
                  <a:lnTo>
                    <a:pt x="2016" y="795"/>
                  </a:lnTo>
                  <a:lnTo>
                    <a:pt x="2000" y="859"/>
                  </a:lnTo>
                  <a:lnTo>
                    <a:pt x="1977" y="919"/>
                  </a:lnTo>
                  <a:lnTo>
                    <a:pt x="1953" y="974"/>
                  </a:lnTo>
                  <a:lnTo>
                    <a:pt x="1920" y="1028"/>
                  </a:lnTo>
                  <a:lnTo>
                    <a:pt x="1885" y="1078"/>
                  </a:lnTo>
                  <a:lnTo>
                    <a:pt x="1843" y="1125"/>
                  </a:lnTo>
                  <a:lnTo>
                    <a:pt x="1799" y="1165"/>
                  </a:lnTo>
                  <a:lnTo>
                    <a:pt x="1750" y="1204"/>
                  </a:lnTo>
                  <a:lnTo>
                    <a:pt x="1698" y="1237"/>
                  </a:lnTo>
                  <a:lnTo>
                    <a:pt x="1642" y="1264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64" y="1311"/>
                  </a:lnTo>
                  <a:lnTo>
                    <a:pt x="1431" y="1314"/>
                  </a:lnTo>
                  <a:lnTo>
                    <a:pt x="1397" y="1314"/>
                  </a:lnTo>
                  <a:lnTo>
                    <a:pt x="648" y="1314"/>
                  </a:lnTo>
                  <a:lnTo>
                    <a:pt x="615" y="1314"/>
                  </a:lnTo>
                  <a:lnTo>
                    <a:pt x="582" y="1311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0" y="1264"/>
                  </a:lnTo>
                  <a:lnTo>
                    <a:pt x="346" y="1237"/>
                  </a:lnTo>
                  <a:lnTo>
                    <a:pt x="294" y="1204"/>
                  </a:lnTo>
                  <a:lnTo>
                    <a:pt x="247" y="1165"/>
                  </a:lnTo>
                  <a:lnTo>
                    <a:pt x="200" y="1125"/>
                  </a:lnTo>
                  <a:lnTo>
                    <a:pt x="162" y="1078"/>
                  </a:lnTo>
                  <a:lnTo>
                    <a:pt x="123" y="1028"/>
                  </a:lnTo>
                  <a:lnTo>
                    <a:pt x="93" y="974"/>
                  </a:lnTo>
                  <a:lnTo>
                    <a:pt x="65" y="919"/>
                  </a:lnTo>
                  <a:lnTo>
                    <a:pt x="47" y="859"/>
                  </a:lnTo>
                  <a:lnTo>
                    <a:pt x="29" y="795"/>
                  </a:lnTo>
                  <a:lnTo>
                    <a:pt x="18" y="732"/>
                  </a:lnTo>
                  <a:lnTo>
                    <a:pt x="16" y="667"/>
                  </a:lnTo>
                  <a:lnTo>
                    <a:pt x="18" y="600"/>
                  </a:lnTo>
                  <a:lnTo>
                    <a:pt x="29" y="534"/>
                  </a:lnTo>
                  <a:lnTo>
                    <a:pt x="47" y="471"/>
                  </a:lnTo>
                  <a:lnTo>
                    <a:pt x="65" y="414"/>
                  </a:lnTo>
                  <a:lnTo>
                    <a:pt x="93" y="356"/>
                  </a:lnTo>
                  <a:lnTo>
                    <a:pt x="123" y="304"/>
                  </a:lnTo>
                  <a:lnTo>
                    <a:pt x="162" y="252"/>
                  </a:lnTo>
                  <a:lnTo>
                    <a:pt x="200" y="208"/>
                  </a:lnTo>
                  <a:lnTo>
                    <a:pt x="247" y="164"/>
                  </a:lnTo>
                  <a:lnTo>
                    <a:pt x="294" y="129"/>
                  </a:lnTo>
                  <a:lnTo>
                    <a:pt x="346" y="95"/>
                  </a:lnTo>
                  <a:lnTo>
                    <a:pt x="400" y="68"/>
                  </a:lnTo>
                  <a:lnTo>
                    <a:pt x="459" y="46"/>
                  </a:lnTo>
                  <a:lnTo>
                    <a:pt x="519" y="30"/>
                  </a:lnTo>
                  <a:lnTo>
                    <a:pt x="551" y="25"/>
                  </a:lnTo>
                  <a:lnTo>
                    <a:pt x="582" y="21"/>
                  </a:lnTo>
                  <a:lnTo>
                    <a:pt x="615" y="19"/>
                  </a:lnTo>
                  <a:lnTo>
                    <a:pt x="648" y="16"/>
                  </a:lnTo>
                  <a:lnTo>
                    <a:pt x="1397" y="16"/>
                  </a:lnTo>
                  <a:lnTo>
                    <a:pt x="1431" y="19"/>
                  </a:lnTo>
                  <a:lnTo>
                    <a:pt x="1464" y="21"/>
                  </a:lnTo>
                  <a:lnTo>
                    <a:pt x="1494" y="25"/>
                  </a:lnTo>
                  <a:lnTo>
                    <a:pt x="1525" y="30"/>
                  </a:lnTo>
                  <a:lnTo>
                    <a:pt x="1585" y="46"/>
                  </a:lnTo>
                  <a:lnTo>
                    <a:pt x="1642" y="68"/>
                  </a:lnTo>
                  <a:lnTo>
                    <a:pt x="1698" y="95"/>
                  </a:lnTo>
                  <a:lnTo>
                    <a:pt x="1750" y="129"/>
                  </a:lnTo>
                  <a:lnTo>
                    <a:pt x="1799" y="164"/>
                  </a:lnTo>
                  <a:lnTo>
                    <a:pt x="1843" y="208"/>
                  </a:lnTo>
                  <a:lnTo>
                    <a:pt x="1885" y="252"/>
                  </a:lnTo>
                  <a:lnTo>
                    <a:pt x="1920" y="304"/>
                  </a:lnTo>
                  <a:lnTo>
                    <a:pt x="1953" y="356"/>
                  </a:lnTo>
                  <a:lnTo>
                    <a:pt x="1977" y="414"/>
                  </a:lnTo>
                  <a:lnTo>
                    <a:pt x="2000" y="471"/>
                  </a:lnTo>
                  <a:lnTo>
                    <a:pt x="2016" y="534"/>
                  </a:lnTo>
                  <a:lnTo>
                    <a:pt x="2024" y="600"/>
                  </a:lnTo>
                  <a:lnTo>
                    <a:pt x="2027" y="667"/>
                  </a:lnTo>
                  <a:lnTo>
                    <a:pt x="2035" y="667"/>
                  </a:lnTo>
                  <a:lnTo>
                    <a:pt x="2044" y="667"/>
                  </a:lnTo>
                  <a:lnTo>
                    <a:pt x="2044" y="631"/>
                  </a:lnTo>
                  <a:lnTo>
                    <a:pt x="2041" y="598"/>
                  </a:lnTo>
                  <a:lnTo>
                    <a:pt x="2033" y="532"/>
                  </a:lnTo>
                  <a:lnTo>
                    <a:pt x="2016" y="469"/>
                  </a:lnTo>
                  <a:lnTo>
                    <a:pt x="1995" y="406"/>
                  </a:lnTo>
                  <a:lnTo>
                    <a:pt x="1966" y="348"/>
                  </a:lnTo>
                  <a:lnTo>
                    <a:pt x="1934" y="293"/>
                  </a:lnTo>
                  <a:lnTo>
                    <a:pt x="1898" y="244"/>
                  </a:lnTo>
                  <a:lnTo>
                    <a:pt x="1856" y="194"/>
                  </a:lnTo>
                  <a:lnTo>
                    <a:pt x="1810" y="153"/>
                  </a:lnTo>
                  <a:lnTo>
                    <a:pt x="1761" y="115"/>
                  </a:lnTo>
                  <a:lnTo>
                    <a:pt x="1705" y="82"/>
                  </a:lnTo>
                  <a:lnTo>
                    <a:pt x="1651" y="54"/>
                  </a:lnTo>
                  <a:lnTo>
                    <a:pt x="1590" y="30"/>
                  </a:lnTo>
                  <a:lnTo>
                    <a:pt x="1560" y="21"/>
                  </a:lnTo>
                  <a:lnTo>
                    <a:pt x="1527" y="13"/>
                  </a:lnTo>
                  <a:lnTo>
                    <a:pt x="1496" y="7"/>
                  </a:lnTo>
                  <a:lnTo>
                    <a:pt x="1464" y="5"/>
                  </a:lnTo>
                  <a:lnTo>
                    <a:pt x="1431" y="2"/>
                  </a:lnTo>
                  <a:lnTo>
                    <a:pt x="1397" y="0"/>
                  </a:lnTo>
                  <a:lnTo>
                    <a:pt x="648" y="0"/>
                  </a:lnTo>
                  <a:lnTo>
                    <a:pt x="612" y="2"/>
                  </a:lnTo>
                  <a:lnTo>
                    <a:pt x="582" y="5"/>
                  </a:lnTo>
                  <a:lnTo>
                    <a:pt x="549" y="7"/>
                  </a:lnTo>
                  <a:lnTo>
                    <a:pt x="517" y="13"/>
                  </a:lnTo>
                  <a:lnTo>
                    <a:pt x="486" y="21"/>
                  </a:lnTo>
                  <a:lnTo>
                    <a:pt x="456" y="30"/>
                  </a:lnTo>
                  <a:lnTo>
                    <a:pt x="395" y="54"/>
                  </a:lnTo>
                  <a:lnTo>
                    <a:pt x="337" y="82"/>
                  </a:lnTo>
                  <a:lnTo>
                    <a:pt x="285" y="115"/>
                  </a:lnTo>
                  <a:lnTo>
                    <a:pt x="236" y="153"/>
                  </a:lnTo>
                  <a:lnTo>
                    <a:pt x="189" y="194"/>
                  </a:lnTo>
                  <a:lnTo>
                    <a:pt x="148" y="244"/>
                  </a:lnTo>
                  <a:lnTo>
                    <a:pt x="110" y="293"/>
                  </a:lnTo>
                  <a:lnTo>
                    <a:pt x="79" y="348"/>
                  </a:lnTo>
                  <a:lnTo>
                    <a:pt x="52" y="406"/>
                  </a:lnTo>
                  <a:lnTo>
                    <a:pt x="29" y="469"/>
                  </a:lnTo>
                  <a:lnTo>
                    <a:pt x="13" y="532"/>
                  </a:lnTo>
                  <a:lnTo>
                    <a:pt x="2" y="598"/>
                  </a:lnTo>
                  <a:lnTo>
                    <a:pt x="2" y="631"/>
                  </a:lnTo>
                  <a:lnTo>
                    <a:pt x="0" y="667"/>
                  </a:lnTo>
                  <a:lnTo>
                    <a:pt x="2" y="699"/>
                  </a:lnTo>
                  <a:lnTo>
                    <a:pt x="2" y="735"/>
                  </a:lnTo>
                  <a:lnTo>
                    <a:pt x="13" y="800"/>
                  </a:lnTo>
                  <a:lnTo>
                    <a:pt x="29" y="864"/>
                  </a:lnTo>
                  <a:lnTo>
                    <a:pt x="52" y="924"/>
                  </a:lnTo>
                  <a:lnTo>
                    <a:pt x="79" y="982"/>
                  </a:lnTo>
                  <a:lnTo>
                    <a:pt x="110" y="1037"/>
                  </a:lnTo>
                  <a:lnTo>
                    <a:pt x="148" y="1089"/>
                  </a:lnTo>
                  <a:lnTo>
                    <a:pt x="189" y="1136"/>
                  </a:lnTo>
                  <a:lnTo>
                    <a:pt x="236" y="1179"/>
                  </a:lnTo>
                  <a:lnTo>
                    <a:pt x="285" y="1217"/>
                  </a:lnTo>
                  <a:lnTo>
                    <a:pt x="337" y="1251"/>
                  </a:lnTo>
                  <a:lnTo>
                    <a:pt x="395" y="1278"/>
                  </a:lnTo>
                  <a:lnTo>
                    <a:pt x="456" y="1300"/>
                  </a:lnTo>
                  <a:lnTo>
                    <a:pt x="486" y="1309"/>
                  </a:lnTo>
                  <a:lnTo>
                    <a:pt x="517" y="1316"/>
                  </a:lnTo>
                  <a:lnTo>
                    <a:pt x="549" y="1322"/>
                  </a:lnTo>
                  <a:lnTo>
                    <a:pt x="582" y="1328"/>
                  </a:lnTo>
                  <a:lnTo>
                    <a:pt x="612" y="1330"/>
                  </a:lnTo>
                  <a:lnTo>
                    <a:pt x="648" y="1330"/>
                  </a:lnTo>
                  <a:lnTo>
                    <a:pt x="1397" y="1330"/>
                  </a:lnTo>
                  <a:lnTo>
                    <a:pt x="1431" y="1330"/>
                  </a:lnTo>
                  <a:lnTo>
                    <a:pt x="1464" y="1328"/>
                  </a:lnTo>
                  <a:lnTo>
                    <a:pt x="1496" y="1322"/>
                  </a:lnTo>
                  <a:lnTo>
                    <a:pt x="1527" y="1316"/>
                  </a:lnTo>
                  <a:lnTo>
                    <a:pt x="1560" y="1309"/>
                  </a:lnTo>
                  <a:lnTo>
                    <a:pt x="1590" y="1300"/>
                  </a:lnTo>
                  <a:lnTo>
                    <a:pt x="1651" y="1278"/>
                  </a:lnTo>
                  <a:lnTo>
                    <a:pt x="1705" y="1251"/>
                  </a:lnTo>
                  <a:lnTo>
                    <a:pt x="1761" y="1217"/>
                  </a:lnTo>
                  <a:lnTo>
                    <a:pt x="1810" y="1179"/>
                  </a:lnTo>
                  <a:lnTo>
                    <a:pt x="1856" y="1136"/>
                  </a:lnTo>
                  <a:lnTo>
                    <a:pt x="1898" y="1089"/>
                  </a:lnTo>
                  <a:lnTo>
                    <a:pt x="1934" y="1037"/>
                  </a:lnTo>
                  <a:lnTo>
                    <a:pt x="1966" y="982"/>
                  </a:lnTo>
                  <a:lnTo>
                    <a:pt x="1995" y="924"/>
                  </a:lnTo>
                  <a:lnTo>
                    <a:pt x="2016" y="864"/>
                  </a:lnTo>
                  <a:lnTo>
                    <a:pt x="2033" y="800"/>
                  </a:lnTo>
                  <a:lnTo>
                    <a:pt x="2041" y="735"/>
                  </a:lnTo>
                  <a:lnTo>
                    <a:pt x="2044" y="699"/>
                  </a:lnTo>
                  <a:lnTo>
                    <a:pt x="2044" y="667"/>
                  </a:lnTo>
                  <a:lnTo>
                    <a:pt x="2035" y="66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193"/>
            <p:cNvSpPr>
              <a:spLocks/>
            </p:cNvSpPr>
            <p:nvPr/>
          </p:nvSpPr>
          <p:spPr bwMode="auto">
            <a:xfrm>
              <a:off x="4364038" y="3989388"/>
              <a:ext cx="130175" cy="234950"/>
            </a:xfrm>
            <a:custGeom>
              <a:avLst/>
              <a:gdLst>
                <a:gd name="T0" fmla="*/ 132 w 571"/>
                <a:gd name="T1" fmla="*/ 0 h 1040"/>
                <a:gd name="T2" fmla="*/ 101 w 571"/>
                <a:gd name="T3" fmla="*/ 42 h 1040"/>
                <a:gd name="T4" fmla="*/ 77 w 571"/>
                <a:gd name="T5" fmla="*/ 85 h 1040"/>
                <a:gd name="T6" fmla="*/ 55 w 571"/>
                <a:gd name="T7" fmla="*/ 135 h 1040"/>
                <a:gd name="T8" fmla="*/ 36 w 571"/>
                <a:gd name="T9" fmla="*/ 182 h 1040"/>
                <a:gd name="T10" fmla="*/ 19 w 571"/>
                <a:gd name="T11" fmla="*/ 234 h 1040"/>
                <a:gd name="T12" fmla="*/ 8 w 571"/>
                <a:gd name="T13" fmla="*/ 286 h 1040"/>
                <a:gd name="T14" fmla="*/ 2 w 571"/>
                <a:gd name="T15" fmla="*/ 340 h 1040"/>
                <a:gd name="T16" fmla="*/ 0 w 571"/>
                <a:gd name="T17" fmla="*/ 396 h 1040"/>
                <a:gd name="T18" fmla="*/ 2 w 571"/>
                <a:gd name="T19" fmla="*/ 461 h 1040"/>
                <a:gd name="T20" fmla="*/ 13 w 571"/>
                <a:gd name="T21" fmla="*/ 524 h 1040"/>
                <a:gd name="T22" fmla="*/ 31 w 571"/>
                <a:gd name="T23" fmla="*/ 588 h 1040"/>
                <a:gd name="T24" fmla="*/ 49 w 571"/>
                <a:gd name="T25" fmla="*/ 648 h 1040"/>
                <a:gd name="T26" fmla="*/ 77 w 571"/>
                <a:gd name="T27" fmla="*/ 703 h 1040"/>
                <a:gd name="T28" fmla="*/ 107 w 571"/>
                <a:gd name="T29" fmla="*/ 757 h 1040"/>
                <a:gd name="T30" fmla="*/ 146 w 571"/>
                <a:gd name="T31" fmla="*/ 807 h 1040"/>
                <a:gd name="T32" fmla="*/ 184 w 571"/>
                <a:gd name="T33" fmla="*/ 854 h 1040"/>
                <a:gd name="T34" fmla="*/ 225 w 571"/>
                <a:gd name="T35" fmla="*/ 889 h 1040"/>
                <a:gd name="T36" fmla="*/ 267 w 571"/>
                <a:gd name="T37" fmla="*/ 925 h 1040"/>
                <a:gd name="T38" fmla="*/ 313 w 571"/>
                <a:gd name="T39" fmla="*/ 955 h 1040"/>
                <a:gd name="T40" fmla="*/ 360 w 571"/>
                <a:gd name="T41" fmla="*/ 980 h 1040"/>
                <a:gd name="T42" fmla="*/ 409 w 571"/>
                <a:gd name="T43" fmla="*/ 1002 h 1040"/>
                <a:gd name="T44" fmla="*/ 461 w 571"/>
                <a:gd name="T45" fmla="*/ 1018 h 1040"/>
                <a:gd name="T46" fmla="*/ 517 w 571"/>
                <a:gd name="T47" fmla="*/ 1032 h 1040"/>
                <a:gd name="T48" fmla="*/ 571 w 571"/>
                <a:gd name="T49" fmla="*/ 1040 h 1040"/>
                <a:gd name="T50" fmla="*/ 522 w 571"/>
                <a:gd name="T51" fmla="*/ 1027 h 1040"/>
                <a:gd name="T52" fmla="*/ 478 w 571"/>
                <a:gd name="T53" fmla="*/ 1007 h 1040"/>
                <a:gd name="T54" fmla="*/ 434 w 571"/>
                <a:gd name="T55" fmla="*/ 985 h 1040"/>
                <a:gd name="T56" fmla="*/ 391 w 571"/>
                <a:gd name="T57" fmla="*/ 960 h 1040"/>
                <a:gd name="T58" fmla="*/ 352 w 571"/>
                <a:gd name="T59" fmla="*/ 930 h 1040"/>
                <a:gd name="T60" fmla="*/ 313 w 571"/>
                <a:gd name="T61" fmla="*/ 901 h 1040"/>
                <a:gd name="T62" fmla="*/ 280 w 571"/>
                <a:gd name="T63" fmla="*/ 865 h 1040"/>
                <a:gd name="T64" fmla="*/ 247 w 571"/>
                <a:gd name="T65" fmla="*/ 829 h 1040"/>
                <a:gd name="T66" fmla="*/ 220 w 571"/>
                <a:gd name="T67" fmla="*/ 788 h 1040"/>
                <a:gd name="T68" fmla="*/ 195 w 571"/>
                <a:gd name="T69" fmla="*/ 746 h 1040"/>
                <a:gd name="T70" fmla="*/ 173 w 571"/>
                <a:gd name="T71" fmla="*/ 703 h 1040"/>
                <a:gd name="T72" fmla="*/ 154 w 571"/>
                <a:gd name="T73" fmla="*/ 656 h 1040"/>
                <a:gd name="T74" fmla="*/ 141 w 571"/>
                <a:gd name="T75" fmla="*/ 610 h 1040"/>
                <a:gd name="T76" fmla="*/ 130 w 571"/>
                <a:gd name="T77" fmla="*/ 560 h 1040"/>
                <a:gd name="T78" fmla="*/ 121 w 571"/>
                <a:gd name="T79" fmla="*/ 507 h 1040"/>
                <a:gd name="T80" fmla="*/ 121 w 571"/>
                <a:gd name="T81" fmla="*/ 455 h 1040"/>
                <a:gd name="T82" fmla="*/ 121 w 571"/>
                <a:gd name="T83" fmla="*/ 403 h 1040"/>
                <a:gd name="T84" fmla="*/ 130 w 571"/>
                <a:gd name="T85" fmla="*/ 354 h 1040"/>
                <a:gd name="T86" fmla="*/ 137 w 571"/>
                <a:gd name="T87" fmla="*/ 304 h 1040"/>
                <a:gd name="T88" fmla="*/ 154 w 571"/>
                <a:gd name="T89" fmla="*/ 258 h 1040"/>
                <a:gd name="T90" fmla="*/ 170 w 571"/>
                <a:gd name="T91" fmla="*/ 214 h 1040"/>
                <a:gd name="T92" fmla="*/ 193 w 571"/>
                <a:gd name="T93" fmla="*/ 171 h 1040"/>
                <a:gd name="T94" fmla="*/ 217 w 571"/>
                <a:gd name="T95" fmla="*/ 130 h 1040"/>
                <a:gd name="T96" fmla="*/ 245 w 571"/>
                <a:gd name="T97" fmla="*/ 88 h 1040"/>
                <a:gd name="T98" fmla="*/ 187 w 571"/>
                <a:gd name="T99" fmla="*/ 47 h 1040"/>
                <a:gd name="T100" fmla="*/ 132 w 571"/>
                <a:gd name="T101" fmla="*/ 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71" h="1040">
                  <a:moveTo>
                    <a:pt x="132" y="0"/>
                  </a:moveTo>
                  <a:lnTo>
                    <a:pt x="101" y="42"/>
                  </a:lnTo>
                  <a:lnTo>
                    <a:pt x="77" y="85"/>
                  </a:lnTo>
                  <a:lnTo>
                    <a:pt x="55" y="135"/>
                  </a:lnTo>
                  <a:lnTo>
                    <a:pt x="36" y="182"/>
                  </a:lnTo>
                  <a:lnTo>
                    <a:pt x="19" y="234"/>
                  </a:lnTo>
                  <a:lnTo>
                    <a:pt x="8" y="286"/>
                  </a:lnTo>
                  <a:lnTo>
                    <a:pt x="2" y="340"/>
                  </a:lnTo>
                  <a:lnTo>
                    <a:pt x="0" y="396"/>
                  </a:lnTo>
                  <a:lnTo>
                    <a:pt x="2" y="461"/>
                  </a:lnTo>
                  <a:lnTo>
                    <a:pt x="13" y="524"/>
                  </a:lnTo>
                  <a:lnTo>
                    <a:pt x="31" y="588"/>
                  </a:lnTo>
                  <a:lnTo>
                    <a:pt x="49" y="648"/>
                  </a:lnTo>
                  <a:lnTo>
                    <a:pt x="77" y="703"/>
                  </a:lnTo>
                  <a:lnTo>
                    <a:pt x="107" y="757"/>
                  </a:lnTo>
                  <a:lnTo>
                    <a:pt x="146" y="807"/>
                  </a:lnTo>
                  <a:lnTo>
                    <a:pt x="184" y="854"/>
                  </a:lnTo>
                  <a:lnTo>
                    <a:pt x="225" y="889"/>
                  </a:lnTo>
                  <a:lnTo>
                    <a:pt x="267" y="925"/>
                  </a:lnTo>
                  <a:lnTo>
                    <a:pt x="313" y="955"/>
                  </a:lnTo>
                  <a:lnTo>
                    <a:pt x="360" y="980"/>
                  </a:lnTo>
                  <a:lnTo>
                    <a:pt x="409" y="1002"/>
                  </a:lnTo>
                  <a:lnTo>
                    <a:pt x="461" y="1018"/>
                  </a:lnTo>
                  <a:lnTo>
                    <a:pt x="517" y="1032"/>
                  </a:lnTo>
                  <a:lnTo>
                    <a:pt x="571" y="1040"/>
                  </a:lnTo>
                  <a:lnTo>
                    <a:pt x="522" y="1027"/>
                  </a:lnTo>
                  <a:lnTo>
                    <a:pt x="478" y="1007"/>
                  </a:lnTo>
                  <a:lnTo>
                    <a:pt x="434" y="985"/>
                  </a:lnTo>
                  <a:lnTo>
                    <a:pt x="391" y="960"/>
                  </a:lnTo>
                  <a:lnTo>
                    <a:pt x="352" y="930"/>
                  </a:lnTo>
                  <a:lnTo>
                    <a:pt x="313" y="901"/>
                  </a:lnTo>
                  <a:lnTo>
                    <a:pt x="280" y="865"/>
                  </a:lnTo>
                  <a:lnTo>
                    <a:pt x="247" y="829"/>
                  </a:lnTo>
                  <a:lnTo>
                    <a:pt x="220" y="788"/>
                  </a:lnTo>
                  <a:lnTo>
                    <a:pt x="195" y="746"/>
                  </a:lnTo>
                  <a:lnTo>
                    <a:pt x="173" y="703"/>
                  </a:lnTo>
                  <a:lnTo>
                    <a:pt x="154" y="656"/>
                  </a:lnTo>
                  <a:lnTo>
                    <a:pt x="141" y="610"/>
                  </a:lnTo>
                  <a:lnTo>
                    <a:pt x="130" y="560"/>
                  </a:lnTo>
                  <a:lnTo>
                    <a:pt x="121" y="507"/>
                  </a:lnTo>
                  <a:lnTo>
                    <a:pt x="121" y="455"/>
                  </a:lnTo>
                  <a:lnTo>
                    <a:pt x="121" y="403"/>
                  </a:lnTo>
                  <a:lnTo>
                    <a:pt x="130" y="354"/>
                  </a:lnTo>
                  <a:lnTo>
                    <a:pt x="137" y="304"/>
                  </a:lnTo>
                  <a:lnTo>
                    <a:pt x="154" y="258"/>
                  </a:lnTo>
                  <a:lnTo>
                    <a:pt x="170" y="214"/>
                  </a:lnTo>
                  <a:lnTo>
                    <a:pt x="193" y="171"/>
                  </a:lnTo>
                  <a:lnTo>
                    <a:pt x="217" y="130"/>
                  </a:lnTo>
                  <a:lnTo>
                    <a:pt x="245" y="88"/>
                  </a:lnTo>
                  <a:lnTo>
                    <a:pt x="187" y="47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194"/>
            <p:cNvSpPr>
              <a:spLocks/>
            </p:cNvSpPr>
            <p:nvPr/>
          </p:nvSpPr>
          <p:spPr bwMode="auto">
            <a:xfrm>
              <a:off x="4362451" y="3987800"/>
              <a:ext cx="142875" cy="239713"/>
            </a:xfrm>
            <a:custGeom>
              <a:avLst/>
              <a:gdLst>
                <a:gd name="T0" fmla="*/ 135 w 632"/>
                <a:gd name="T1" fmla="*/ 0 h 1059"/>
                <a:gd name="T2" fmla="*/ 105 w 632"/>
                <a:gd name="T3" fmla="*/ 44 h 1059"/>
                <a:gd name="T4" fmla="*/ 81 w 632"/>
                <a:gd name="T5" fmla="*/ 91 h 1059"/>
                <a:gd name="T6" fmla="*/ 56 w 632"/>
                <a:gd name="T7" fmla="*/ 138 h 1059"/>
                <a:gd name="T8" fmla="*/ 36 w 632"/>
                <a:gd name="T9" fmla="*/ 186 h 1059"/>
                <a:gd name="T10" fmla="*/ 22 w 632"/>
                <a:gd name="T11" fmla="*/ 239 h 1059"/>
                <a:gd name="T12" fmla="*/ 11 w 632"/>
                <a:gd name="T13" fmla="*/ 291 h 1059"/>
                <a:gd name="T14" fmla="*/ 4 w 632"/>
                <a:gd name="T15" fmla="*/ 346 h 1059"/>
                <a:gd name="T16" fmla="*/ 0 w 632"/>
                <a:gd name="T17" fmla="*/ 404 h 1059"/>
                <a:gd name="T18" fmla="*/ 4 w 632"/>
                <a:gd name="T19" fmla="*/ 469 h 1059"/>
                <a:gd name="T20" fmla="*/ 15 w 632"/>
                <a:gd name="T21" fmla="*/ 535 h 1059"/>
                <a:gd name="T22" fmla="*/ 31 w 632"/>
                <a:gd name="T23" fmla="*/ 596 h 1059"/>
                <a:gd name="T24" fmla="*/ 51 w 632"/>
                <a:gd name="T25" fmla="*/ 656 h 1059"/>
                <a:gd name="T26" fmla="*/ 78 w 632"/>
                <a:gd name="T27" fmla="*/ 713 h 1059"/>
                <a:gd name="T28" fmla="*/ 108 w 632"/>
                <a:gd name="T29" fmla="*/ 769 h 1059"/>
                <a:gd name="T30" fmla="*/ 146 w 632"/>
                <a:gd name="T31" fmla="*/ 817 h 1059"/>
                <a:gd name="T32" fmla="*/ 184 w 632"/>
                <a:gd name="T33" fmla="*/ 864 h 1059"/>
                <a:gd name="T34" fmla="*/ 231 w 632"/>
                <a:gd name="T35" fmla="*/ 905 h 1059"/>
                <a:gd name="T36" fmla="*/ 278 w 632"/>
                <a:gd name="T37" fmla="*/ 943 h 1059"/>
                <a:gd name="T38" fmla="*/ 330 w 632"/>
                <a:gd name="T39" fmla="*/ 977 h 1059"/>
                <a:gd name="T40" fmla="*/ 386 w 632"/>
                <a:gd name="T41" fmla="*/ 1004 h 1059"/>
                <a:gd name="T42" fmla="*/ 443 w 632"/>
                <a:gd name="T43" fmla="*/ 1029 h 1059"/>
                <a:gd name="T44" fmla="*/ 506 w 632"/>
                <a:gd name="T45" fmla="*/ 1046 h 1059"/>
                <a:gd name="T46" fmla="*/ 567 w 632"/>
                <a:gd name="T47" fmla="*/ 1056 h 1059"/>
                <a:gd name="T48" fmla="*/ 600 w 632"/>
                <a:gd name="T49" fmla="*/ 1059 h 1059"/>
                <a:gd name="T50" fmla="*/ 632 w 632"/>
                <a:gd name="T51" fmla="*/ 1059 h 1059"/>
                <a:gd name="T52" fmla="*/ 580 w 632"/>
                <a:gd name="T53" fmla="*/ 1048 h 1059"/>
                <a:gd name="T54" fmla="*/ 526 w 632"/>
                <a:gd name="T55" fmla="*/ 1040 h 1059"/>
                <a:gd name="T56" fmla="*/ 470 w 632"/>
                <a:gd name="T57" fmla="*/ 1026 h 1059"/>
                <a:gd name="T58" fmla="*/ 418 w 632"/>
                <a:gd name="T59" fmla="*/ 1010 h 1059"/>
                <a:gd name="T60" fmla="*/ 369 w 632"/>
                <a:gd name="T61" fmla="*/ 988 h 1059"/>
                <a:gd name="T62" fmla="*/ 322 w 632"/>
                <a:gd name="T63" fmla="*/ 963 h 1059"/>
                <a:gd name="T64" fmla="*/ 276 w 632"/>
                <a:gd name="T65" fmla="*/ 933 h 1059"/>
                <a:gd name="T66" fmla="*/ 234 w 632"/>
                <a:gd name="T67" fmla="*/ 897 h 1059"/>
                <a:gd name="T68" fmla="*/ 193 w 632"/>
                <a:gd name="T69" fmla="*/ 862 h 1059"/>
                <a:gd name="T70" fmla="*/ 155 w 632"/>
                <a:gd name="T71" fmla="*/ 815 h 1059"/>
                <a:gd name="T72" fmla="*/ 116 w 632"/>
                <a:gd name="T73" fmla="*/ 765 h 1059"/>
                <a:gd name="T74" fmla="*/ 86 w 632"/>
                <a:gd name="T75" fmla="*/ 711 h 1059"/>
                <a:gd name="T76" fmla="*/ 58 w 632"/>
                <a:gd name="T77" fmla="*/ 656 h 1059"/>
                <a:gd name="T78" fmla="*/ 40 w 632"/>
                <a:gd name="T79" fmla="*/ 596 h 1059"/>
                <a:gd name="T80" fmla="*/ 22 w 632"/>
                <a:gd name="T81" fmla="*/ 532 h 1059"/>
                <a:gd name="T82" fmla="*/ 11 w 632"/>
                <a:gd name="T83" fmla="*/ 469 h 1059"/>
                <a:gd name="T84" fmla="*/ 9 w 632"/>
                <a:gd name="T85" fmla="*/ 404 h 1059"/>
                <a:gd name="T86" fmla="*/ 11 w 632"/>
                <a:gd name="T87" fmla="*/ 348 h 1059"/>
                <a:gd name="T88" fmla="*/ 17 w 632"/>
                <a:gd name="T89" fmla="*/ 294 h 1059"/>
                <a:gd name="T90" fmla="*/ 28 w 632"/>
                <a:gd name="T91" fmla="*/ 242 h 1059"/>
                <a:gd name="T92" fmla="*/ 45 w 632"/>
                <a:gd name="T93" fmla="*/ 190 h 1059"/>
                <a:gd name="T94" fmla="*/ 64 w 632"/>
                <a:gd name="T95" fmla="*/ 143 h 1059"/>
                <a:gd name="T96" fmla="*/ 86 w 632"/>
                <a:gd name="T97" fmla="*/ 93 h 1059"/>
                <a:gd name="T98" fmla="*/ 110 w 632"/>
                <a:gd name="T99" fmla="*/ 50 h 1059"/>
                <a:gd name="T100" fmla="*/ 141 w 632"/>
                <a:gd name="T101" fmla="*/ 8 h 1059"/>
                <a:gd name="T102" fmla="*/ 139 w 632"/>
                <a:gd name="T103" fmla="*/ 5 h 1059"/>
                <a:gd name="T104" fmla="*/ 135 w 632"/>
                <a:gd name="T105" fmla="*/ 0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059">
                  <a:moveTo>
                    <a:pt x="135" y="0"/>
                  </a:moveTo>
                  <a:lnTo>
                    <a:pt x="105" y="44"/>
                  </a:lnTo>
                  <a:lnTo>
                    <a:pt x="81" y="91"/>
                  </a:lnTo>
                  <a:lnTo>
                    <a:pt x="56" y="138"/>
                  </a:lnTo>
                  <a:lnTo>
                    <a:pt x="36" y="186"/>
                  </a:lnTo>
                  <a:lnTo>
                    <a:pt x="22" y="239"/>
                  </a:lnTo>
                  <a:lnTo>
                    <a:pt x="11" y="291"/>
                  </a:lnTo>
                  <a:lnTo>
                    <a:pt x="4" y="346"/>
                  </a:lnTo>
                  <a:lnTo>
                    <a:pt x="0" y="404"/>
                  </a:lnTo>
                  <a:lnTo>
                    <a:pt x="4" y="469"/>
                  </a:lnTo>
                  <a:lnTo>
                    <a:pt x="15" y="535"/>
                  </a:lnTo>
                  <a:lnTo>
                    <a:pt x="31" y="596"/>
                  </a:lnTo>
                  <a:lnTo>
                    <a:pt x="51" y="656"/>
                  </a:lnTo>
                  <a:lnTo>
                    <a:pt x="78" y="713"/>
                  </a:lnTo>
                  <a:lnTo>
                    <a:pt x="108" y="769"/>
                  </a:lnTo>
                  <a:lnTo>
                    <a:pt x="146" y="817"/>
                  </a:lnTo>
                  <a:lnTo>
                    <a:pt x="184" y="864"/>
                  </a:lnTo>
                  <a:lnTo>
                    <a:pt x="231" y="905"/>
                  </a:lnTo>
                  <a:lnTo>
                    <a:pt x="278" y="943"/>
                  </a:lnTo>
                  <a:lnTo>
                    <a:pt x="330" y="977"/>
                  </a:lnTo>
                  <a:lnTo>
                    <a:pt x="386" y="1004"/>
                  </a:lnTo>
                  <a:lnTo>
                    <a:pt x="443" y="1029"/>
                  </a:lnTo>
                  <a:lnTo>
                    <a:pt x="506" y="1046"/>
                  </a:lnTo>
                  <a:lnTo>
                    <a:pt x="567" y="1056"/>
                  </a:lnTo>
                  <a:lnTo>
                    <a:pt x="600" y="1059"/>
                  </a:lnTo>
                  <a:lnTo>
                    <a:pt x="632" y="1059"/>
                  </a:lnTo>
                  <a:lnTo>
                    <a:pt x="580" y="1048"/>
                  </a:lnTo>
                  <a:lnTo>
                    <a:pt x="526" y="1040"/>
                  </a:lnTo>
                  <a:lnTo>
                    <a:pt x="470" y="1026"/>
                  </a:lnTo>
                  <a:lnTo>
                    <a:pt x="418" y="1010"/>
                  </a:lnTo>
                  <a:lnTo>
                    <a:pt x="369" y="988"/>
                  </a:lnTo>
                  <a:lnTo>
                    <a:pt x="322" y="963"/>
                  </a:lnTo>
                  <a:lnTo>
                    <a:pt x="276" y="933"/>
                  </a:lnTo>
                  <a:lnTo>
                    <a:pt x="234" y="897"/>
                  </a:lnTo>
                  <a:lnTo>
                    <a:pt x="193" y="862"/>
                  </a:lnTo>
                  <a:lnTo>
                    <a:pt x="155" y="815"/>
                  </a:lnTo>
                  <a:lnTo>
                    <a:pt x="116" y="765"/>
                  </a:lnTo>
                  <a:lnTo>
                    <a:pt x="86" y="711"/>
                  </a:lnTo>
                  <a:lnTo>
                    <a:pt x="58" y="656"/>
                  </a:lnTo>
                  <a:lnTo>
                    <a:pt x="40" y="596"/>
                  </a:lnTo>
                  <a:lnTo>
                    <a:pt x="22" y="532"/>
                  </a:lnTo>
                  <a:lnTo>
                    <a:pt x="11" y="469"/>
                  </a:lnTo>
                  <a:lnTo>
                    <a:pt x="9" y="404"/>
                  </a:lnTo>
                  <a:lnTo>
                    <a:pt x="11" y="348"/>
                  </a:lnTo>
                  <a:lnTo>
                    <a:pt x="17" y="294"/>
                  </a:lnTo>
                  <a:lnTo>
                    <a:pt x="28" y="242"/>
                  </a:lnTo>
                  <a:lnTo>
                    <a:pt x="45" y="190"/>
                  </a:lnTo>
                  <a:lnTo>
                    <a:pt x="64" y="143"/>
                  </a:lnTo>
                  <a:lnTo>
                    <a:pt x="86" y="93"/>
                  </a:lnTo>
                  <a:lnTo>
                    <a:pt x="110" y="50"/>
                  </a:lnTo>
                  <a:lnTo>
                    <a:pt x="141" y="8"/>
                  </a:lnTo>
                  <a:lnTo>
                    <a:pt x="139" y="5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195"/>
            <p:cNvSpPr>
              <a:spLocks/>
            </p:cNvSpPr>
            <p:nvPr/>
          </p:nvSpPr>
          <p:spPr bwMode="auto">
            <a:xfrm>
              <a:off x="4800601" y="4011613"/>
              <a:ext cx="17463" cy="39688"/>
            </a:xfrm>
            <a:custGeom>
              <a:avLst/>
              <a:gdLst>
                <a:gd name="T0" fmla="*/ 24 w 82"/>
                <a:gd name="T1" fmla="*/ 0 h 176"/>
                <a:gd name="T2" fmla="*/ 0 w 82"/>
                <a:gd name="T3" fmla="*/ 11 h 176"/>
                <a:gd name="T4" fmla="*/ 24 w 82"/>
                <a:gd name="T5" fmla="*/ 50 h 176"/>
                <a:gd name="T6" fmla="*/ 46 w 82"/>
                <a:gd name="T7" fmla="*/ 92 h 176"/>
                <a:gd name="T8" fmla="*/ 65 w 82"/>
                <a:gd name="T9" fmla="*/ 133 h 176"/>
                <a:gd name="T10" fmla="*/ 82 w 82"/>
                <a:gd name="T11" fmla="*/ 176 h 176"/>
                <a:gd name="T12" fmla="*/ 71 w 82"/>
                <a:gd name="T13" fmla="*/ 130 h 176"/>
                <a:gd name="T14" fmla="*/ 58 w 82"/>
                <a:gd name="T15" fmla="*/ 86 h 176"/>
                <a:gd name="T16" fmla="*/ 43 w 82"/>
                <a:gd name="T17" fmla="*/ 42 h 176"/>
                <a:gd name="T18" fmla="*/ 24 w 82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176">
                  <a:moveTo>
                    <a:pt x="24" y="0"/>
                  </a:moveTo>
                  <a:lnTo>
                    <a:pt x="0" y="11"/>
                  </a:lnTo>
                  <a:lnTo>
                    <a:pt x="24" y="50"/>
                  </a:lnTo>
                  <a:lnTo>
                    <a:pt x="46" y="92"/>
                  </a:lnTo>
                  <a:lnTo>
                    <a:pt x="65" y="133"/>
                  </a:lnTo>
                  <a:lnTo>
                    <a:pt x="82" y="176"/>
                  </a:lnTo>
                  <a:lnTo>
                    <a:pt x="71" y="130"/>
                  </a:lnTo>
                  <a:lnTo>
                    <a:pt x="58" y="86"/>
                  </a:lnTo>
                  <a:lnTo>
                    <a:pt x="43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196"/>
            <p:cNvSpPr>
              <a:spLocks/>
            </p:cNvSpPr>
            <p:nvPr/>
          </p:nvSpPr>
          <p:spPr bwMode="auto">
            <a:xfrm>
              <a:off x="4805363" y="4011613"/>
              <a:ext cx="17463" cy="55563"/>
            </a:xfrm>
            <a:custGeom>
              <a:avLst/>
              <a:gdLst>
                <a:gd name="T0" fmla="*/ 5 w 74"/>
                <a:gd name="T1" fmla="*/ 0 h 250"/>
                <a:gd name="T2" fmla="*/ 0 w 74"/>
                <a:gd name="T3" fmla="*/ 5 h 250"/>
                <a:gd name="T4" fmla="*/ 19 w 74"/>
                <a:gd name="T5" fmla="*/ 47 h 250"/>
                <a:gd name="T6" fmla="*/ 34 w 74"/>
                <a:gd name="T7" fmla="*/ 91 h 250"/>
                <a:gd name="T8" fmla="*/ 47 w 74"/>
                <a:gd name="T9" fmla="*/ 135 h 250"/>
                <a:gd name="T10" fmla="*/ 58 w 74"/>
                <a:gd name="T11" fmla="*/ 181 h 250"/>
                <a:gd name="T12" fmla="*/ 66 w 74"/>
                <a:gd name="T13" fmla="*/ 214 h 250"/>
                <a:gd name="T14" fmla="*/ 74 w 74"/>
                <a:gd name="T15" fmla="*/ 250 h 250"/>
                <a:gd name="T16" fmla="*/ 72 w 74"/>
                <a:gd name="T17" fmla="*/ 217 h 250"/>
                <a:gd name="T18" fmla="*/ 66 w 74"/>
                <a:gd name="T19" fmla="*/ 184 h 250"/>
                <a:gd name="T20" fmla="*/ 52 w 74"/>
                <a:gd name="T21" fmla="*/ 121 h 250"/>
                <a:gd name="T22" fmla="*/ 30 w 74"/>
                <a:gd name="T23" fmla="*/ 61 h 250"/>
                <a:gd name="T24" fmla="*/ 5 w 74"/>
                <a:gd name="T2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250">
                  <a:moveTo>
                    <a:pt x="5" y="0"/>
                  </a:moveTo>
                  <a:lnTo>
                    <a:pt x="0" y="5"/>
                  </a:lnTo>
                  <a:lnTo>
                    <a:pt x="19" y="47"/>
                  </a:lnTo>
                  <a:lnTo>
                    <a:pt x="34" y="91"/>
                  </a:lnTo>
                  <a:lnTo>
                    <a:pt x="47" y="135"/>
                  </a:lnTo>
                  <a:lnTo>
                    <a:pt x="58" y="181"/>
                  </a:lnTo>
                  <a:lnTo>
                    <a:pt x="66" y="214"/>
                  </a:lnTo>
                  <a:lnTo>
                    <a:pt x="74" y="250"/>
                  </a:lnTo>
                  <a:lnTo>
                    <a:pt x="72" y="217"/>
                  </a:lnTo>
                  <a:lnTo>
                    <a:pt x="66" y="184"/>
                  </a:lnTo>
                  <a:lnTo>
                    <a:pt x="52" y="121"/>
                  </a:lnTo>
                  <a:lnTo>
                    <a:pt x="30" y="6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197"/>
            <p:cNvSpPr>
              <a:spLocks/>
            </p:cNvSpPr>
            <p:nvPr/>
          </p:nvSpPr>
          <p:spPr bwMode="auto">
            <a:xfrm>
              <a:off x="4394201" y="3957638"/>
              <a:ext cx="428625" cy="269875"/>
            </a:xfrm>
            <a:custGeom>
              <a:avLst/>
              <a:gdLst>
                <a:gd name="T0" fmla="*/ 1887 w 1889"/>
                <a:gd name="T1" fmla="*/ 656 h 1191"/>
                <a:gd name="T2" fmla="*/ 1865 w 1889"/>
                <a:gd name="T3" fmla="*/ 773 h 1191"/>
                <a:gd name="T4" fmla="*/ 1818 w 1889"/>
                <a:gd name="T5" fmla="*/ 881 h 1191"/>
                <a:gd name="T6" fmla="*/ 1755 w 1889"/>
                <a:gd name="T7" fmla="*/ 974 h 1191"/>
                <a:gd name="T8" fmla="*/ 1675 w 1889"/>
                <a:gd name="T9" fmla="*/ 1057 h 1191"/>
                <a:gd name="T10" fmla="*/ 1579 w 1889"/>
                <a:gd name="T11" fmla="*/ 1120 h 1191"/>
                <a:gd name="T12" fmla="*/ 1472 w 1889"/>
                <a:gd name="T13" fmla="*/ 1163 h 1191"/>
                <a:gd name="T14" fmla="*/ 1356 w 1889"/>
                <a:gd name="T15" fmla="*/ 1188 h 1191"/>
                <a:gd name="T16" fmla="*/ 596 w 1889"/>
                <a:gd name="T17" fmla="*/ 1191 h 1191"/>
                <a:gd name="T18" fmla="*/ 475 w 1889"/>
                <a:gd name="T19" fmla="*/ 1180 h 1191"/>
                <a:gd name="T20" fmla="*/ 362 w 1889"/>
                <a:gd name="T21" fmla="*/ 1145 h 1191"/>
                <a:gd name="T22" fmla="*/ 261 w 1889"/>
                <a:gd name="T23" fmla="*/ 1090 h 1191"/>
                <a:gd name="T24" fmla="*/ 173 w 1889"/>
                <a:gd name="T25" fmla="*/ 1018 h 1191"/>
                <a:gd name="T26" fmla="*/ 101 w 1889"/>
                <a:gd name="T27" fmla="*/ 928 h 1191"/>
                <a:gd name="T28" fmla="*/ 45 w 1889"/>
                <a:gd name="T29" fmla="*/ 829 h 1191"/>
                <a:gd name="T30" fmla="*/ 11 w 1889"/>
                <a:gd name="T31" fmla="*/ 716 h 1191"/>
                <a:gd name="T32" fmla="*/ 0 w 1889"/>
                <a:gd name="T33" fmla="*/ 595 h 1191"/>
                <a:gd name="T34" fmla="*/ 11 w 1889"/>
                <a:gd name="T35" fmla="*/ 478 h 1191"/>
                <a:gd name="T36" fmla="*/ 45 w 1889"/>
                <a:gd name="T37" fmla="*/ 365 h 1191"/>
                <a:gd name="T38" fmla="*/ 101 w 1889"/>
                <a:gd name="T39" fmla="*/ 264 h 1191"/>
                <a:gd name="T40" fmla="*/ 173 w 1889"/>
                <a:gd name="T41" fmla="*/ 176 h 1191"/>
                <a:gd name="T42" fmla="*/ 261 w 1889"/>
                <a:gd name="T43" fmla="*/ 102 h 1191"/>
                <a:gd name="T44" fmla="*/ 362 w 1889"/>
                <a:gd name="T45" fmla="*/ 47 h 1191"/>
                <a:gd name="T46" fmla="*/ 475 w 1889"/>
                <a:gd name="T47" fmla="*/ 14 h 1191"/>
                <a:gd name="T48" fmla="*/ 596 w 1889"/>
                <a:gd name="T49" fmla="*/ 0 h 1191"/>
                <a:gd name="T50" fmla="*/ 1356 w 1889"/>
                <a:gd name="T51" fmla="*/ 6 h 1191"/>
                <a:gd name="T52" fmla="*/ 1472 w 1889"/>
                <a:gd name="T53" fmla="*/ 27 h 1191"/>
                <a:gd name="T54" fmla="*/ 1579 w 1889"/>
                <a:gd name="T55" fmla="*/ 74 h 1191"/>
                <a:gd name="T56" fmla="*/ 1675 w 1889"/>
                <a:gd name="T57" fmla="*/ 137 h 1191"/>
                <a:gd name="T58" fmla="*/ 1755 w 1889"/>
                <a:gd name="T59" fmla="*/ 217 h 1191"/>
                <a:gd name="T60" fmla="*/ 1818 w 1889"/>
                <a:gd name="T61" fmla="*/ 313 h 1191"/>
                <a:gd name="T62" fmla="*/ 1865 w 1889"/>
                <a:gd name="T63" fmla="*/ 420 h 1191"/>
                <a:gd name="T64" fmla="*/ 1887 w 1889"/>
                <a:gd name="T65" fmla="*/ 536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89" h="1191">
                  <a:moveTo>
                    <a:pt x="1889" y="595"/>
                  </a:moveTo>
                  <a:lnTo>
                    <a:pt x="1887" y="656"/>
                  </a:lnTo>
                  <a:lnTo>
                    <a:pt x="1878" y="716"/>
                  </a:lnTo>
                  <a:lnTo>
                    <a:pt x="1865" y="773"/>
                  </a:lnTo>
                  <a:lnTo>
                    <a:pt x="1843" y="829"/>
                  </a:lnTo>
                  <a:lnTo>
                    <a:pt x="1818" y="881"/>
                  </a:lnTo>
                  <a:lnTo>
                    <a:pt x="1788" y="928"/>
                  </a:lnTo>
                  <a:lnTo>
                    <a:pt x="1755" y="974"/>
                  </a:lnTo>
                  <a:lnTo>
                    <a:pt x="1716" y="1018"/>
                  </a:lnTo>
                  <a:lnTo>
                    <a:pt x="1675" y="1057"/>
                  </a:lnTo>
                  <a:lnTo>
                    <a:pt x="1629" y="1090"/>
                  </a:lnTo>
                  <a:lnTo>
                    <a:pt x="1579" y="1120"/>
                  </a:lnTo>
                  <a:lnTo>
                    <a:pt x="1527" y="1145"/>
                  </a:lnTo>
                  <a:lnTo>
                    <a:pt x="1472" y="1163"/>
                  </a:lnTo>
                  <a:lnTo>
                    <a:pt x="1414" y="1180"/>
                  </a:lnTo>
                  <a:lnTo>
                    <a:pt x="1356" y="1188"/>
                  </a:lnTo>
                  <a:lnTo>
                    <a:pt x="1296" y="1191"/>
                  </a:lnTo>
                  <a:lnTo>
                    <a:pt x="596" y="1191"/>
                  </a:lnTo>
                  <a:lnTo>
                    <a:pt x="533" y="1188"/>
                  </a:lnTo>
                  <a:lnTo>
                    <a:pt x="475" y="1180"/>
                  </a:lnTo>
                  <a:lnTo>
                    <a:pt x="417" y="1163"/>
                  </a:lnTo>
                  <a:lnTo>
                    <a:pt x="362" y="1145"/>
                  </a:lnTo>
                  <a:lnTo>
                    <a:pt x="310" y="1120"/>
                  </a:lnTo>
                  <a:lnTo>
                    <a:pt x="261" y="1090"/>
                  </a:lnTo>
                  <a:lnTo>
                    <a:pt x="216" y="1057"/>
                  </a:lnTo>
                  <a:lnTo>
                    <a:pt x="173" y="1018"/>
                  </a:lnTo>
                  <a:lnTo>
                    <a:pt x="133" y="974"/>
                  </a:lnTo>
                  <a:lnTo>
                    <a:pt x="101" y="928"/>
                  </a:lnTo>
                  <a:lnTo>
                    <a:pt x="70" y="881"/>
                  </a:lnTo>
                  <a:lnTo>
                    <a:pt x="45" y="829"/>
                  </a:lnTo>
                  <a:lnTo>
                    <a:pt x="24" y="773"/>
                  </a:lnTo>
                  <a:lnTo>
                    <a:pt x="11" y="716"/>
                  </a:lnTo>
                  <a:lnTo>
                    <a:pt x="2" y="656"/>
                  </a:lnTo>
                  <a:lnTo>
                    <a:pt x="0" y="595"/>
                  </a:lnTo>
                  <a:lnTo>
                    <a:pt x="2" y="536"/>
                  </a:lnTo>
                  <a:lnTo>
                    <a:pt x="11" y="478"/>
                  </a:lnTo>
                  <a:lnTo>
                    <a:pt x="24" y="420"/>
                  </a:lnTo>
                  <a:lnTo>
                    <a:pt x="45" y="365"/>
                  </a:lnTo>
                  <a:lnTo>
                    <a:pt x="70" y="313"/>
                  </a:lnTo>
                  <a:lnTo>
                    <a:pt x="101" y="264"/>
                  </a:lnTo>
                  <a:lnTo>
                    <a:pt x="133" y="217"/>
                  </a:lnTo>
                  <a:lnTo>
                    <a:pt x="173" y="176"/>
                  </a:lnTo>
                  <a:lnTo>
                    <a:pt x="216" y="137"/>
                  </a:lnTo>
                  <a:lnTo>
                    <a:pt x="261" y="102"/>
                  </a:lnTo>
                  <a:lnTo>
                    <a:pt x="310" y="74"/>
                  </a:lnTo>
                  <a:lnTo>
                    <a:pt x="362" y="47"/>
                  </a:lnTo>
                  <a:lnTo>
                    <a:pt x="417" y="27"/>
                  </a:lnTo>
                  <a:lnTo>
                    <a:pt x="475" y="14"/>
                  </a:lnTo>
                  <a:lnTo>
                    <a:pt x="533" y="6"/>
                  </a:lnTo>
                  <a:lnTo>
                    <a:pt x="596" y="0"/>
                  </a:lnTo>
                  <a:lnTo>
                    <a:pt x="1296" y="0"/>
                  </a:lnTo>
                  <a:lnTo>
                    <a:pt x="1356" y="6"/>
                  </a:lnTo>
                  <a:lnTo>
                    <a:pt x="1414" y="14"/>
                  </a:lnTo>
                  <a:lnTo>
                    <a:pt x="1472" y="27"/>
                  </a:lnTo>
                  <a:lnTo>
                    <a:pt x="1527" y="47"/>
                  </a:lnTo>
                  <a:lnTo>
                    <a:pt x="1579" y="74"/>
                  </a:lnTo>
                  <a:lnTo>
                    <a:pt x="1629" y="102"/>
                  </a:lnTo>
                  <a:lnTo>
                    <a:pt x="1675" y="137"/>
                  </a:lnTo>
                  <a:lnTo>
                    <a:pt x="1716" y="176"/>
                  </a:lnTo>
                  <a:lnTo>
                    <a:pt x="1755" y="217"/>
                  </a:lnTo>
                  <a:lnTo>
                    <a:pt x="1788" y="264"/>
                  </a:lnTo>
                  <a:lnTo>
                    <a:pt x="1818" y="313"/>
                  </a:lnTo>
                  <a:lnTo>
                    <a:pt x="1843" y="365"/>
                  </a:lnTo>
                  <a:lnTo>
                    <a:pt x="1865" y="420"/>
                  </a:lnTo>
                  <a:lnTo>
                    <a:pt x="1878" y="478"/>
                  </a:lnTo>
                  <a:lnTo>
                    <a:pt x="1887" y="536"/>
                  </a:lnTo>
                  <a:lnTo>
                    <a:pt x="1889" y="595"/>
                  </a:lnTo>
                  <a:close/>
                </a:path>
              </a:pathLst>
            </a:custGeom>
            <a:solidFill>
              <a:srgbClr val="9CB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198"/>
            <p:cNvSpPr>
              <a:spLocks/>
            </p:cNvSpPr>
            <p:nvPr/>
          </p:nvSpPr>
          <p:spPr bwMode="auto">
            <a:xfrm>
              <a:off x="4391026" y="3956050"/>
              <a:ext cx="433388" cy="273050"/>
            </a:xfrm>
            <a:custGeom>
              <a:avLst/>
              <a:gdLst>
                <a:gd name="T0" fmla="*/ 1887 w 1907"/>
                <a:gd name="T1" fmla="*/ 663 h 1206"/>
                <a:gd name="T2" fmla="*/ 1846 w 1907"/>
                <a:gd name="T3" fmla="*/ 830 h 1206"/>
                <a:gd name="T4" fmla="*/ 1759 w 1907"/>
                <a:gd name="T5" fmla="*/ 976 h 1206"/>
                <a:gd name="T6" fmla="*/ 1631 w 1907"/>
                <a:gd name="T7" fmla="*/ 1091 h 1206"/>
                <a:gd name="T8" fmla="*/ 1478 w 1907"/>
                <a:gd name="T9" fmla="*/ 1163 h 1206"/>
                <a:gd name="T10" fmla="*/ 1305 w 1907"/>
                <a:gd name="T11" fmla="*/ 1190 h 1206"/>
                <a:gd name="T12" fmla="*/ 484 w 1907"/>
                <a:gd name="T13" fmla="*/ 1179 h 1206"/>
                <a:gd name="T14" fmla="*/ 324 w 1907"/>
                <a:gd name="T15" fmla="*/ 1118 h 1206"/>
                <a:gd name="T16" fmla="*/ 187 w 1907"/>
                <a:gd name="T17" fmla="*/ 1017 h 1206"/>
                <a:gd name="T18" fmla="*/ 85 w 1907"/>
                <a:gd name="T19" fmla="*/ 883 h 1206"/>
                <a:gd name="T20" fmla="*/ 27 w 1907"/>
                <a:gd name="T21" fmla="*/ 721 h 1206"/>
                <a:gd name="T22" fmla="*/ 20 w 1907"/>
                <a:gd name="T23" fmla="*/ 543 h 1206"/>
                <a:gd name="T24" fmla="*/ 61 w 1907"/>
                <a:gd name="T25" fmla="*/ 375 h 1206"/>
                <a:gd name="T26" fmla="*/ 151 w 1907"/>
                <a:gd name="T27" fmla="*/ 230 h 1206"/>
                <a:gd name="T28" fmla="*/ 275 w 1907"/>
                <a:gd name="T29" fmla="*/ 117 h 1206"/>
                <a:gd name="T30" fmla="*/ 428 w 1907"/>
                <a:gd name="T31" fmla="*/ 43 h 1206"/>
                <a:gd name="T32" fmla="*/ 605 w 1907"/>
                <a:gd name="T33" fmla="*/ 16 h 1206"/>
                <a:gd name="T34" fmla="*/ 1423 w 1907"/>
                <a:gd name="T35" fmla="*/ 29 h 1206"/>
                <a:gd name="T36" fmla="*/ 1586 w 1907"/>
                <a:gd name="T37" fmla="*/ 86 h 1206"/>
                <a:gd name="T38" fmla="*/ 1719 w 1907"/>
                <a:gd name="T39" fmla="*/ 189 h 1206"/>
                <a:gd name="T40" fmla="*/ 1822 w 1907"/>
                <a:gd name="T41" fmla="*/ 323 h 1206"/>
                <a:gd name="T42" fmla="*/ 1879 w 1907"/>
                <a:gd name="T43" fmla="*/ 485 h 1206"/>
                <a:gd name="T44" fmla="*/ 1898 w 1907"/>
                <a:gd name="T45" fmla="*/ 602 h 1206"/>
                <a:gd name="T46" fmla="*/ 1896 w 1907"/>
                <a:gd name="T47" fmla="*/ 482 h 1206"/>
                <a:gd name="T48" fmla="*/ 1835 w 1907"/>
                <a:gd name="T49" fmla="*/ 315 h 1206"/>
                <a:gd name="T50" fmla="*/ 1730 w 1907"/>
                <a:gd name="T51" fmla="*/ 178 h 1206"/>
                <a:gd name="T52" fmla="*/ 1591 w 1907"/>
                <a:gd name="T53" fmla="*/ 73 h 1206"/>
                <a:gd name="T54" fmla="*/ 1426 w 1907"/>
                <a:gd name="T55" fmla="*/ 13 h 1206"/>
                <a:gd name="T56" fmla="*/ 605 w 1907"/>
                <a:gd name="T57" fmla="*/ 0 h 1206"/>
                <a:gd name="T58" fmla="*/ 423 w 1907"/>
                <a:gd name="T59" fmla="*/ 27 h 1206"/>
                <a:gd name="T60" fmla="*/ 266 w 1907"/>
                <a:gd name="T61" fmla="*/ 104 h 1206"/>
                <a:gd name="T62" fmla="*/ 137 w 1907"/>
                <a:gd name="T63" fmla="*/ 219 h 1206"/>
                <a:gd name="T64" fmla="*/ 47 w 1907"/>
                <a:gd name="T65" fmla="*/ 370 h 1206"/>
                <a:gd name="T66" fmla="*/ 3 w 1907"/>
                <a:gd name="T67" fmla="*/ 543 h 1206"/>
                <a:gd name="T68" fmla="*/ 11 w 1907"/>
                <a:gd name="T69" fmla="*/ 726 h 1206"/>
                <a:gd name="T70" fmla="*/ 72 w 1907"/>
                <a:gd name="T71" fmla="*/ 891 h 1206"/>
                <a:gd name="T72" fmla="*/ 176 w 1907"/>
                <a:gd name="T73" fmla="*/ 1030 h 1206"/>
                <a:gd name="T74" fmla="*/ 315 w 1907"/>
                <a:gd name="T75" fmla="*/ 1135 h 1206"/>
                <a:gd name="T76" fmla="*/ 481 w 1907"/>
                <a:gd name="T77" fmla="*/ 1195 h 1206"/>
                <a:gd name="T78" fmla="*/ 1305 w 1907"/>
                <a:gd name="T79" fmla="*/ 1206 h 1206"/>
                <a:gd name="T80" fmla="*/ 1483 w 1907"/>
                <a:gd name="T81" fmla="*/ 1179 h 1206"/>
                <a:gd name="T82" fmla="*/ 1643 w 1907"/>
                <a:gd name="T83" fmla="*/ 1105 h 1206"/>
                <a:gd name="T84" fmla="*/ 1769 w 1907"/>
                <a:gd name="T85" fmla="*/ 987 h 1206"/>
                <a:gd name="T86" fmla="*/ 1860 w 1907"/>
                <a:gd name="T87" fmla="*/ 839 h 1206"/>
                <a:gd name="T88" fmla="*/ 1904 w 1907"/>
                <a:gd name="T89" fmla="*/ 665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07" h="1206">
                  <a:moveTo>
                    <a:pt x="1898" y="602"/>
                  </a:moveTo>
                  <a:lnTo>
                    <a:pt x="1890" y="602"/>
                  </a:lnTo>
                  <a:lnTo>
                    <a:pt x="1887" y="663"/>
                  </a:lnTo>
                  <a:lnTo>
                    <a:pt x="1879" y="721"/>
                  </a:lnTo>
                  <a:lnTo>
                    <a:pt x="1865" y="778"/>
                  </a:lnTo>
                  <a:lnTo>
                    <a:pt x="1846" y="830"/>
                  </a:lnTo>
                  <a:lnTo>
                    <a:pt x="1822" y="883"/>
                  </a:lnTo>
                  <a:lnTo>
                    <a:pt x="1791" y="931"/>
                  </a:lnTo>
                  <a:lnTo>
                    <a:pt x="1759" y="976"/>
                  </a:lnTo>
                  <a:lnTo>
                    <a:pt x="1719" y="1017"/>
                  </a:lnTo>
                  <a:lnTo>
                    <a:pt x="1678" y="1055"/>
                  </a:lnTo>
                  <a:lnTo>
                    <a:pt x="1631" y="1091"/>
                  </a:lnTo>
                  <a:lnTo>
                    <a:pt x="1586" y="1118"/>
                  </a:lnTo>
                  <a:lnTo>
                    <a:pt x="1533" y="1143"/>
                  </a:lnTo>
                  <a:lnTo>
                    <a:pt x="1478" y="1163"/>
                  </a:lnTo>
                  <a:lnTo>
                    <a:pt x="1423" y="1179"/>
                  </a:lnTo>
                  <a:lnTo>
                    <a:pt x="1363" y="1187"/>
                  </a:lnTo>
                  <a:lnTo>
                    <a:pt x="1305" y="1190"/>
                  </a:lnTo>
                  <a:lnTo>
                    <a:pt x="605" y="1190"/>
                  </a:lnTo>
                  <a:lnTo>
                    <a:pt x="544" y="1187"/>
                  </a:lnTo>
                  <a:lnTo>
                    <a:pt x="484" y="1179"/>
                  </a:lnTo>
                  <a:lnTo>
                    <a:pt x="428" y="1163"/>
                  </a:lnTo>
                  <a:lnTo>
                    <a:pt x="374" y="1143"/>
                  </a:lnTo>
                  <a:lnTo>
                    <a:pt x="324" y="1118"/>
                  </a:lnTo>
                  <a:lnTo>
                    <a:pt x="275" y="1091"/>
                  </a:lnTo>
                  <a:lnTo>
                    <a:pt x="228" y="1055"/>
                  </a:lnTo>
                  <a:lnTo>
                    <a:pt x="187" y="1017"/>
                  </a:lnTo>
                  <a:lnTo>
                    <a:pt x="151" y="976"/>
                  </a:lnTo>
                  <a:lnTo>
                    <a:pt x="115" y="931"/>
                  </a:lnTo>
                  <a:lnTo>
                    <a:pt x="85" y="883"/>
                  </a:lnTo>
                  <a:lnTo>
                    <a:pt x="61" y="830"/>
                  </a:lnTo>
                  <a:lnTo>
                    <a:pt x="41" y="778"/>
                  </a:lnTo>
                  <a:lnTo>
                    <a:pt x="27" y="721"/>
                  </a:lnTo>
                  <a:lnTo>
                    <a:pt x="20" y="663"/>
                  </a:lnTo>
                  <a:lnTo>
                    <a:pt x="16" y="602"/>
                  </a:lnTo>
                  <a:lnTo>
                    <a:pt x="20" y="543"/>
                  </a:lnTo>
                  <a:lnTo>
                    <a:pt x="27" y="485"/>
                  </a:lnTo>
                  <a:lnTo>
                    <a:pt x="41" y="430"/>
                  </a:lnTo>
                  <a:lnTo>
                    <a:pt x="61" y="375"/>
                  </a:lnTo>
                  <a:lnTo>
                    <a:pt x="85" y="323"/>
                  </a:lnTo>
                  <a:lnTo>
                    <a:pt x="115" y="277"/>
                  </a:lnTo>
                  <a:lnTo>
                    <a:pt x="151" y="230"/>
                  </a:lnTo>
                  <a:lnTo>
                    <a:pt x="187" y="189"/>
                  </a:lnTo>
                  <a:lnTo>
                    <a:pt x="228" y="149"/>
                  </a:lnTo>
                  <a:lnTo>
                    <a:pt x="275" y="117"/>
                  </a:lnTo>
                  <a:lnTo>
                    <a:pt x="324" y="86"/>
                  </a:lnTo>
                  <a:lnTo>
                    <a:pt x="374" y="63"/>
                  </a:lnTo>
                  <a:lnTo>
                    <a:pt x="428" y="43"/>
                  </a:lnTo>
                  <a:lnTo>
                    <a:pt x="484" y="29"/>
                  </a:lnTo>
                  <a:lnTo>
                    <a:pt x="544" y="21"/>
                  </a:lnTo>
                  <a:lnTo>
                    <a:pt x="605" y="16"/>
                  </a:lnTo>
                  <a:lnTo>
                    <a:pt x="1305" y="16"/>
                  </a:lnTo>
                  <a:lnTo>
                    <a:pt x="1363" y="21"/>
                  </a:lnTo>
                  <a:lnTo>
                    <a:pt x="1423" y="29"/>
                  </a:lnTo>
                  <a:lnTo>
                    <a:pt x="1478" y="43"/>
                  </a:lnTo>
                  <a:lnTo>
                    <a:pt x="1533" y="63"/>
                  </a:lnTo>
                  <a:lnTo>
                    <a:pt x="1586" y="86"/>
                  </a:lnTo>
                  <a:lnTo>
                    <a:pt x="1631" y="117"/>
                  </a:lnTo>
                  <a:lnTo>
                    <a:pt x="1678" y="149"/>
                  </a:lnTo>
                  <a:lnTo>
                    <a:pt x="1719" y="189"/>
                  </a:lnTo>
                  <a:lnTo>
                    <a:pt x="1759" y="230"/>
                  </a:lnTo>
                  <a:lnTo>
                    <a:pt x="1791" y="277"/>
                  </a:lnTo>
                  <a:lnTo>
                    <a:pt x="1822" y="323"/>
                  </a:lnTo>
                  <a:lnTo>
                    <a:pt x="1846" y="375"/>
                  </a:lnTo>
                  <a:lnTo>
                    <a:pt x="1865" y="430"/>
                  </a:lnTo>
                  <a:lnTo>
                    <a:pt x="1879" y="485"/>
                  </a:lnTo>
                  <a:lnTo>
                    <a:pt x="1887" y="543"/>
                  </a:lnTo>
                  <a:lnTo>
                    <a:pt x="1890" y="602"/>
                  </a:lnTo>
                  <a:lnTo>
                    <a:pt x="1898" y="602"/>
                  </a:lnTo>
                  <a:lnTo>
                    <a:pt x="1907" y="602"/>
                  </a:lnTo>
                  <a:lnTo>
                    <a:pt x="1904" y="543"/>
                  </a:lnTo>
                  <a:lnTo>
                    <a:pt x="1896" y="482"/>
                  </a:lnTo>
                  <a:lnTo>
                    <a:pt x="1882" y="424"/>
                  </a:lnTo>
                  <a:lnTo>
                    <a:pt x="1860" y="370"/>
                  </a:lnTo>
                  <a:lnTo>
                    <a:pt x="1835" y="315"/>
                  </a:lnTo>
                  <a:lnTo>
                    <a:pt x="1805" y="266"/>
                  </a:lnTo>
                  <a:lnTo>
                    <a:pt x="1769" y="219"/>
                  </a:lnTo>
                  <a:lnTo>
                    <a:pt x="1730" y="178"/>
                  </a:lnTo>
                  <a:lnTo>
                    <a:pt x="1687" y="139"/>
                  </a:lnTo>
                  <a:lnTo>
                    <a:pt x="1643" y="104"/>
                  </a:lnTo>
                  <a:lnTo>
                    <a:pt x="1591" y="73"/>
                  </a:lnTo>
                  <a:lnTo>
                    <a:pt x="1539" y="48"/>
                  </a:lnTo>
                  <a:lnTo>
                    <a:pt x="1483" y="27"/>
                  </a:lnTo>
                  <a:lnTo>
                    <a:pt x="1426" y="13"/>
                  </a:lnTo>
                  <a:lnTo>
                    <a:pt x="1365" y="5"/>
                  </a:lnTo>
                  <a:lnTo>
                    <a:pt x="1305" y="0"/>
                  </a:lnTo>
                  <a:lnTo>
                    <a:pt x="605" y="0"/>
                  </a:lnTo>
                  <a:lnTo>
                    <a:pt x="542" y="5"/>
                  </a:lnTo>
                  <a:lnTo>
                    <a:pt x="481" y="13"/>
                  </a:lnTo>
                  <a:lnTo>
                    <a:pt x="423" y="27"/>
                  </a:lnTo>
                  <a:lnTo>
                    <a:pt x="368" y="48"/>
                  </a:lnTo>
                  <a:lnTo>
                    <a:pt x="315" y="73"/>
                  </a:lnTo>
                  <a:lnTo>
                    <a:pt x="266" y="104"/>
                  </a:lnTo>
                  <a:lnTo>
                    <a:pt x="220" y="139"/>
                  </a:lnTo>
                  <a:lnTo>
                    <a:pt x="176" y="178"/>
                  </a:lnTo>
                  <a:lnTo>
                    <a:pt x="137" y="219"/>
                  </a:lnTo>
                  <a:lnTo>
                    <a:pt x="101" y="266"/>
                  </a:lnTo>
                  <a:lnTo>
                    <a:pt x="72" y="315"/>
                  </a:lnTo>
                  <a:lnTo>
                    <a:pt x="47" y="370"/>
                  </a:lnTo>
                  <a:lnTo>
                    <a:pt x="27" y="424"/>
                  </a:lnTo>
                  <a:lnTo>
                    <a:pt x="11" y="482"/>
                  </a:lnTo>
                  <a:lnTo>
                    <a:pt x="3" y="543"/>
                  </a:lnTo>
                  <a:lnTo>
                    <a:pt x="0" y="602"/>
                  </a:lnTo>
                  <a:lnTo>
                    <a:pt x="3" y="665"/>
                  </a:lnTo>
                  <a:lnTo>
                    <a:pt x="11" y="726"/>
                  </a:lnTo>
                  <a:lnTo>
                    <a:pt x="27" y="784"/>
                  </a:lnTo>
                  <a:lnTo>
                    <a:pt x="47" y="839"/>
                  </a:lnTo>
                  <a:lnTo>
                    <a:pt x="72" y="891"/>
                  </a:lnTo>
                  <a:lnTo>
                    <a:pt x="101" y="940"/>
                  </a:lnTo>
                  <a:lnTo>
                    <a:pt x="137" y="987"/>
                  </a:lnTo>
                  <a:lnTo>
                    <a:pt x="176" y="1030"/>
                  </a:lnTo>
                  <a:lnTo>
                    <a:pt x="220" y="1069"/>
                  </a:lnTo>
                  <a:lnTo>
                    <a:pt x="266" y="1105"/>
                  </a:lnTo>
                  <a:lnTo>
                    <a:pt x="315" y="1135"/>
                  </a:lnTo>
                  <a:lnTo>
                    <a:pt x="368" y="1160"/>
                  </a:lnTo>
                  <a:lnTo>
                    <a:pt x="423" y="1179"/>
                  </a:lnTo>
                  <a:lnTo>
                    <a:pt x="481" y="1195"/>
                  </a:lnTo>
                  <a:lnTo>
                    <a:pt x="542" y="1204"/>
                  </a:lnTo>
                  <a:lnTo>
                    <a:pt x="605" y="1206"/>
                  </a:lnTo>
                  <a:lnTo>
                    <a:pt x="1305" y="1206"/>
                  </a:lnTo>
                  <a:lnTo>
                    <a:pt x="1365" y="1204"/>
                  </a:lnTo>
                  <a:lnTo>
                    <a:pt x="1426" y="1195"/>
                  </a:lnTo>
                  <a:lnTo>
                    <a:pt x="1483" y="1179"/>
                  </a:lnTo>
                  <a:lnTo>
                    <a:pt x="1539" y="1160"/>
                  </a:lnTo>
                  <a:lnTo>
                    <a:pt x="1591" y="1135"/>
                  </a:lnTo>
                  <a:lnTo>
                    <a:pt x="1643" y="1105"/>
                  </a:lnTo>
                  <a:lnTo>
                    <a:pt x="1687" y="1069"/>
                  </a:lnTo>
                  <a:lnTo>
                    <a:pt x="1730" y="1030"/>
                  </a:lnTo>
                  <a:lnTo>
                    <a:pt x="1769" y="987"/>
                  </a:lnTo>
                  <a:lnTo>
                    <a:pt x="1805" y="940"/>
                  </a:lnTo>
                  <a:lnTo>
                    <a:pt x="1835" y="891"/>
                  </a:lnTo>
                  <a:lnTo>
                    <a:pt x="1860" y="839"/>
                  </a:lnTo>
                  <a:lnTo>
                    <a:pt x="1882" y="784"/>
                  </a:lnTo>
                  <a:lnTo>
                    <a:pt x="1896" y="726"/>
                  </a:lnTo>
                  <a:lnTo>
                    <a:pt x="1904" y="665"/>
                  </a:lnTo>
                  <a:lnTo>
                    <a:pt x="1907" y="602"/>
                  </a:lnTo>
                  <a:lnTo>
                    <a:pt x="1898" y="602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199"/>
            <p:cNvSpPr>
              <a:spLocks/>
            </p:cNvSpPr>
            <p:nvPr/>
          </p:nvSpPr>
          <p:spPr bwMode="auto">
            <a:xfrm>
              <a:off x="4395788" y="3963988"/>
              <a:ext cx="185738" cy="261938"/>
            </a:xfrm>
            <a:custGeom>
              <a:avLst/>
              <a:gdLst>
                <a:gd name="T0" fmla="*/ 734 w 821"/>
                <a:gd name="T1" fmla="*/ 0 h 1152"/>
                <a:gd name="T2" fmla="*/ 722 w 821"/>
                <a:gd name="T3" fmla="*/ 559 h 1152"/>
                <a:gd name="T4" fmla="*/ 659 w 821"/>
                <a:gd name="T5" fmla="*/ 505 h 1152"/>
                <a:gd name="T6" fmla="*/ 600 w 821"/>
                <a:gd name="T7" fmla="*/ 449 h 1152"/>
                <a:gd name="T8" fmla="*/ 542 w 821"/>
                <a:gd name="T9" fmla="*/ 389 h 1152"/>
                <a:gd name="T10" fmla="*/ 490 w 821"/>
                <a:gd name="T11" fmla="*/ 329 h 1152"/>
                <a:gd name="T12" fmla="*/ 437 w 821"/>
                <a:gd name="T13" fmla="*/ 262 h 1152"/>
                <a:gd name="T14" fmla="*/ 387 w 821"/>
                <a:gd name="T15" fmla="*/ 197 h 1152"/>
                <a:gd name="T16" fmla="*/ 341 w 821"/>
                <a:gd name="T17" fmla="*/ 129 h 1152"/>
                <a:gd name="T18" fmla="*/ 297 w 821"/>
                <a:gd name="T19" fmla="*/ 54 h 1152"/>
                <a:gd name="T20" fmla="*/ 265 w 821"/>
                <a:gd name="T21" fmla="*/ 77 h 1152"/>
                <a:gd name="T22" fmla="*/ 231 w 821"/>
                <a:gd name="T23" fmla="*/ 98 h 1152"/>
                <a:gd name="T24" fmla="*/ 201 w 821"/>
                <a:gd name="T25" fmla="*/ 123 h 1152"/>
                <a:gd name="T26" fmla="*/ 171 w 821"/>
                <a:gd name="T27" fmla="*/ 151 h 1152"/>
                <a:gd name="T28" fmla="*/ 135 w 821"/>
                <a:gd name="T29" fmla="*/ 192 h 1152"/>
                <a:gd name="T30" fmla="*/ 99 w 821"/>
                <a:gd name="T31" fmla="*/ 239 h 1152"/>
                <a:gd name="T32" fmla="*/ 69 w 821"/>
                <a:gd name="T33" fmla="*/ 285 h 1152"/>
                <a:gd name="T34" fmla="*/ 45 w 821"/>
                <a:gd name="T35" fmla="*/ 337 h 1152"/>
                <a:gd name="T36" fmla="*/ 25 w 821"/>
                <a:gd name="T37" fmla="*/ 392 h 1152"/>
                <a:gd name="T38" fmla="*/ 11 w 821"/>
                <a:gd name="T39" fmla="*/ 447 h 1152"/>
                <a:gd name="T40" fmla="*/ 4 w 821"/>
                <a:gd name="T41" fmla="*/ 505 h 1152"/>
                <a:gd name="T42" fmla="*/ 0 w 821"/>
                <a:gd name="T43" fmla="*/ 564 h 1152"/>
                <a:gd name="T44" fmla="*/ 4 w 821"/>
                <a:gd name="T45" fmla="*/ 625 h 1152"/>
                <a:gd name="T46" fmla="*/ 11 w 821"/>
                <a:gd name="T47" fmla="*/ 683 h 1152"/>
                <a:gd name="T48" fmla="*/ 25 w 821"/>
                <a:gd name="T49" fmla="*/ 740 h 1152"/>
                <a:gd name="T50" fmla="*/ 45 w 821"/>
                <a:gd name="T51" fmla="*/ 792 h 1152"/>
                <a:gd name="T52" fmla="*/ 69 w 821"/>
                <a:gd name="T53" fmla="*/ 845 h 1152"/>
                <a:gd name="T54" fmla="*/ 99 w 821"/>
                <a:gd name="T55" fmla="*/ 893 h 1152"/>
                <a:gd name="T56" fmla="*/ 135 w 821"/>
                <a:gd name="T57" fmla="*/ 938 h 1152"/>
                <a:gd name="T58" fmla="*/ 171 w 821"/>
                <a:gd name="T59" fmla="*/ 979 h 1152"/>
                <a:gd name="T60" fmla="*/ 212 w 821"/>
                <a:gd name="T61" fmla="*/ 1017 h 1152"/>
                <a:gd name="T62" fmla="*/ 259 w 821"/>
                <a:gd name="T63" fmla="*/ 1053 h 1152"/>
                <a:gd name="T64" fmla="*/ 308 w 821"/>
                <a:gd name="T65" fmla="*/ 1080 h 1152"/>
                <a:gd name="T66" fmla="*/ 358 w 821"/>
                <a:gd name="T67" fmla="*/ 1105 h 1152"/>
                <a:gd name="T68" fmla="*/ 412 w 821"/>
                <a:gd name="T69" fmla="*/ 1125 h 1152"/>
                <a:gd name="T70" fmla="*/ 468 w 821"/>
                <a:gd name="T71" fmla="*/ 1141 h 1152"/>
                <a:gd name="T72" fmla="*/ 528 w 821"/>
                <a:gd name="T73" fmla="*/ 1149 h 1152"/>
                <a:gd name="T74" fmla="*/ 589 w 821"/>
                <a:gd name="T75" fmla="*/ 1152 h 1152"/>
                <a:gd name="T76" fmla="*/ 704 w 821"/>
                <a:gd name="T77" fmla="*/ 1152 h 1152"/>
                <a:gd name="T78" fmla="*/ 720 w 821"/>
                <a:gd name="T79" fmla="*/ 1127 h 1152"/>
                <a:gd name="T80" fmla="*/ 734 w 821"/>
                <a:gd name="T81" fmla="*/ 1100 h 1152"/>
                <a:gd name="T82" fmla="*/ 762 w 821"/>
                <a:gd name="T83" fmla="*/ 1042 h 1152"/>
                <a:gd name="T84" fmla="*/ 781 w 821"/>
                <a:gd name="T85" fmla="*/ 981 h 1152"/>
                <a:gd name="T86" fmla="*/ 797 w 821"/>
                <a:gd name="T87" fmla="*/ 916 h 1152"/>
                <a:gd name="T88" fmla="*/ 808 w 821"/>
                <a:gd name="T89" fmla="*/ 850 h 1152"/>
                <a:gd name="T90" fmla="*/ 816 w 821"/>
                <a:gd name="T91" fmla="*/ 782 h 1152"/>
                <a:gd name="T92" fmla="*/ 821 w 821"/>
                <a:gd name="T93" fmla="*/ 713 h 1152"/>
                <a:gd name="T94" fmla="*/ 821 w 821"/>
                <a:gd name="T95" fmla="*/ 641 h 1152"/>
                <a:gd name="T96" fmla="*/ 821 w 821"/>
                <a:gd name="T97" fmla="*/ 564 h 1152"/>
                <a:gd name="T98" fmla="*/ 816 w 821"/>
                <a:gd name="T99" fmla="*/ 490 h 1152"/>
                <a:gd name="T100" fmla="*/ 811 w 821"/>
                <a:gd name="T101" fmla="*/ 413 h 1152"/>
                <a:gd name="T102" fmla="*/ 800 w 821"/>
                <a:gd name="T103" fmla="*/ 340 h 1152"/>
                <a:gd name="T104" fmla="*/ 792 w 821"/>
                <a:gd name="T105" fmla="*/ 268 h 1152"/>
                <a:gd name="T106" fmla="*/ 781 w 821"/>
                <a:gd name="T107" fmla="*/ 205 h 1152"/>
                <a:gd name="T108" fmla="*/ 758 w 821"/>
                <a:gd name="T109" fmla="*/ 93 h 1152"/>
                <a:gd name="T110" fmla="*/ 740 w 821"/>
                <a:gd name="T111" fmla="*/ 14 h 1152"/>
                <a:gd name="T112" fmla="*/ 734 w 821"/>
                <a:gd name="T113" fmla="*/ 0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21" h="1152">
                  <a:moveTo>
                    <a:pt x="734" y="0"/>
                  </a:moveTo>
                  <a:lnTo>
                    <a:pt x="722" y="559"/>
                  </a:lnTo>
                  <a:lnTo>
                    <a:pt x="659" y="505"/>
                  </a:lnTo>
                  <a:lnTo>
                    <a:pt x="600" y="449"/>
                  </a:lnTo>
                  <a:lnTo>
                    <a:pt x="542" y="389"/>
                  </a:lnTo>
                  <a:lnTo>
                    <a:pt x="490" y="329"/>
                  </a:lnTo>
                  <a:lnTo>
                    <a:pt x="437" y="262"/>
                  </a:lnTo>
                  <a:lnTo>
                    <a:pt x="387" y="197"/>
                  </a:lnTo>
                  <a:lnTo>
                    <a:pt x="341" y="129"/>
                  </a:lnTo>
                  <a:lnTo>
                    <a:pt x="297" y="54"/>
                  </a:lnTo>
                  <a:lnTo>
                    <a:pt x="265" y="77"/>
                  </a:lnTo>
                  <a:lnTo>
                    <a:pt x="231" y="98"/>
                  </a:lnTo>
                  <a:lnTo>
                    <a:pt x="201" y="123"/>
                  </a:lnTo>
                  <a:lnTo>
                    <a:pt x="171" y="151"/>
                  </a:lnTo>
                  <a:lnTo>
                    <a:pt x="135" y="192"/>
                  </a:lnTo>
                  <a:lnTo>
                    <a:pt x="99" y="239"/>
                  </a:lnTo>
                  <a:lnTo>
                    <a:pt x="69" y="285"/>
                  </a:lnTo>
                  <a:lnTo>
                    <a:pt x="45" y="337"/>
                  </a:lnTo>
                  <a:lnTo>
                    <a:pt x="25" y="392"/>
                  </a:lnTo>
                  <a:lnTo>
                    <a:pt x="11" y="447"/>
                  </a:lnTo>
                  <a:lnTo>
                    <a:pt x="4" y="505"/>
                  </a:lnTo>
                  <a:lnTo>
                    <a:pt x="0" y="564"/>
                  </a:lnTo>
                  <a:lnTo>
                    <a:pt x="4" y="625"/>
                  </a:lnTo>
                  <a:lnTo>
                    <a:pt x="11" y="683"/>
                  </a:lnTo>
                  <a:lnTo>
                    <a:pt x="25" y="740"/>
                  </a:lnTo>
                  <a:lnTo>
                    <a:pt x="45" y="792"/>
                  </a:lnTo>
                  <a:lnTo>
                    <a:pt x="69" y="845"/>
                  </a:lnTo>
                  <a:lnTo>
                    <a:pt x="99" y="893"/>
                  </a:lnTo>
                  <a:lnTo>
                    <a:pt x="135" y="938"/>
                  </a:lnTo>
                  <a:lnTo>
                    <a:pt x="171" y="979"/>
                  </a:lnTo>
                  <a:lnTo>
                    <a:pt x="212" y="1017"/>
                  </a:lnTo>
                  <a:lnTo>
                    <a:pt x="259" y="1053"/>
                  </a:lnTo>
                  <a:lnTo>
                    <a:pt x="308" y="1080"/>
                  </a:lnTo>
                  <a:lnTo>
                    <a:pt x="358" y="1105"/>
                  </a:lnTo>
                  <a:lnTo>
                    <a:pt x="412" y="1125"/>
                  </a:lnTo>
                  <a:lnTo>
                    <a:pt x="468" y="1141"/>
                  </a:lnTo>
                  <a:lnTo>
                    <a:pt x="528" y="1149"/>
                  </a:lnTo>
                  <a:lnTo>
                    <a:pt x="589" y="1152"/>
                  </a:lnTo>
                  <a:lnTo>
                    <a:pt x="704" y="1152"/>
                  </a:lnTo>
                  <a:lnTo>
                    <a:pt x="720" y="1127"/>
                  </a:lnTo>
                  <a:lnTo>
                    <a:pt x="734" y="1100"/>
                  </a:lnTo>
                  <a:lnTo>
                    <a:pt x="762" y="1042"/>
                  </a:lnTo>
                  <a:lnTo>
                    <a:pt x="781" y="981"/>
                  </a:lnTo>
                  <a:lnTo>
                    <a:pt x="797" y="916"/>
                  </a:lnTo>
                  <a:lnTo>
                    <a:pt x="808" y="850"/>
                  </a:lnTo>
                  <a:lnTo>
                    <a:pt x="816" y="782"/>
                  </a:lnTo>
                  <a:lnTo>
                    <a:pt x="821" y="713"/>
                  </a:lnTo>
                  <a:lnTo>
                    <a:pt x="821" y="641"/>
                  </a:lnTo>
                  <a:lnTo>
                    <a:pt x="821" y="564"/>
                  </a:lnTo>
                  <a:lnTo>
                    <a:pt x="816" y="490"/>
                  </a:lnTo>
                  <a:lnTo>
                    <a:pt x="811" y="413"/>
                  </a:lnTo>
                  <a:lnTo>
                    <a:pt x="800" y="340"/>
                  </a:lnTo>
                  <a:lnTo>
                    <a:pt x="792" y="268"/>
                  </a:lnTo>
                  <a:lnTo>
                    <a:pt x="781" y="205"/>
                  </a:lnTo>
                  <a:lnTo>
                    <a:pt x="758" y="93"/>
                  </a:lnTo>
                  <a:lnTo>
                    <a:pt x="740" y="14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200"/>
            <p:cNvSpPr>
              <a:spLocks/>
            </p:cNvSpPr>
            <p:nvPr/>
          </p:nvSpPr>
          <p:spPr bwMode="auto">
            <a:xfrm>
              <a:off x="4394201" y="3975100"/>
              <a:ext cx="160338" cy="252413"/>
            </a:xfrm>
            <a:custGeom>
              <a:avLst/>
              <a:gdLst>
                <a:gd name="T0" fmla="*/ 268 w 711"/>
                <a:gd name="T1" fmla="*/ 20 h 1112"/>
                <a:gd name="T2" fmla="*/ 205 w 711"/>
                <a:gd name="T3" fmla="*/ 67 h 1112"/>
                <a:gd name="T4" fmla="*/ 150 w 711"/>
                <a:gd name="T5" fmla="*/ 122 h 1112"/>
                <a:gd name="T6" fmla="*/ 104 w 711"/>
                <a:gd name="T7" fmla="*/ 182 h 1112"/>
                <a:gd name="T8" fmla="*/ 63 w 711"/>
                <a:gd name="T9" fmla="*/ 248 h 1112"/>
                <a:gd name="T10" fmla="*/ 32 w 711"/>
                <a:gd name="T11" fmla="*/ 319 h 1112"/>
                <a:gd name="T12" fmla="*/ 11 w 711"/>
                <a:gd name="T13" fmla="*/ 396 h 1112"/>
                <a:gd name="T14" fmla="*/ 0 w 711"/>
                <a:gd name="T15" fmla="*/ 475 h 1112"/>
                <a:gd name="T16" fmla="*/ 2 w 711"/>
                <a:gd name="T17" fmla="*/ 577 h 1112"/>
                <a:gd name="T18" fmla="*/ 24 w 711"/>
                <a:gd name="T19" fmla="*/ 694 h 1112"/>
                <a:gd name="T20" fmla="*/ 70 w 711"/>
                <a:gd name="T21" fmla="*/ 802 h 1112"/>
                <a:gd name="T22" fmla="*/ 133 w 711"/>
                <a:gd name="T23" fmla="*/ 895 h 1112"/>
                <a:gd name="T24" fmla="*/ 216 w 711"/>
                <a:gd name="T25" fmla="*/ 978 h 1112"/>
                <a:gd name="T26" fmla="*/ 310 w 711"/>
                <a:gd name="T27" fmla="*/ 1041 h 1112"/>
                <a:gd name="T28" fmla="*/ 417 w 711"/>
                <a:gd name="T29" fmla="*/ 1084 h 1112"/>
                <a:gd name="T30" fmla="*/ 533 w 711"/>
                <a:gd name="T31" fmla="*/ 1109 h 1112"/>
                <a:gd name="T32" fmla="*/ 708 w 711"/>
                <a:gd name="T33" fmla="*/ 1112 h 1112"/>
                <a:gd name="T34" fmla="*/ 711 w 711"/>
                <a:gd name="T35" fmla="*/ 1104 h 1112"/>
                <a:gd name="T36" fmla="*/ 535 w 711"/>
                <a:gd name="T37" fmla="*/ 1101 h 1112"/>
                <a:gd name="T38" fmla="*/ 419 w 711"/>
                <a:gd name="T39" fmla="*/ 1077 h 1112"/>
                <a:gd name="T40" fmla="*/ 315 w 711"/>
                <a:gd name="T41" fmla="*/ 1032 h 1112"/>
                <a:gd name="T42" fmla="*/ 219 w 711"/>
                <a:gd name="T43" fmla="*/ 969 h 1112"/>
                <a:gd name="T44" fmla="*/ 142 w 711"/>
                <a:gd name="T45" fmla="*/ 890 h 1112"/>
                <a:gd name="T46" fmla="*/ 76 w 711"/>
                <a:gd name="T47" fmla="*/ 797 h 1112"/>
                <a:gd name="T48" fmla="*/ 32 w 711"/>
                <a:gd name="T49" fmla="*/ 692 h 1112"/>
                <a:gd name="T50" fmla="*/ 11 w 711"/>
                <a:gd name="T51" fmla="*/ 577 h 1112"/>
                <a:gd name="T52" fmla="*/ 11 w 711"/>
                <a:gd name="T53" fmla="*/ 457 h 1112"/>
                <a:gd name="T54" fmla="*/ 32 w 711"/>
                <a:gd name="T55" fmla="*/ 344 h 1112"/>
                <a:gd name="T56" fmla="*/ 76 w 711"/>
                <a:gd name="T57" fmla="*/ 237 h 1112"/>
                <a:gd name="T58" fmla="*/ 142 w 711"/>
                <a:gd name="T59" fmla="*/ 144 h 1112"/>
                <a:gd name="T60" fmla="*/ 208 w 711"/>
                <a:gd name="T61" fmla="*/ 75 h 1112"/>
                <a:gd name="T62" fmla="*/ 272 w 711"/>
                <a:gd name="T63" fmla="*/ 29 h 1112"/>
                <a:gd name="T64" fmla="*/ 301 w 711"/>
                <a:gd name="T65" fmla="*/ 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1" h="1112">
                  <a:moveTo>
                    <a:pt x="301" y="0"/>
                  </a:moveTo>
                  <a:lnTo>
                    <a:pt x="268" y="20"/>
                  </a:lnTo>
                  <a:lnTo>
                    <a:pt x="236" y="42"/>
                  </a:lnTo>
                  <a:lnTo>
                    <a:pt x="205" y="67"/>
                  </a:lnTo>
                  <a:lnTo>
                    <a:pt x="178" y="92"/>
                  </a:lnTo>
                  <a:lnTo>
                    <a:pt x="150" y="122"/>
                  </a:lnTo>
                  <a:lnTo>
                    <a:pt x="126" y="149"/>
                  </a:lnTo>
                  <a:lnTo>
                    <a:pt x="104" y="182"/>
                  </a:lnTo>
                  <a:lnTo>
                    <a:pt x="81" y="214"/>
                  </a:lnTo>
                  <a:lnTo>
                    <a:pt x="63" y="248"/>
                  </a:lnTo>
                  <a:lnTo>
                    <a:pt x="45" y="284"/>
                  </a:lnTo>
                  <a:lnTo>
                    <a:pt x="32" y="319"/>
                  </a:lnTo>
                  <a:lnTo>
                    <a:pt x="21" y="358"/>
                  </a:lnTo>
                  <a:lnTo>
                    <a:pt x="11" y="396"/>
                  </a:lnTo>
                  <a:lnTo>
                    <a:pt x="5" y="434"/>
                  </a:lnTo>
                  <a:lnTo>
                    <a:pt x="0" y="475"/>
                  </a:lnTo>
                  <a:lnTo>
                    <a:pt x="0" y="516"/>
                  </a:lnTo>
                  <a:lnTo>
                    <a:pt x="2" y="577"/>
                  </a:lnTo>
                  <a:lnTo>
                    <a:pt x="11" y="637"/>
                  </a:lnTo>
                  <a:lnTo>
                    <a:pt x="24" y="694"/>
                  </a:lnTo>
                  <a:lnTo>
                    <a:pt x="45" y="750"/>
                  </a:lnTo>
                  <a:lnTo>
                    <a:pt x="70" y="802"/>
                  </a:lnTo>
                  <a:lnTo>
                    <a:pt x="101" y="849"/>
                  </a:lnTo>
                  <a:lnTo>
                    <a:pt x="133" y="895"/>
                  </a:lnTo>
                  <a:lnTo>
                    <a:pt x="173" y="939"/>
                  </a:lnTo>
                  <a:lnTo>
                    <a:pt x="216" y="978"/>
                  </a:lnTo>
                  <a:lnTo>
                    <a:pt x="261" y="1011"/>
                  </a:lnTo>
                  <a:lnTo>
                    <a:pt x="310" y="1041"/>
                  </a:lnTo>
                  <a:lnTo>
                    <a:pt x="362" y="1066"/>
                  </a:lnTo>
                  <a:lnTo>
                    <a:pt x="417" y="1084"/>
                  </a:lnTo>
                  <a:lnTo>
                    <a:pt x="475" y="1101"/>
                  </a:lnTo>
                  <a:lnTo>
                    <a:pt x="533" y="1109"/>
                  </a:lnTo>
                  <a:lnTo>
                    <a:pt x="596" y="1112"/>
                  </a:lnTo>
                  <a:lnTo>
                    <a:pt x="708" y="1112"/>
                  </a:lnTo>
                  <a:lnTo>
                    <a:pt x="708" y="1106"/>
                  </a:lnTo>
                  <a:lnTo>
                    <a:pt x="711" y="1104"/>
                  </a:lnTo>
                  <a:lnTo>
                    <a:pt x="596" y="1104"/>
                  </a:lnTo>
                  <a:lnTo>
                    <a:pt x="535" y="1101"/>
                  </a:lnTo>
                  <a:lnTo>
                    <a:pt x="475" y="1093"/>
                  </a:lnTo>
                  <a:lnTo>
                    <a:pt x="419" y="1077"/>
                  </a:lnTo>
                  <a:lnTo>
                    <a:pt x="365" y="1057"/>
                  </a:lnTo>
                  <a:lnTo>
                    <a:pt x="315" y="1032"/>
                  </a:lnTo>
                  <a:lnTo>
                    <a:pt x="266" y="1005"/>
                  </a:lnTo>
                  <a:lnTo>
                    <a:pt x="219" y="969"/>
                  </a:lnTo>
                  <a:lnTo>
                    <a:pt x="178" y="931"/>
                  </a:lnTo>
                  <a:lnTo>
                    <a:pt x="142" y="890"/>
                  </a:lnTo>
                  <a:lnTo>
                    <a:pt x="106" y="845"/>
                  </a:lnTo>
                  <a:lnTo>
                    <a:pt x="76" y="797"/>
                  </a:lnTo>
                  <a:lnTo>
                    <a:pt x="52" y="744"/>
                  </a:lnTo>
                  <a:lnTo>
                    <a:pt x="32" y="692"/>
                  </a:lnTo>
                  <a:lnTo>
                    <a:pt x="18" y="635"/>
                  </a:lnTo>
                  <a:lnTo>
                    <a:pt x="11" y="577"/>
                  </a:lnTo>
                  <a:lnTo>
                    <a:pt x="7" y="516"/>
                  </a:lnTo>
                  <a:lnTo>
                    <a:pt x="11" y="457"/>
                  </a:lnTo>
                  <a:lnTo>
                    <a:pt x="18" y="399"/>
                  </a:lnTo>
                  <a:lnTo>
                    <a:pt x="32" y="344"/>
                  </a:lnTo>
                  <a:lnTo>
                    <a:pt x="52" y="289"/>
                  </a:lnTo>
                  <a:lnTo>
                    <a:pt x="76" y="237"/>
                  </a:lnTo>
                  <a:lnTo>
                    <a:pt x="106" y="191"/>
                  </a:lnTo>
                  <a:lnTo>
                    <a:pt x="142" y="144"/>
                  </a:lnTo>
                  <a:lnTo>
                    <a:pt x="178" y="103"/>
                  </a:lnTo>
                  <a:lnTo>
                    <a:pt x="208" y="75"/>
                  </a:lnTo>
                  <a:lnTo>
                    <a:pt x="238" y="50"/>
                  </a:lnTo>
                  <a:lnTo>
                    <a:pt x="272" y="29"/>
                  </a:lnTo>
                  <a:lnTo>
                    <a:pt x="304" y="6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201"/>
            <p:cNvSpPr>
              <a:spLocks/>
            </p:cNvSpPr>
            <p:nvPr/>
          </p:nvSpPr>
          <p:spPr bwMode="auto">
            <a:xfrm>
              <a:off x="4694238" y="4176713"/>
              <a:ext cx="74613" cy="49213"/>
            </a:xfrm>
            <a:custGeom>
              <a:avLst/>
              <a:gdLst>
                <a:gd name="T0" fmla="*/ 57 w 329"/>
                <a:gd name="T1" fmla="*/ 0 h 214"/>
                <a:gd name="T2" fmla="*/ 41 w 329"/>
                <a:gd name="T3" fmla="*/ 74 h 214"/>
                <a:gd name="T4" fmla="*/ 23 w 329"/>
                <a:gd name="T5" fmla="*/ 135 h 214"/>
                <a:gd name="T6" fmla="*/ 0 w 329"/>
                <a:gd name="T7" fmla="*/ 214 h 214"/>
                <a:gd name="T8" fmla="*/ 46 w 329"/>
                <a:gd name="T9" fmla="*/ 209 h 214"/>
                <a:gd name="T10" fmla="*/ 90 w 329"/>
                <a:gd name="T11" fmla="*/ 200 h 214"/>
                <a:gd name="T12" fmla="*/ 133 w 329"/>
                <a:gd name="T13" fmla="*/ 189 h 214"/>
                <a:gd name="T14" fmla="*/ 175 w 329"/>
                <a:gd name="T15" fmla="*/ 176 h 214"/>
                <a:gd name="T16" fmla="*/ 216 w 329"/>
                <a:gd name="T17" fmla="*/ 159 h 214"/>
                <a:gd name="T18" fmla="*/ 255 w 329"/>
                <a:gd name="T19" fmla="*/ 140 h 214"/>
                <a:gd name="T20" fmla="*/ 293 w 329"/>
                <a:gd name="T21" fmla="*/ 115 h 214"/>
                <a:gd name="T22" fmla="*/ 329 w 329"/>
                <a:gd name="T23" fmla="*/ 90 h 214"/>
                <a:gd name="T24" fmla="*/ 261 w 329"/>
                <a:gd name="T25" fmla="*/ 68 h 214"/>
                <a:gd name="T26" fmla="*/ 191 w 329"/>
                <a:gd name="T27" fmla="*/ 47 h 214"/>
                <a:gd name="T28" fmla="*/ 122 w 329"/>
                <a:gd name="T29" fmla="*/ 25 h 214"/>
                <a:gd name="T30" fmla="*/ 57 w 329"/>
                <a:gd name="T31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9" h="214">
                  <a:moveTo>
                    <a:pt x="57" y="0"/>
                  </a:moveTo>
                  <a:lnTo>
                    <a:pt x="41" y="74"/>
                  </a:lnTo>
                  <a:lnTo>
                    <a:pt x="23" y="135"/>
                  </a:lnTo>
                  <a:lnTo>
                    <a:pt x="0" y="214"/>
                  </a:lnTo>
                  <a:lnTo>
                    <a:pt x="46" y="209"/>
                  </a:lnTo>
                  <a:lnTo>
                    <a:pt x="90" y="200"/>
                  </a:lnTo>
                  <a:lnTo>
                    <a:pt x="133" y="189"/>
                  </a:lnTo>
                  <a:lnTo>
                    <a:pt x="175" y="176"/>
                  </a:lnTo>
                  <a:lnTo>
                    <a:pt x="216" y="159"/>
                  </a:lnTo>
                  <a:lnTo>
                    <a:pt x="255" y="140"/>
                  </a:lnTo>
                  <a:lnTo>
                    <a:pt x="293" y="115"/>
                  </a:lnTo>
                  <a:lnTo>
                    <a:pt x="329" y="90"/>
                  </a:lnTo>
                  <a:lnTo>
                    <a:pt x="261" y="68"/>
                  </a:lnTo>
                  <a:lnTo>
                    <a:pt x="191" y="47"/>
                  </a:lnTo>
                  <a:lnTo>
                    <a:pt x="122" y="25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202"/>
            <p:cNvSpPr>
              <a:spLocks/>
            </p:cNvSpPr>
            <p:nvPr/>
          </p:nvSpPr>
          <p:spPr bwMode="auto">
            <a:xfrm>
              <a:off x="4694238" y="4197350"/>
              <a:ext cx="76200" cy="30163"/>
            </a:xfrm>
            <a:custGeom>
              <a:avLst/>
              <a:gdLst>
                <a:gd name="T0" fmla="*/ 333 w 341"/>
                <a:gd name="T1" fmla="*/ 0 h 132"/>
                <a:gd name="T2" fmla="*/ 297 w 341"/>
                <a:gd name="T3" fmla="*/ 25 h 132"/>
                <a:gd name="T4" fmla="*/ 259 w 341"/>
                <a:gd name="T5" fmla="*/ 50 h 132"/>
                <a:gd name="T6" fmla="*/ 220 w 341"/>
                <a:gd name="T7" fmla="*/ 69 h 132"/>
                <a:gd name="T8" fmla="*/ 179 w 341"/>
                <a:gd name="T9" fmla="*/ 86 h 132"/>
                <a:gd name="T10" fmla="*/ 137 w 341"/>
                <a:gd name="T11" fmla="*/ 99 h 132"/>
                <a:gd name="T12" fmla="*/ 94 w 341"/>
                <a:gd name="T13" fmla="*/ 110 h 132"/>
                <a:gd name="T14" fmla="*/ 50 w 341"/>
                <a:gd name="T15" fmla="*/ 119 h 132"/>
                <a:gd name="T16" fmla="*/ 4 w 341"/>
                <a:gd name="T17" fmla="*/ 124 h 132"/>
                <a:gd name="T18" fmla="*/ 0 w 341"/>
                <a:gd name="T19" fmla="*/ 132 h 132"/>
                <a:gd name="T20" fmla="*/ 47 w 341"/>
                <a:gd name="T21" fmla="*/ 126 h 132"/>
                <a:gd name="T22" fmla="*/ 94 w 341"/>
                <a:gd name="T23" fmla="*/ 119 h 132"/>
                <a:gd name="T24" fmla="*/ 141 w 341"/>
                <a:gd name="T25" fmla="*/ 108 h 132"/>
                <a:gd name="T26" fmla="*/ 184 w 341"/>
                <a:gd name="T27" fmla="*/ 94 h 132"/>
                <a:gd name="T28" fmla="*/ 225 w 341"/>
                <a:gd name="T29" fmla="*/ 74 h 132"/>
                <a:gd name="T30" fmla="*/ 267 w 341"/>
                <a:gd name="T31" fmla="*/ 56 h 132"/>
                <a:gd name="T32" fmla="*/ 306 w 341"/>
                <a:gd name="T33" fmla="*/ 31 h 132"/>
                <a:gd name="T34" fmla="*/ 341 w 341"/>
                <a:gd name="T35" fmla="*/ 3 h 132"/>
                <a:gd name="T36" fmla="*/ 333 w 341"/>
                <a:gd name="T3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1" h="132">
                  <a:moveTo>
                    <a:pt x="333" y="0"/>
                  </a:moveTo>
                  <a:lnTo>
                    <a:pt x="297" y="25"/>
                  </a:lnTo>
                  <a:lnTo>
                    <a:pt x="259" y="50"/>
                  </a:lnTo>
                  <a:lnTo>
                    <a:pt x="220" y="69"/>
                  </a:lnTo>
                  <a:lnTo>
                    <a:pt x="179" y="86"/>
                  </a:lnTo>
                  <a:lnTo>
                    <a:pt x="137" y="99"/>
                  </a:lnTo>
                  <a:lnTo>
                    <a:pt x="94" y="110"/>
                  </a:lnTo>
                  <a:lnTo>
                    <a:pt x="50" y="119"/>
                  </a:lnTo>
                  <a:lnTo>
                    <a:pt x="4" y="124"/>
                  </a:lnTo>
                  <a:lnTo>
                    <a:pt x="0" y="132"/>
                  </a:lnTo>
                  <a:lnTo>
                    <a:pt x="47" y="126"/>
                  </a:lnTo>
                  <a:lnTo>
                    <a:pt x="94" y="119"/>
                  </a:lnTo>
                  <a:lnTo>
                    <a:pt x="141" y="108"/>
                  </a:lnTo>
                  <a:lnTo>
                    <a:pt x="184" y="94"/>
                  </a:lnTo>
                  <a:lnTo>
                    <a:pt x="225" y="74"/>
                  </a:lnTo>
                  <a:lnTo>
                    <a:pt x="267" y="56"/>
                  </a:lnTo>
                  <a:lnTo>
                    <a:pt x="306" y="31"/>
                  </a:lnTo>
                  <a:lnTo>
                    <a:pt x="341" y="3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203"/>
            <p:cNvSpPr>
              <a:spLocks/>
            </p:cNvSpPr>
            <p:nvPr/>
          </p:nvSpPr>
          <p:spPr bwMode="auto">
            <a:xfrm>
              <a:off x="4556126" y="3957638"/>
              <a:ext cx="139700" cy="280988"/>
            </a:xfrm>
            <a:custGeom>
              <a:avLst/>
              <a:gdLst>
                <a:gd name="T0" fmla="*/ 31 w 621"/>
                <a:gd name="T1" fmla="*/ 0 h 1241"/>
                <a:gd name="T2" fmla="*/ 41 w 621"/>
                <a:gd name="T3" fmla="*/ 45 h 1241"/>
                <a:gd name="T4" fmla="*/ 66 w 621"/>
                <a:gd name="T5" fmla="*/ 157 h 1241"/>
                <a:gd name="T6" fmla="*/ 83 w 621"/>
                <a:gd name="T7" fmla="*/ 234 h 1241"/>
                <a:gd name="T8" fmla="*/ 97 w 621"/>
                <a:gd name="T9" fmla="*/ 322 h 1241"/>
                <a:gd name="T10" fmla="*/ 110 w 621"/>
                <a:gd name="T11" fmla="*/ 417 h 1241"/>
                <a:gd name="T12" fmla="*/ 119 w 621"/>
                <a:gd name="T13" fmla="*/ 521 h 1241"/>
                <a:gd name="T14" fmla="*/ 124 w 621"/>
                <a:gd name="T15" fmla="*/ 609 h 1241"/>
                <a:gd name="T16" fmla="*/ 124 w 621"/>
                <a:gd name="T17" fmla="*/ 700 h 1241"/>
                <a:gd name="T18" fmla="*/ 121 w 621"/>
                <a:gd name="T19" fmla="*/ 791 h 1241"/>
                <a:gd name="T20" fmla="*/ 110 w 621"/>
                <a:gd name="T21" fmla="*/ 878 h 1241"/>
                <a:gd name="T22" fmla="*/ 105 w 621"/>
                <a:gd name="T23" fmla="*/ 922 h 1241"/>
                <a:gd name="T24" fmla="*/ 97 w 621"/>
                <a:gd name="T25" fmla="*/ 966 h 1241"/>
                <a:gd name="T26" fmla="*/ 86 w 621"/>
                <a:gd name="T27" fmla="*/ 1007 h 1241"/>
                <a:gd name="T28" fmla="*/ 72 w 621"/>
                <a:gd name="T29" fmla="*/ 1046 h 1241"/>
                <a:gd name="T30" fmla="*/ 58 w 621"/>
                <a:gd name="T31" fmla="*/ 1084 h 1241"/>
                <a:gd name="T32" fmla="*/ 41 w 621"/>
                <a:gd name="T33" fmla="*/ 1122 h 1241"/>
                <a:gd name="T34" fmla="*/ 23 w 621"/>
                <a:gd name="T35" fmla="*/ 1158 h 1241"/>
                <a:gd name="T36" fmla="*/ 0 w 621"/>
                <a:gd name="T37" fmla="*/ 1191 h 1241"/>
                <a:gd name="T38" fmla="*/ 11 w 621"/>
                <a:gd name="T39" fmla="*/ 1197 h 1241"/>
                <a:gd name="T40" fmla="*/ 39 w 621"/>
                <a:gd name="T41" fmla="*/ 1208 h 1241"/>
                <a:gd name="T42" fmla="*/ 83 w 621"/>
                <a:gd name="T43" fmla="*/ 1221 h 1241"/>
                <a:gd name="T44" fmla="*/ 110 w 621"/>
                <a:gd name="T45" fmla="*/ 1226 h 1241"/>
                <a:gd name="T46" fmla="*/ 140 w 621"/>
                <a:gd name="T47" fmla="*/ 1232 h 1241"/>
                <a:gd name="T48" fmla="*/ 176 w 621"/>
                <a:gd name="T49" fmla="*/ 1237 h 1241"/>
                <a:gd name="T50" fmla="*/ 214 w 621"/>
                <a:gd name="T51" fmla="*/ 1241 h 1241"/>
                <a:gd name="T52" fmla="*/ 259 w 621"/>
                <a:gd name="T53" fmla="*/ 1241 h 1241"/>
                <a:gd name="T54" fmla="*/ 302 w 621"/>
                <a:gd name="T55" fmla="*/ 1237 h 1241"/>
                <a:gd name="T56" fmla="*/ 352 w 621"/>
                <a:gd name="T57" fmla="*/ 1232 h 1241"/>
                <a:gd name="T58" fmla="*/ 405 w 621"/>
                <a:gd name="T59" fmla="*/ 1224 h 1241"/>
                <a:gd name="T60" fmla="*/ 459 w 621"/>
                <a:gd name="T61" fmla="*/ 1210 h 1241"/>
                <a:gd name="T62" fmla="*/ 517 w 621"/>
                <a:gd name="T63" fmla="*/ 1191 h 1241"/>
                <a:gd name="T64" fmla="*/ 528 w 621"/>
                <a:gd name="T65" fmla="*/ 1161 h 1241"/>
                <a:gd name="T66" fmla="*/ 556 w 621"/>
                <a:gd name="T67" fmla="*/ 1075 h 1241"/>
                <a:gd name="T68" fmla="*/ 569 w 621"/>
                <a:gd name="T69" fmla="*/ 1016 h 1241"/>
                <a:gd name="T70" fmla="*/ 585 w 621"/>
                <a:gd name="T71" fmla="*/ 947 h 1241"/>
                <a:gd name="T72" fmla="*/ 599 w 621"/>
                <a:gd name="T73" fmla="*/ 867 h 1241"/>
                <a:gd name="T74" fmla="*/ 610 w 621"/>
                <a:gd name="T75" fmla="*/ 782 h 1241"/>
                <a:gd name="T76" fmla="*/ 619 w 621"/>
                <a:gd name="T77" fmla="*/ 692 h 1241"/>
                <a:gd name="T78" fmla="*/ 621 w 621"/>
                <a:gd name="T79" fmla="*/ 595 h 1241"/>
                <a:gd name="T80" fmla="*/ 619 w 621"/>
                <a:gd name="T81" fmla="*/ 546 h 1241"/>
                <a:gd name="T82" fmla="*/ 619 w 621"/>
                <a:gd name="T83" fmla="*/ 497 h 1241"/>
                <a:gd name="T84" fmla="*/ 614 w 621"/>
                <a:gd name="T85" fmla="*/ 448 h 1241"/>
                <a:gd name="T86" fmla="*/ 608 w 621"/>
                <a:gd name="T87" fmla="*/ 398 h 1241"/>
                <a:gd name="T88" fmla="*/ 599 w 621"/>
                <a:gd name="T89" fmla="*/ 346 h 1241"/>
                <a:gd name="T90" fmla="*/ 589 w 621"/>
                <a:gd name="T91" fmla="*/ 297 h 1241"/>
                <a:gd name="T92" fmla="*/ 574 w 621"/>
                <a:gd name="T93" fmla="*/ 245 h 1241"/>
                <a:gd name="T94" fmla="*/ 561 w 621"/>
                <a:gd name="T95" fmla="*/ 195 h 1241"/>
                <a:gd name="T96" fmla="*/ 542 w 621"/>
                <a:gd name="T97" fmla="*/ 146 h 1241"/>
                <a:gd name="T98" fmla="*/ 520 w 621"/>
                <a:gd name="T99" fmla="*/ 97 h 1241"/>
                <a:gd name="T100" fmla="*/ 495 w 621"/>
                <a:gd name="T101" fmla="*/ 50 h 1241"/>
                <a:gd name="T102" fmla="*/ 468 w 621"/>
                <a:gd name="T103" fmla="*/ 0 h 1241"/>
                <a:gd name="T104" fmla="*/ 31 w 621"/>
                <a:gd name="T105" fmla="*/ 0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21" h="1241">
                  <a:moveTo>
                    <a:pt x="31" y="0"/>
                  </a:moveTo>
                  <a:lnTo>
                    <a:pt x="41" y="45"/>
                  </a:lnTo>
                  <a:lnTo>
                    <a:pt x="66" y="157"/>
                  </a:lnTo>
                  <a:lnTo>
                    <a:pt x="83" y="234"/>
                  </a:lnTo>
                  <a:lnTo>
                    <a:pt x="97" y="322"/>
                  </a:lnTo>
                  <a:lnTo>
                    <a:pt x="110" y="417"/>
                  </a:lnTo>
                  <a:lnTo>
                    <a:pt x="119" y="521"/>
                  </a:lnTo>
                  <a:lnTo>
                    <a:pt x="124" y="609"/>
                  </a:lnTo>
                  <a:lnTo>
                    <a:pt x="124" y="700"/>
                  </a:lnTo>
                  <a:lnTo>
                    <a:pt x="121" y="791"/>
                  </a:lnTo>
                  <a:lnTo>
                    <a:pt x="110" y="878"/>
                  </a:lnTo>
                  <a:lnTo>
                    <a:pt x="105" y="922"/>
                  </a:lnTo>
                  <a:lnTo>
                    <a:pt x="97" y="966"/>
                  </a:lnTo>
                  <a:lnTo>
                    <a:pt x="86" y="1007"/>
                  </a:lnTo>
                  <a:lnTo>
                    <a:pt x="72" y="1046"/>
                  </a:lnTo>
                  <a:lnTo>
                    <a:pt x="58" y="1084"/>
                  </a:lnTo>
                  <a:lnTo>
                    <a:pt x="41" y="1122"/>
                  </a:lnTo>
                  <a:lnTo>
                    <a:pt x="23" y="1158"/>
                  </a:lnTo>
                  <a:lnTo>
                    <a:pt x="0" y="1191"/>
                  </a:lnTo>
                  <a:lnTo>
                    <a:pt x="11" y="1197"/>
                  </a:lnTo>
                  <a:lnTo>
                    <a:pt x="39" y="1208"/>
                  </a:lnTo>
                  <a:lnTo>
                    <a:pt x="83" y="1221"/>
                  </a:lnTo>
                  <a:lnTo>
                    <a:pt x="110" y="1226"/>
                  </a:lnTo>
                  <a:lnTo>
                    <a:pt x="140" y="1232"/>
                  </a:lnTo>
                  <a:lnTo>
                    <a:pt x="176" y="1237"/>
                  </a:lnTo>
                  <a:lnTo>
                    <a:pt x="214" y="1241"/>
                  </a:lnTo>
                  <a:lnTo>
                    <a:pt x="259" y="1241"/>
                  </a:lnTo>
                  <a:lnTo>
                    <a:pt x="302" y="1237"/>
                  </a:lnTo>
                  <a:lnTo>
                    <a:pt x="352" y="1232"/>
                  </a:lnTo>
                  <a:lnTo>
                    <a:pt x="405" y="1224"/>
                  </a:lnTo>
                  <a:lnTo>
                    <a:pt x="459" y="1210"/>
                  </a:lnTo>
                  <a:lnTo>
                    <a:pt x="517" y="1191"/>
                  </a:lnTo>
                  <a:lnTo>
                    <a:pt x="528" y="1161"/>
                  </a:lnTo>
                  <a:lnTo>
                    <a:pt x="556" y="1075"/>
                  </a:lnTo>
                  <a:lnTo>
                    <a:pt x="569" y="1016"/>
                  </a:lnTo>
                  <a:lnTo>
                    <a:pt x="585" y="947"/>
                  </a:lnTo>
                  <a:lnTo>
                    <a:pt x="599" y="867"/>
                  </a:lnTo>
                  <a:lnTo>
                    <a:pt x="610" y="782"/>
                  </a:lnTo>
                  <a:lnTo>
                    <a:pt x="619" y="692"/>
                  </a:lnTo>
                  <a:lnTo>
                    <a:pt x="621" y="595"/>
                  </a:lnTo>
                  <a:lnTo>
                    <a:pt x="619" y="546"/>
                  </a:lnTo>
                  <a:lnTo>
                    <a:pt x="619" y="497"/>
                  </a:lnTo>
                  <a:lnTo>
                    <a:pt x="614" y="448"/>
                  </a:lnTo>
                  <a:lnTo>
                    <a:pt x="608" y="398"/>
                  </a:lnTo>
                  <a:lnTo>
                    <a:pt x="599" y="346"/>
                  </a:lnTo>
                  <a:lnTo>
                    <a:pt x="589" y="297"/>
                  </a:lnTo>
                  <a:lnTo>
                    <a:pt x="574" y="245"/>
                  </a:lnTo>
                  <a:lnTo>
                    <a:pt x="561" y="195"/>
                  </a:lnTo>
                  <a:lnTo>
                    <a:pt x="542" y="146"/>
                  </a:lnTo>
                  <a:lnTo>
                    <a:pt x="520" y="97"/>
                  </a:lnTo>
                  <a:lnTo>
                    <a:pt x="495" y="50"/>
                  </a:lnTo>
                  <a:lnTo>
                    <a:pt x="468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3D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204"/>
            <p:cNvSpPr>
              <a:spLocks/>
            </p:cNvSpPr>
            <p:nvPr/>
          </p:nvSpPr>
          <p:spPr bwMode="auto">
            <a:xfrm>
              <a:off x="4554538" y="3956050"/>
              <a:ext cx="144463" cy="284163"/>
            </a:xfrm>
            <a:custGeom>
              <a:avLst/>
              <a:gdLst>
                <a:gd name="T0" fmla="*/ 28 w 635"/>
                <a:gd name="T1" fmla="*/ 10 h 1255"/>
                <a:gd name="T2" fmla="*/ 57 w 635"/>
                <a:gd name="T3" fmla="*/ 131 h 1255"/>
                <a:gd name="T4" fmla="*/ 91 w 635"/>
                <a:gd name="T5" fmla="*/ 306 h 1255"/>
                <a:gd name="T6" fmla="*/ 110 w 635"/>
                <a:gd name="T7" fmla="*/ 451 h 1255"/>
                <a:gd name="T8" fmla="*/ 120 w 635"/>
                <a:gd name="T9" fmla="*/ 602 h 1255"/>
                <a:gd name="T10" fmla="*/ 120 w 635"/>
                <a:gd name="T11" fmla="*/ 751 h 1255"/>
                <a:gd name="T12" fmla="*/ 107 w 635"/>
                <a:gd name="T13" fmla="*/ 891 h 1255"/>
                <a:gd name="T14" fmla="*/ 80 w 635"/>
                <a:gd name="T15" fmla="*/ 1023 h 1255"/>
                <a:gd name="T16" fmla="*/ 46 w 635"/>
                <a:gd name="T17" fmla="*/ 1113 h 1255"/>
                <a:gd name="T18" fmla="*/ 16 w 635"/>
                <a:gd name="T19" fmla="*/ 1168 h 1255"/>
                <a:gd name="T20" fmla="*/ 0 w 635"/>
                <a:gd name="T21" fmla="*/ 1201 h 1255"/>
                <a:gd name="T22" fmla="*/ 19 w 635"/>
                <a:gd name="T23" fmla="*/ 1215 h 1255"/>
                <a:gd name="T24" fmla="*/ 68 w 635"/>
                <a:gd name="T25" fmla="*/ 1231 h 1255"/>
                <a:gd name="T26" fmla="*/ 145 w 635"/>
                <a:gd name="T27" fmla="*/ 1248 h 1255"/>
                <a:gd name="T28" fmla="*/ 248 w 635"/>
                <a:gd name="T29" fmla="*/ 1255 h 1255"/>
                <a:gd name="T30" fmla="*/ 376 w 635"/>
                <a:gd name="T31" fmla="*/ 1244 h 1255"/>
                <a:gd name="T32" fmla="*/ 448 w 635"/>
                <a:gd name="T33" fmla="*/ 1231 h 1255"/>
                <a:gd name="T34" fmla="*/ 525 w 635"/>
                <a:gd name="T35" fmla="*/ 1206 h 1255"/>
                <a:gd name="T36" fmla="*/ 547 w 635"/>
                <a:gd name="T37" fmla="*/ 1154 h 1255"/>
                <a:gd name="T38" fmla="*/ 583 w 635"/>
                <a:gd name="T39" fmla="*/ 1023 h 1255"/>
                <a:gd name="T40" fmla="*/ 619 w 635"/>
                <a:gd name="T41" fmla="*/ 834 h 1255"/>
                <a:gd name="T42" fmla="*/ 629 w 635"/>
                <a:gd name="T43" fmla="*/ 721 h 1255"/>
                <a:gd name="T44" fmla="*/ 635 w 635"/>
                <a:gd name="T45" fmla="*/ 600 h 1255"/>
                <a:gd name="T46" fmla="*/ 626 w 635"/>
                <a:gd name="T47" fmla="*/ 451 h 1255"/>
                <a:gd name="T48" fmla="*/ 601 w 635"/>
                <a:gd name="T49" fmla="*/ 300 h 1255"/>
                <a:gd name="T50" fmla="*/ 555 w 635"/>
                <a:gd name="T51" fmla="*/ 149 h 1255"/>
                <a:gd name="T52" fmla="*/ 520 w 635"/>
                <a:gd name="T53" fmla="*/ 76 h 1255"/>
                <a:gd name="T54" fmla="*/ 480 w 635"/>
                <a:gd name="T55" fmla="*/ 5 h 1255"/>
                <a:gd name="T56" fmla="*/ 36 w 635"/>
                <a:gd name="T57" fmla="*/ 0 h 1255"/>
                <a:gd name="T58" fmla="*/ 28 w 635"/>
                <a:gd name="T59" fmla="*/ 10 h 1255"/>
                <a:gd name="T60" fmla="*/ 36 w 635"/>
                <a:gd name="T61" fmla="*/ 16 h 1255"/>
                <a:gd name="T62" fmla="*/ 473 w 635"/>
                <a:gd name="T63" fmla="*/ 7 h 1255"/>
                <a:gd name="T64" fmla="*/ 486 w 635"/>
                <a:gd name="T65" fmla="*/ 48 h 1255"/>
                <a:gd name="T66" fmla="*/ 522 w 635"/>
                <a:gd name="T67" fmla="*/ 120 h 1255"/>
                <a:gd name="T68" fmla="*/ 563 w 635"/>
                <a:gd name="T69" fmla="*/ 230 h 1255"/>
                <a:gd name="T70" fmla="*/ 599 w 635"/>
                <a:gd name="T71" fmla="*/ 378 h 1255"/>
                <a:gd name="T72" fmla="*/ 615 w 635"/>
                <a:gd name="T73" fmla="*/ 528 h 1255"/>
                <a:gd name="T74" fmla="*/ 615 w 635"/>
                <a:gd name="T75" fmla="*/ 660 h 1255"/>
                <a:gd name="T76" fmla="*/ 608 w 635"/>
                <a:gd name="T77" fmla="*/ 775 h 1255"/>
                <a:gd name="T78" fmla="*/ 585 w 635"/>
                <a:gd name="T79" fmla="*/ 931 h 1255"/>
                <a:gd name="T80" fmla="*/ 547 w 635"/>
                <a:gd name="T81" fmla="*/ 1093 h 1255"/>
                <a:gd name="T82" fmla="*/ 520 w 635"/>
                <a:gd name="T83" fmla="*/ 1185 h 1255"/>
                <a:gd name="T84" fmla="*/ 522 w 635"/>
                <a:gd name="T85" fmla="*/ 1198 h 1255"/>
                <a:gd name="T86" fmla="*/ 480 w 635"/>
                <a:gd name="T87" fmla="*/ 1204 h 1255"/>
                <a:gd name="T88" fmla="*/ 374 w 635"/>
                <a:gd name="T89" fmla="*/ 1228 h 1255"/>
                <a:gd name="T90" fmla="*/ 248 w 635"/>
                <a:gd name="T91" fmla="*/ 1239 h 1255"/>
                <a:gd name="T92" fmla="*/ 149 w 635"/>
                <a:gd name="T93" fmla="*/ 1231 h 1255"/>
                <a:gd name="T94" fmla="*/ 71 w 635"/>
                <a:gd name="T95" fmla="*/ 1215 h 1255"/>
                <a:gd name="T96" fmla="*/ 28 w 635"/>
                <a:gd name="T97" fmla="*/ 1198 h 1255"/>
                <a:gd name="T98" fmla="*/ 11 w 635"/>
                <a:gd name="T99" fmla="*/ 1190 h 1255"/>
                <a:gd name="T100" fmla="*/ 14 w 635"/>
                <a:gd name="T101" fmla="*/ 1204 h 1255"/>
                <a:gd name="T102" fmla="*/ 46 w 635"/>
                <a:gd name="T103" fmla="*/ 1149 h 1255"/>
                <a:gd name="T104" fmla="*/ 74 w 635"/>
                <a:gd name="T105" fmla="*/ 1088 h 1255"/>
                <a:gd name="T106" fmla="*/ 113 w 635"/>
                <a:gd name="T107" fmla="*/ 962 h 1255"/>
                <a:gd name="T108" fmla="*/ 132 w 635"/>
                <a:gd name="T109" fmla="*/ 822 h 1255"/>
                <a:gd name="T110" fmla="*/ 138 w 635"/>
                <a:gd name="T111" fmla="*/ 679 h 1255"/>
                <a:gd name="T112" fmla="*/ 132 w 635"/>
                <a:gd name="T113" fmla="*/ 528 h 1255"/>
                <a:gd name="T114" fmla="*/ 110 w 635"/>
                <a:gd name="T115" fmla="*/ 329 h 1255"/>
                <a:gd name="T116" fmla="*/ 80 w 635"/>
                <a:gd name="T117" fmla="*/ 161 h 1255"/>
                <a:gd name="T118" fmla="*/ 41 w 635"/>
                <a:gd name="T119" fmla="*/ 7 h 1255"/>
                <a:gd name="T120" fmla="*/ 36 w 635"/>
                <a:gd name="T121" fmla="*/ 16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35" h="1255">
                  <a:moveTo>
                    <a:pt x="36" y="7"/>
                  </a:moveTo>
                  <a:lnTo>
                    <a:pt x="28" y="10"/>
                  </a:lnTo>
                  <a:lnTo>
                    <a:pt x="39" y="52"/>
                  </a:lnTo>
                  <a:lnTo>
                    <a:pt x="57" y="131"/>
                  </a:lnTo>
                  <a:lnTo>
                    <a:pt x="80" y="243"/>
                  </a:lnTo>
                  <a:lnTo>
                    <a:pt x="91" y="306"/>
                  </a:lnTo>
                  <a:lnTo>
                    <a:pt x="99" y="378"/>
                  </a:lnTo>
                  <a:lnTo>
                    <a:pt x="110" y="451"/>
                  </a:lnTo>
                  <a:lnTo>
                    <a:pt x="115" y="528"/>
                  </a:lnTo>
                  <a:lnTo>
                    <a:pt x="120" y="602"/>
                  </a:lnTo>
                  <a:lnTo>
                    <a:pt x="120" y="679"/>
                  </a:lnTo>
                  <a:lnTo>
                    <a:pt x="120" y="751"/>
                  </a:lnTo>
                  <a:lnTo>
                    <a:pt x="115" y="822"/>
                  </a:lnTo>
                  <a:lnTo>
                    <a:pt x="107" y="891"/>
                  </a:lnTo>
                  <a:lnTo>
                    <a:pt x="96" y="956"/>
                  </a:lnTo>
                  <a:lnTo>
                    <a:pt x="80" y="1023"/>
                  </a:lnTo>
                  <a:lnTo>
                    <a:pt x="57" y="1082"/>
                  </a:lnTo>
                  <a:lnTo>
                    <a:pt x="46" y="1113"/>
                  </a:lnTo>
                  <a:lnTo>
                    <a:pt x="33" y="1140"/>
                  </a:lnTo>
                  <a:lnTo>
                    <a:pt x="16" y="1168"/>
                  </a:lnTo>
                  <a:lnTo>
                    <a:pt x="0" y="1192"/>
                  </a:lnTo>
                  <a:lnTo>
                    <a:pt x="0" y="1201"/>
                  </a:lnTo>
                  <a:lnTo>
                    <a:pt x="3" y="1206"/>
                  </a:lnTo>
                  <a:lnTo>
                    <a:pt x="19" y="1215"/>
                  </a:lnTo>
                  <a:lnTo>
                    <a:pt x="41" y="1223"/>
                  </a:lnTo>
                  <a:lnTo>
                    <a:pt x="68" y="1231"/>
                  </a:lnTo>
                  <a:lnTo>
                    <a:pt x="102" y="1239"/>
                  </a:lnTo>
                  <a:lnTo>
                    <a:pt x="145" y="1248"/>
                  </a:lnTo>
                  <a:lnTo>
                    <a:pt x="192" y="1255"/>
                  </a:lnTo>
                  <a:lnTo>
                    <a:pt x="248" y="1255"/>
                  </a:lnTo>
                  <a:lnTo>
                    <a:pt x="311" y="1253"/>
                  </a:lnTo>
                  <a:lnTo>
                    <a:pt x="376" y="1244"/>
                  </a:lnTo>
                  <a:lnTo>
                    <a:pt x="412" y="1239"/>
                  </a:lnTo>
                  <a:lnTo>
                    <a:pt x="448" y="1231"/>
                  </a:lnTo>
                  <a:lnTo>
                    <a:pt x="486" y="1220"/>
                  </a:lnTo>
                  <a:lnTo>
                    <a:pt x="525" y="1206"/>
                  </a:lnTo>
                  <a:lnTo>
                    <a:pt x="530" y="1201"/>
                  </a:lnTo>
                  <a:lnTo>
                    <a:pt x="547" y="1154"/>
                  </a:lnTo>
                  <a:lnTo>
                    <a:pt x="563" y="1097"/>
                  </a:lnTo>
                  <a:lnTo>
                    <a:pt x="583" y="1023"/>
                  </a:lnTo>
                  <a:lnTo>
                    <a:pt x="601" y="935"/>
                  </a:lnTo>
                  <a:lnTo>
                    <a:pt x="619" y="834"/>
                  </a:lnTo>
                  <a:lnTo>
                    <a:pt x="624" y="778"/>
                  </a:lnTo>
                  <a:lnTo>
                    <a:pt x="629" y="721"/>
                  </a:lnTo>
                  <a:lnTo>
                    <a:pt x="632" y="663"/>
                  </a:lnTo>
                  <a:lnTo>
                    <a:pt x="635" y="600"/>
                  </a:lnTo>
                  <a:lnTo>
                    <a:pt x="632" y="528"/>
                  </a:lnTo>
                  <a:lnTo>
                    <a:pt x="626" y="451"/>
                  </a:lnTo>
                  <a:lnTo>
                    <a:pt x="615" y="375"/>
                  </a:lnTo>
                  <a:lnTo>
                    <a:pt x="601" y="300"/>
                  </a:lnTo>
                  <a:lnTo>
                    <a:pt x="579" y="224"/>
                  </a:lnTo>
                  <a:lnTo>
                    <a:pt x="555" y="149"/>
                  </a:lnTo>
                  <a:lnTo>
                    <a:pt x="538" y="111"/>
                  </a:lnTo>
                  <a:lnTo>
                    <a:pt x="520" y="76"/>
                  </a:lnTo>
                  <a:lnTo>
                    <a:pt x="500" y="40"/>
                  </a:lnTo>
                  <a:lnTo>
                    <a:pt x="480" y="5"/>
                  </a:lnTo>
                  <a:lnTo>
                    <a:pt x="473" y="0"/>
                  </a:lnTo>
                  <a:lnTo>
                    <a:pt x="36" y="0"/>
                  </a:lnTo>
                  <a:lnTo>
                    <a:pt x="28" y="5"/>
                  </a:lnTo>
                  <a:lnTo>
                    <a:pt x="28" y="10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473" y="16"/>
                  </a:lnTo>
                  <a:lnTo>
                    <a:pt x="473" y="7"/>
                  </a:lnTo>
                  <a:lnTo>
                    <a:pt x="467" y="13"/>
                  </a:lnTo>
                  <a:lnTo>
                    <a:pt x="486" y="48"/>
                  </a:lnTo>
                  <a:lnTo>
                    <a:pt x="505" y="84"/>
                  </a:lnTo>
                  <a:lnTo>
                    <a:pt x="522" y="120"/>
                  </a:lnTo>
                  <a:lnTo>
                    <a:pt x="538" y="155"/>
                  </a:lnTo>
                  <a:lnTo>
                    <a:pt x="563" y="230"/>
                  </a:lnTo>
                  <a:lnTo>
                    <a:pt x="585" y="304"/>
                  </a:lnTo>
                  <a:lnTo>
                    <a:pt x="599" y="378"/>
                  </a:lnTo>
                  <a:lnTo>
                    <a:pt x="610" y="455"/>
                  </a:lnTo>
                  <a:lnTo>
                    <a:pt x="615" y="528"/>
                  </a:lnTo>
                  <a:lnTo>
                    <a:pt x="619" y="600"/>
                  </a:lnTo>
                  <a:lnTo>
                    <a:pt x="615" y="660"/>
                  </a:lnTo>
                  <a:lnTo>
                    <a:pt x="613" y="721"/>
                  </a:lnTo>
                  <a:lnTo>
                    <a:pt x="608" y="775"/>
                  </a:lnTo>
                  <a:lnTo>
                    <a:pt x="601" y="830"/>
                  </a:lnTo>
                  <a:lnTo>
                    <a:pt x="585" y="931"/>
                  </a:lnTo>
                  <a:lnTo>
                    <a:pt x="566" y="1019"/>
                  </a:lnTo>
                  <a:lnTo>
                    <a:pt x="547" y="1093"/>
                  </a:lnTo>
                  <a:lnTo>
                    <a:pt x="530" y="1149"/>
                  </a:lnTo>
                  <a:lnTo>
                    <a:pt x="520" y="1185"/>
                  </a:lnTo>
                  <a:lnTo>
                    <a:pt x="516" y="1195"/>
                  </a:lnTo>
                  <a:lnTo>
                    <a:pt x="522" y="1198"/>
                  </a:lnTo>
                  <a:lnTo>
                    <a:pt x="520" y="1190"/>
                  </a:lnTo>
                  <a:lnTo>
                    <a:pt x="480" y="1204"/>
                  </a:lnTo>
                  <a:lnTo>
                    <a:pt x="446" y="1215"/>
                  </a:lnTo>
                  <a:lnTo>
                    <a:pt x="374" y="1228"/>
                  </a:lnTo>
                  <a:lnTo>
                    <a:pt x="307" y="1237"/>
                  </a:lnTo>
                  <a:lnTo>
                    <a:pt x="248" y="1239"/>
                  </a:lnTo>
                  <a:lnTo>
                    <a:pt x="195" y="1239"/>
                  </a:lnTo>
                  <a:lnTo>
                    <a:pt x="149" y="1231"/>
                  </a:lnTo>
                  <a:lnTo>
                    <a:pt x="107" y="1226"/>
                  </a:lnTo>
                  <a:lnTo>
                    <a:pt x="71" y="1215"/>
                  </a:lnTo>
                  <a:lnTo>
                    <a:pt x="46" y="1206"/>
                  </a:lnTo>
                  <a:lnTo>
                    <a:pt x="28" y="1198"/>
                  </a:lnTo>
                  <a:lnTo>
                    <a:pt x="14" y="1192"/>
                  </a:lnTo>
                  <a:lnTo>
                    <a:pt x="11" y="1190"/>
                  </a:lnTo>
                  <a:lnTo>
                    <a:pt x="5" y="1198"/>
                  </a:lnTo>
                  <a:lnTo>
                    <a:pt x="14" y="1204"/>
                  </a:lnTo>
                  <a:lnTo>
                    <a:pt x="30" y="1176"/>
                  </a:lnTo>
                  <a:lnTo>
                    <a:pt x="46" y="1149"/>
                  </a:lnTo>
                  <a:lnTo>
                    <a:pt x="61" y="1118"/>
                  </a:lnTo>
                  <a:lnTo>
                    <a:pt x="74" y="1088"/>
                  </a:lnTo>
                  <a:lnTo>
                    <a:pt x="96" y="1028"/>
                  </a:lnTo>
                  <a:lnTo>
                    <a:pt x="113" y="962"/>
                  </a:lnTo>
                  <a:lnTo>
                    <a:pt x="124" y="893"/>
                  </a:lnTo>
                  <a:lnTo>
                    <a:pt x="132" y="822"/>
                  </a:lnTo>
                  <a:lnTo>
                    <a:pt x="138" y="751"/>
                  </a:lnTo>
                  <a:lnTo>
                    <a:pt x="138" y="679"/>
                  </a:lnTo>
                  <a:lnTo>
                    <a:pt x="138" y="602"/>
                  </a:lnTo>
                  <a:lnTo>
                    <a:pt x="132" y="528"/>
                  </a:lnTo>
                  <a:lnTo>
                    <a:pt x="124" y="424"/>
                  </a:lnTo>
                  <a:lnTo>
                    <a:pt x="110" y="329"/>
                  </a:lnTo>
                  <a:lnTo>
                    <a:pt x="96" y="241"/>
                  </a:lnTo>
                  <a:lnTo>
                    <a:pt x="80" y="161"/>
                  </a:lnTo>
                  <a:lnTo>
                    <a:pt x="52" y="48"/>
                  </a:lnTo>
                  <a:lnTo>
                    <a:pt x="41" y="7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36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205"/>
            <p:cNvSpPr>
              <a:spLocks/>
            </p:cNvSpPr>
            <p:nvPr/>
          </p:nvSpPr>
          <p:spPr bwMode="auto">
            <a:xfrm>
              <a:off x="4572001" y="3957638"/>
              <a:ext cx="142875" cy="282575"/>
            </a:xfrm>
            <a:custGeom>
              <a:avLst/>
              <a:gdLst>
                <a:gd name="T0" fmla="*/ 41 w 632"/>
                <a:gd name="T1" fmla="*/ 0 h 1248"/>
                <a:gd name="T2" fmla="*/ 49 w 632"/>
                <a:gd name="T3" fmla="*/ 38 h 1248"/>
                <a:gd name="T4" fmla="*/ 72 w 632"/>
                <a:gd name="T5" fmla="*/ 137 h 1248"/>
                <a:gd name="T6" fmla="*/ 85 w 632"/>
                <a:gd name="T7" fmla="*/ 207 h 1248"/>
                <a:gd name="T8" fmla="*/ 96 w 632"/>
                <a:gd name="T9" fmla="*/ 286 h 1248"/>
                <a:gd name="T10" fmla="*/ 110 w 632"/>
                <a:gd name="T11" fmla="*/ 374 h 1248"/>
                <a:gd name="T12" fmla="*/ 118 w 632"/>
                <a:gd name="T13" fmla="*/ 467 h 1248"/>
                <a:gd name="T14" fmla="*/ 126 w 632"/>
                <a:gd name="T15" fmla="*/ 565 h 1248"/>
                <a:gd name="T16" fmla="*/ 129 w 632"/>
                <a:gd name="T17" fmla="*/ 667 h 1248"/>
                <a:gd name="T18" fmla="*/ 126 w 632"/>
                <a:gd name="T19" fmla="*/ 768 h 1248"/>
                <a:gd name="T20" fmla="*/ 121 w 632"/>
                <a:gd name="T21" fmla="*/ 818 h 1248"/>
                <a:gd name="T22" fmla="*/ 118 w 632"/>
                <a:gd name="T23" fmla="*/ 867 h 1248"/>
                <a:gd name="T24" fmla="*/ 110 w 632"/>
                <a:gd name="T25" fmla="*/ 917 h 1248"/>
                <a:gd name="T26" fmla="*/ 101 w 632"/>
                <a:gd name="T27" fmla="*/ 964 h 1248"/>
                <a:gd name="T28" fmla="*/ 90 w 632"/>
                <a:gd name="T29" fmla="*/ 1012 h 1248"/>
                <a:gd name="T30" fmla="*/ 77 w 632"/>
                <a:gd name="T31" fmla="*/ 1057 h 1248"/>
                <a:gd name="T32" fmla="*/ 61 w 632"/>
                <a:gd name="T33" fmla="*/ 1100 h 1248"/>
                <a:gd name="T34" fmla="*/ 43 w 632"/>
                <a:gd name="T35" fmla="*/ 1142 h 1248"/>
                <a:gd name="T36" fmla="*/ 25 w 632"/>
                <a:gd name="T37" fmla="*/ 1180 h 1248"/>
                <a:gd name="T38" fmla="*/ 0 w 632"/>
                <a:gd name="T39" fmla="*/ 1219 h 1248"/>
                <a:gd name="T40" fmla="*/ 11 w 632"/>
                <a:gd name="T41" fmla="*/ 1221 h 1248"/>
                <a:gd name="T42" fmla="*/ 38 w 632"/>
                <a:gd name="T43" fmla="*/ 1230 h 1248"/>
                <a:gd name="T44" fmla="*/ 85 w 632"/>
                <a:gd name="T45" fmla="*/ 1241 h 1248"/>
                <a:gd name="T46" fmla="*/ 146 w 632"/>
                <a:gd name="T47" fmla="*/ 1246 h 1248"/>
                <a:gd name="T48" fmla="*/ 184 w 632"/>
                <a:gd name="T49" fmla="*/ 1248 h 1248"/>
                <a:gd name="T50" fmla="*/ 223 w 632"/>
                <a:gd name="T51" fmla="*/ 1248 h 1248"/>
                <a:gd name="T52" fmla="*/ 266 w 632"/>
                <a:gd name="T53" fmla="*/ 1248 h 1248"/>
                <a:gd name="T54" fmla="*/ 313 w 632"/>
                <a:gd name="T55" fmla="*/ 1243 h 1248"/>
                <a:gd name="T56" fmla="*/ 362 w 632"/>
                <a:gd name="T57" fmla="*/ 1235 h 1248"/>
                <a:gd name="T58" fmla="*/ 414 w 632"/>
                <a:gd name="T59" fmla="*/ 1224 h 1248"/>
                <a:gd name="T60" fmla="*/ 472 w 632"/>
                <a:gd name="T61" fmla="*/ 1210 h 1248"/>
                <a:gd name="T62" fmla="*/ 531 w 632"/>
                <a:gd name="T63" fmla="*/ 1191 h 1248"/>
                <a:gd name="T64" fmla="*/ 542 w 632"/>
                <a:gd name="T65" fmla="*/ 1161 h 1248"/>
                <a:gd name="T66" fmla="*/ 565 w 632"/>
                <a:gd name="T67" fmla="*/ 1075 h 1248"/>
                <a:gd name="T68" fmla="*/ 580 w 632"/>
                <a:gd name="T69" fmla="*/ 1016 h 1248"/>
                <a:gd name="T70" fmla="*/ 596 w 632"/>
                <a:gd name="T71" fmla="*/ 947 h 1248"/>
                <a:gd name="T72" fmla="*/ 610 w 632"/>
                <a:gd name="T73" fmla="*/ 867 h 1248"/>
                <a:gd name="T74" fmla="*/ 621 w 632"/>
                <a:gd name="T75" fmla="*/ 782 h 1248"/>
                <a:gd name="T76" fmla="*/ 629 w 632"/>
                <a:gd name="T77" fmla="*/ 692 h 1248"/>
                <a:gd name="T78" fmla="*/ 632 w 632"/>
                <a:gd name="T79" fmla="*/ 595 h 1248"/>
                <a:gd name="T80" fmla="*/ 632 w 632"/>
                <a:gd name="T81" fmla="*/ 546 h 1248"/>
                <a:gd name="T82" fmla="*/ 629 w 632"/>
                <a:gd name="T83" fmla="*/ 497 h 1248"/>
                <a:gd name="T84" fmla="*/ 623 w 632"/>
                <a:gd name="T85" fmla="*/ 448 h 1248"/>
                <a:gd name="T86" fmla="*/ 618 w 632"/>
                <a:gd name="T87" fmla="*/ 398 h 1248"/>
                <a:gd name="T88" fmla="*/ 610 w 632"/>
                <a:gd name="T89" fmla="*/ 346 h 1248"/>
                <a:gd name="T90" fmla="*/ 599 w 632"/>
                <a:gd name="T91" fmla="*/ 297 h 1248"/>
                <a:gd name="T92" fmla="*/ 588 w 632"/>
                <a:gd name="T93" fmla="*/ 245 h 1248"/>
                <a:gd name="T94" fmla="*/ 571 w 632"/>
                <a:gd name="T95" fmla="*/ 195 h 1248"/>
                <a:gd name="T96" fmla="*/ 552 w 632"/>
                <a:gd name="T97" fmla="*/ 146 h 1248"/>
                <a:gd name="T98" fmla="*/ 531 w 632"/>
                <a:gd name="T99" fmla="*/ 97 h 1248"/>
                <a:gd name="T100" fmla="*/ 508 w 632"/>
                <a:gd name="T101" fmla="*/ 50 h 1248"/>
                <a:gd name="T102" fmla="*/ 481 w 632"/>
                <a:gd name="T103" fmla="*/ 0 h 1248"/>
                <a:gd name="T104" fmla="*/ 41 w 632"/>
                <a:gd name="T105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248">
                  <a:moveTo>
                    <a:pt x="41" y="0"/>
                  </a:moveTo>
                  <a:lnTo>
                    <a:pt x="49" y="38"/>
                  </a:lnTo>
                  <a:lnTo>
                    <a:pt x="72" y="137"/>
                  </a:lnTo>
                  <a:lnTo>
                    <a:pt x="85" y="207"/>
                  </a:lnTo>
                  <a:lnTo>
                    <a:pt x="96" y="286"/>
                  </a:lnTo>
                  <a:lnTo>
                    <a:pt x="110" y="374"/>
                  </a:lnTo>
                  <a:lnTo>
                    <a:pt x="118" y="467"/>
                  </a:lnTo>
                  <a:lnTo>
                    <a:pt x="126" y="565"/>
                  </a:lnTo>
                  <a:lnTo>
                    <a:pt x="129" y="667"/>
                  </a:lnTo>
                  <a:lnTo>
                    <a:pt x="126" y="768"/>
                  </a:lnTo>
                  <a:lnTo>
                    <a:pt x="121" y="818"/>
                  </a:lnTo>
                  <a:lnTo>
                    <a:pt x="118" y="867"/>
                  </a:lnTo>
                  <a:lnTo>
                    <a:pt x="110" y="917"/>
                  </a:lnTo>
                  <a:lnTo>
                    <a:pt x="101" y="964"/>
                  </a:lnTo>
                  <a:lnTo>
                    <a:pt x="90" y="1012"/>
                  </a:lnTo>
                  <a:lnTo>
                    <a:pt x="77" y="1057"/>
                  </a:lnTo>
                  <a:lnTo>
                    <a:pt x="61" y="1100"/>
                  </a:lnTo>
                  <a:lnTo>
                    <a:pt x="43" y="1142"/>
                  </a:lnTo>
                  <a:lnTo>
                    <a:pt x="25" y="1180"/>
                  </a:lnTo>
                  <a:lnTo>
                    <a:pt x="0" y="1219"/>
                  </a:lnTo>
                  <a:lnTo>
                    <a:pt x="11" y="1221"/>
                  </a:lnTo>
                  <a:lnTo>
                    <a:pt x="38" y="1230"/>
                  </a:lnTo>
                  <a:lnTo>
                    <a:pt x="85" y="1241"/>
                  </a:lnTo>
                  <a:lnTo>
                    <a:pt x="146" y="1246"/>
                  </a:lnTo>
                  <a:lnTo>
                    <a:pt x="184" y="1248"/>
                  </a:lnTo>
                  <a:lnTo>
                    <a:pt x="223" y="1248"/>
                  </a:lnTo>
                  <a:lnTo>
                    <a:pt x="266" y="1248"/>
                  </a:lnTo>
                  <a:lnTo>
                    <a:pt x="313" y="1243"/>
                  </a:lnTo>
                  <a:lnTo>
                    <a:pt x="362" y="1235"/>
                  </a:lnTo>
                  <a:lnTo>
                    <a:pt x="414" y="1224"/>
                  </a:lnTo>
                  <a:lnTo>
                    <a:pt x="472" y="1210"/>
                  </a:lnTo>
                  <a:lnTo>
                    <a:pt x="531" y="1191"/>
                  </a:lnTo>
                  <a:lnTo>
                    <a:pt x="542" y="1161"/>
                  </a:lnTo>
                  <a:lnTo>
                    <a:pt x="565" y="1075"/>
                  </a:lnTo>
                  <a:lnTo>
                    <a:pt x="580" y="1016"/>
                  </a:lnTo>
                  <a:lnTo>
                    <a:pt x="596" y="947"/>
                  </a:lnTo>
                  <a:lnTo>
                    <a:pt x="610" y="867"/>
                  </a:lnTo>
                  <a:lnTo>
                    <a:pt x="621" y="782"/>
                  </a:lnTo>
                  <a:lnTo>
                    <a:pt x="629" y="692"/>
                  </a:lnTo>
                  <a:lnTo>
                    <a:pt x="632" y="595"/>
                  </a:lnTo>
                  <a:lnTo>
                    <a:pt x="632" y="546"/>
                  </a:lnTo>
                  <a:lnTo>
                    <a:pt x="629" y="497"/>
                  </a:lnTo>
                  <a:lnTo>
                    <a:pt x="623" y="448"/>
                  </a:lnTo>
                  <a:lnTo>
                    <a:pt x="618" y="398"/>
                  </a:lnTo>
                  <a:lnTo>
                    <a:pt x="610" y="346"/>
                  </a:lnTo>
                  <a:lnTo>
                    <a:pt x="599" y="297"/>
                  </a:lnTo>
                  <a:lnTo>
                    <a:pt x="588" y="245"/>
                  </a:lnTo>
                  <a:lnTo>
                    <a:pt x="571" y="195"/>
                  </a:lnTo>
                  <a:lnTo>
                    <a:pt x="552" y="146"/>
                  </a:lnTo>
                  <a:lnTo>
                    <a:pt x="531" y="97"/>
                  </a:lnTo>
                  <a:lnTo>
                    <a:pt x="508" y="50"/>
                  </a:lnTo>
                  <a:lnTo>
                    <a:pt x="481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8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206"/>
            <p:cNvSpPr>
              <a:spLocks/>
            </p:cNvSpPr>
            <p:nvPr/>
          </p:nvSpPr>
          <p:spPr bwMode="auto">
            <a:xfrm>
              <a:off x="4570413" y="3956050"/>
              <a:ext cx="146050" cy="285750"/>
            </a:xfrm>
            <a:custGeom>
              <a:avLst/>
              <a:gdLst>
                <a:gd name="T0" fmla="*/ 42 w 650"/>
                <a:gd name="T1" fmla="*/ 10 h 1264"/>
                <a:gd name="T2" fmla="*/ 77 w 650"/>
                <a:gd name="T3" fmla="*/ 172 h 1264"/>
                <a:gd name="T4" fmla="*/ 102 w 650"/>
                <a:gd name="T5" fmla="*/ 318 h 1264"/>
                <a:gd name="T6" fmla="*/ 122 w 650"/>
                <a:gd name="T7" fmla="*/ 490 h 1264"/>
                <a:gd name="T8" fmla="*/ 130 w 650"/>
                <a:gd name="T9" fmla="*/ 679 h 1264"/>
                <a:gd name="T10" fmla="*/ 122 w 650"/>
                <a:gd name="T11" fmla="*/ 827 h 1264"/>
                <a:gd name="T12" fmla="*/ 102 w 650"/>
                <a:gd name="T13" fmla="*/ 973 h 1264"/>
                <a:gd name="T14" fmla="*/ 64 w 650"/>
                <a:gd name="T15" fmla="*/ 1105 h 1264"/>
                <a:gd name="T16" fmla="*/ 36 w 650"/>
                <a:gd name="T17" fmla="*/ 1165 h 1264"/>
                <a:gd name="T18" fmla="*/ 3 w 650"/>
                <a:gd name="T19" fmla="*/ 1220 h 1264"/>
                <a:gd name="T20" fmla="*/ 6 w 650"/>
                <a:gd name="T21" fmla="*/ 1233 h 1264"/>
                <a:gd name="T22" fmla="*/ 64 w 650"/>
                <a:gd name="T23" fmla="*/ 1250 h 1264"/>
                <a:gd name="T24" fmla="*/ 130 w 650"/>
                <a:gd name="T25" fmla="*/ 1258 h 1264"/>
                <a:gd name="T26" fmla="*/ 218 w 650"/>
                <a:gd name="T27" fmla="*/ 1264 h 1264"/>
                <a:gd name="T28" fmla="*/ 324 w 650"/>
                <a:gd name="T29" fmla="*/ 1258 h 1264"/>
                <a:gd name="T30" fmla="*/ 407 w 650"/>
                <a:gd name="T31" fmla="*/ 1244 h 1264"/>
                <a:gd name="T32" fmla="*/ 495 w 650"/>
                <a:gd name="T33" fmla="*/ 1220 h 1264"/>
                <a:gd name="T34" fmla="*/ 547 w 650"/>
                <a:gd name="T35" fmla="*/ 1201 h 1264"/>
                <a:gd name="T36" fmla="*/ 578 w 650"/>
                <a:gd name="T37" fmla="*/ 1097 h 1264"/>
                <a:gd name="T38" fmla="*/ 616 w 650"/>
                <a:gd name="T39" fmla="*/ 935 h 1264"/>
                <a:gd name="T40" fmla="*/ 641 w 650"/>
                <a:gd name="T41" fmla="*/ 778 h 1264"/>
                <a:gd name="T42" fmla="*/ 650 w 650"/>
                <a:gd name="T43" fmla="*/ 663 h 1264"/>
                <a:gd name="T44" fmla="*/ 646 w 650"/>
                <a:gd name="T45" fmla="*/ 528 h 1264"/>
                <a:gd name="T46" fmla="*/ 632 w 650"/>
                <a:gd name="T47" fmla="*/ 375 h 1264"/>
                <a:gd name="T48" fmla="*/ 597 w 650"/>
                <a:gd name="T49" fmla="*/ 224 h 1264"/>
                <a:gd name="T50" fmla="*/ 553 w 650"/>
                <a:gd name="T51" fmla="*/ 111 h 1264"/>
                <a:gd name="T52" fmla="*/ 517 w 650"/>
                <a:gd name="T53" fmla="*/ 40 h 1264"/>
                <a:gd name="T54" fmla="*/ 490 w 650"/>
                <a:gd name="T55" fmla="*/ 0 h 1264"/>
                <a:gd name="T56" fmla="*/ 42 w 650"/>
                <a:gd name="T57" fmla="*/ 5 h 1264"/>
                <a:gd name="T58" fmla="*/ 50 w 650"/>
                <a:gd name="T59" fmla="*/ 7 h 1264"/>
                <a:gd name="T60" fmla="*/ 490 w 650"/>
                <a:gd name="T61" fmla="*/ 16 h 1264"/>
                <a:gd name="T62" fmla="*/ 481 w 650"/>
                <a:gd name="T63" fmla="*/ 13 h 1264"/>
                <a:gd name="T64" fmla="*/ 520 w 650"/>
                <a:gd name="T65" fmla="*/ 84 h 1264"/>
                <a:gd name="T66" fmla="*/ 553 w 650"/>
                <a:gd name="T67" fmla="*/ 155 h 1264"/>
                <a:gd name="T68" fmla="*/ 599 w 650"/>
                <a:gd name="T69" fmla="*/ 304 h 1264"/>
                <a:gd name="T70" fmla="*/ 624 w 650"/>
                <a:gd name="T71" fmla="*/ 455 h 1264"/>
                <a:gd name="T72" fmla="*/ 632 w 650"/>
                <a:gd name="T73" fmla="*/ 600 h 1264"/>
                <a:gd name="T74" fmla="*/ 627 w 650"/>
                <a:gd name="T75" fmla="*/ 721 h 1264"/>
                <a:gd name="T76" fmla="*/ 616 w 650"/>
                <a:gd name="T77" fmla="*/ 830 h 1264"/>
                <a:gd name="T78" fmla="*/ 583 w 650"/>
                <a:gd name="T79" fmla="*/ 1019 h 1264"/>
                <a:gd name="T80" fmla="*/ 547 w 650"/>
                <a:gd name="T81" fmla="*/ 1149 h 1264"/>
                <a:gd name="T82" fmla="*/ 531 w 650"/>
                <a:gd name="T83" fmla="*/ 1195 h 1264"/>
                <a:gd name="T84" fmla="*/ 536 w 650"/>
                <a:gd name="T85" fmla="*/ 1190 h 1264"/>
                <a:gd name="T86" fmla="*/ 446 w 650"/>
                <a:gd name="T87" fmla="*/ 1217 h 1264"/>
                <a:gd name="T88" fmla="*/ 360 w 650"/>
                <a:gd name="T89" fmla="*/ 1237 h 1264"/>
                <a:gd name="T90" fmla="*/ 286 w 650"/>
                <a:gd name="T91" fmla="*/ 1244 h 1264"/>
                <a:gd name="T92" fmla="*/ 171 w 650"/>
                <a:gd name="T93" fmla="*/ 1248 h 1264"/>
                <a:gd name="T94" fmla="*/ 97 w 650"/>
                <a:gd name="T95" fmla="*/ 1239 h 1264"/>
                <a:gd name="T96" fmla="*/ 25 w 650"/>
                <a:gd name="T97" fmla="*/ 1223 h 1264"/>
                <a:gd name="T98" fmla="*/ 12 w 650"/>
                <a:gd name="T99" fmla="*/ 1217 h 1264"/>
                <a:gd name="T100" fmla="*/ 18 w 650"/>
                <a:gd name="T101" fmla="*/ 1231 h 1264"/>
                <a:gd name="T102" fmla="*/ 50 w 650"/>
                <a:gd name="T103" fmla="*/ 1174 h 1264"/>
                <a:gd name="T104" fmla="*/ 77 w 650"/>
                <a:gd name="T105" fmla="*/ 1111 h 1264"/>
                <a:gd name="T106" fmla="*/ 119 w 650"/>
                <a:gd name="T107" fmla="*/ 976 h 1264"/>
                <a:gd name="T108" fmla="*/ 138 w 650"/>
                <a:gd name="T109" fmla="*/ 830 h 1264"/>
                <a:gd name="T110" fmla="*/ 146 w 650"/>
                <a:gd name="T111" fmla="*/ 679 h 1264"/>
                <a:gd name="T112" fmla="*/ 140 w 650"/>
                <a:gd name="T113" fmla="*/ 550 h 1264"/>
                <a:gd name="T114" fmla="*/ 119 w 650"/>
                <a:gd name="T115" fmla="*/ 315 h 1264"/>
                <a:gd name="T116" fmla="*/ 86 w 650"/>
                <a:gd name="T117" fmla="*/ 128 h 1264"/>
                <a:gd name="T118" fmla="*/ 58 w 650"/>
                <a:gd name="T119" fmla="*/ 7 h 1264"/>
                <a:gd name="T120" fmla="*/ 50 w 650"/>
                <a:gd name="T121" fmla="*/ 16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50" h="1264">
                  <a:moveTo>
                    <a:pt x="50" y="7"/>
                  </a:moveTo>
                  <a:lnTo>
                    <a:pt x="42" y="10"/>
                  </a:lnTo>
                  <a:lnTo>
                    <a:pt x="56" y="68"/>
                  </a:lnTo>
                  <a:lnTo>
                    <a:pt x="77" y="172"/>
                  </a:lnTo>
                  <a:lnTo>
                    <a:pt x="88" y="241"/>
                  </a:lnTo>
                  <a:lnTo>
                    <a:pt x="102" y="318"/>
                  </a:lnTo>
                  <a:lnTo>
                    <a:pt x="110" y="402"/>
                  </a:lnTo>
                  <a:lnTo>
                    <a:pt x="122" y="490"/>
                  </a:lnTo>
                  <a:lnTo>
                    <a:pt x="127" y="584"/>
                  </a:lnTo>
                  <a:lnTo>
                    <a:pt x="130" y="679"/>
                  </a:lnTo>
                  <a:lnTo>
                    <a:pt x="127" y="753"/>
                  </a:lnTo>
                  <a:lnTo>
                    <a:pt x="122" y="827"/>
                  </a:lnTo>
                  <a:lnTo>
                    <a:pt x="113" y="902"/>
                  </a:lnTo>
                  <a:lnTo>
                    <a:pt x="102" y="973"/>
                  </a:lnTo>
                  <a:lnTo>
                    <a:pt x="83" y="1041"/>
                  </a:lnTo>
                  <a:lnTo>
                    <a:pt x="64" y="1105"/>
                  </a:lnTo>
                  <a:lnTo>
                    <a:pt x="50" y="1135"/>
                  </a:lnTo>
                  <a:lnTo>
                    <a:pt x="36" y="1165"/>
                  </a:lnTo>
                  <a:lnTo>
                    <a:pt x="20" y="1192"/>
                  </a:lnTo>
                  <a:lnTo>
                    <a:pt x="3" y="1220"/>
                  </a:lnTo>
                  <a:lnTo>
                    <a:pt x="0" y="1228"/>
                  </a:lnTo>
                  <a:lnTo>
                    <a:pt x="6" y="1233"/>
                  </a:lnTo>
                  <a:lnTo>
                    <a:pt x="20" y="1239"/>
                  </a:lnTo>
                  <a:lnTo>
                    <a:pt x="64" y="1250"/>
                  </a:lnTo>
                  <a:lnTo>
                    <a:pt x="94" y="1255"/>
                  </a:lnTo>
                  <a:lnTo>
                    <a:pt x="130" y="1258"/>
                  </a:lnTo>
                  <a:lnTo>
                    <a:pt x="171" y="1264"/>
                  </a:lnTo>
                  <a:lnTo>
                    <a:pt x="218" y="1264"/>
                  </a:lnTo>
                  <a:lnTo>
                    <a:pt x="286" y="1262"/>
                  </a:lnTo>
                  <a:lnTo>
                    <a:pt x="324" y="1258"/>
                  </a:lnTo>
                  <a:lnTo>
                    <a:pt x="363" y="1253"/>
                  </a:lnTo>
                  <a:lnTo>
                    <a:pt x="407" y="1244"/>
                  </a:lnTo>
                  <a:lnTo>
                    <a:pt x="448" y="1233"/>
                  </a:lnTo>
                  <a:lnTo>
                    <a:pt x="495" y="1220"/>
                  </a:lnTo>
                  <a:lnTo>
                    <a:pt x="542" y="1206"/>
                  </a:lnTo>
                  <a:lnTo>
                    <a:pt x="547" y="1201"/>
                  </a:lnTo>
                  <a:lnTo>
                    <a:pt x="561" y="1154"/>
                  </a:lnTo>
                  <a:lnTo>
                    <a:pt x="578" y="1097"/>
                  </a:lnTo>
                  <a:lnTo>
                    <a:pt x="597" y="1023"/>
                  </a:lnTo>
                  <a:lnTo>
                    <a:pt x="616" y="935"/>
                  </a:lnTo>
                  <a:lnTo>
                    <a:pt x="632" y="834"/>
                  </a:lnTo>
                  <a:lnTo>
                    <a:pt x="641" y="778"/>
                  </a:lnTo>
                  <a:lnTo>
                    <a:pt x="644" y="721"/>
                  </a:lnTo>
                  <a:lnTo>
                    <a:pt x="650" y="663"/>
                  </a:lnTo>
                  <a:lnTo>
                    <a:pt x="650" y="600"/>
                  </a:lnTo>
                  <a:lnTo>
                    <a:pt x="646" y="528"/>
                  </a:lnTo>
                  <a:lnTo>
                    <a:pt x="641" y="451"/>
                  </a:lnTo>
                  <a:lnTo>
                    <a:pt x="632" y="375"/>
                  </a:lnTo>
                  <a:lnTo>
                    <a:pt x="616" y="300"/>
                  </a:lnTo>
                  <a:lnTo>
                    <a:pt x="597" y="224"/>
                  </a:lnTo>
                  <a:lnTo>
                    <a:pt x="569" y="149"/>
                  </a:lnTo>
                  <a:lnTo>
                    <a:pt x="553" y="111"/>
                  </a:lnTo>
                  <a:lnTo>
                    <a:pt x="536" y="76"/>
                  </a:lnTo>
                  <a:lnTo>
                    <a:pt x="517" y="40"/>
                  </a:lnTo>
                  <a:lnTo>
                    <a:pt x="495" y="5"/>
                  </a:lnTo>
                  <a:lnTo>
                    <a:pt x="490" y="0"/>
                  </a:lnTo>
                  <a:lnTo>
                    <a:pt x="50" y="0"/>
                  </a:lnTo>
                  <a:lnTo>
                    <a:pt x="42" y="5"/>
                  </a:lnTo>
                  <a:lnTo>
                    <a:pt x="42" y="10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490" y="16"/>
                  </a:lnTo>
                  <a:lnTo>
                    <a:pt x="490" y="7"/>
                  </a:lnTo>
                  <a:lnTo>
                    <a:pt x="481" y="13"/>
                  </a:lnTo>
                  <a:lnTo>
                    <a:pt x="504" y="48"/>
                  </a:lnTo>
                  <a:lnTo>
                    <a:pt x="520" y="84"/>
                  </a:lnTo>
                  <a:lnTo>
                    <a:pt x="540" y="120"/>
                  </a:lnTo>
                  <a:lnTo>
                    <a:pt x="553" y="155"/>
                  </a:lnTo>
                  <a:lnTo>
                    <a:pt x="580" y="230"/>
                  </a:lnTo>
                  <a:lnTo>
                    <a:pt x="599" y="304"/>
                  </a:lnTo>
                  <a:lnTo>
                    <a:pt x="616" y="378"/>
                  </a:lnTo>
                  <a:lnTo>
                    <a:pt x="624" y="455"/>
                  </a:lnTo>
                  <a:lnTo>
                    <a:pt x="630" y="528"/>
                  </a:lnTo>
                  <a:lnTo>
                    <a:pt x="632" y="600"/>
                  </a:lnTo>
                  <a:lnTo>
                    <a:pt x="632" y="660"/>
                  </a:lnTo>
                  <a:lnTo>
                    <a:pt x="627" y="721"/>
                  </a:lnTo>
                  <a:lnTo>
                    <a:pt x="624" y="775"/>
                  </a:lnTo>
                  <a:lnTo>
                    <a:pt x="616" y="830"/>
                  </a:lnTo>
                  <a:lnTo>
                    <a:pt x="599" y="931"/>
                  </a:lnTo>
                  <a:lnTo>
                    <a:pt x="583" y="1019"/>
                  </a:lnTo>
                  <a:lnTo>
                    <a:pt x="564" y="1093"/>
                  </a:lnTo>
                  <a:lnTo>
                    <a:pt x="547" y="1149"/>
                  </a:lnTo>
                  <a:lnTo>
                    <a:pt x="536" y="1185"/>
                  </a:lnTo>
                  <a:lnTo>
                    <a:pt x="531" y="1195"/>
                  </a:lnTo>
                  <a:lnTo>
                    <a:pt x="540" y="1198"/>
                  </a:lnTo>
                  <a:lnTo>
                    <a:pt x="536" y="1190"/>
                  </a:lnTo>
                  <a:lnTo>
                    <a:pt x="490" y="1206"/>
                  </a:lnTo>
                  <a:lnTo>
                    <a:pt x="446" y="1217"/>
                  </a:lnTo>
                  <a:lnTo>
                    <a:pt x="402" y="1228"/>
                  </a:lnTo>
                  <a:lnTo>
                    <a:pt x="360" y="1237"/>
                  </a:lnTo>
                  <a:lnTo>
                    <a:pt x="322" y="1242"/>
                  </a:lnTo>
                  <a:lnTo>
                    <a:pt x="286" y="1244"/>
                  </a:lnTo>
                  <a:lnTo>
                    <a:pt x="218" y="1248"/>
                  </a:lnTo>
                  <a:lnTo>
                    <a:pt x="171" y="1248"/>
                  </a:lnTo>
                  <a:lnTo>
                    <a:pt x="130" y="1244"/>
                  </a:lnTo>
                  <a:lnTo>
                    <a:pt x="97" y="1239"/>
                  </a:lnTo>
                  <a:lnTo>
                    <a:pt x="67" y="1233"/>
                  </a:lnTo>
                  <a:lnTo>
                    <a:pt x="25" y="1223"/>
                  </a:lnTo>
                  <a:lnTo>
                    <a:pt x="18" y="1220"/>
                  </a:lnTo>
                  <a:lnTo>
                    <a:pt x="12" y="1217"/>
                  </a:lnTo>
                  <a:lnTo>
                    <a:pt x="9" y="1226"/>
                  </a:lnTo>
                  <a:lnTo>
                    <a:pt x="18" y="1231"/>
                  </a:lnTo>
                  <a:lnTo>
                    <a:pt x="34" y="1201"/>
                  </a:lnTo>
                  <a:lnTo>
                    <a:pt x="50" y="1174"/>
                  </a:lnTo>
                  <a:lnTo>
                    <a:pt x="64" y="1143"/>
                  </a:lnTo>
                  <a:lnTo>
                    <a:pt x="77" y="1111"/>
                  </a:lnTo>
                  <a:lnTo>
                    <a:pt x="99" y="1044"/>
                  </a:lnTo>
                  <a:lnTo>
                    <a:pt x="119" y="976"/>
                  </a:lnTo>
                  <a:lnTo>
                    <a:pt x="130" y="904"/>
                  </a:lnTo>
                  <a:lnTo>
                    <a:pt x="138" y="830"/>
                  </a:lnTo>
                  <a:lnTo>
                    <a:pt x="144" y="753"/>
                  </a:lnTo>
                  <a:lnTo>
                    <a:pt x="146" y="679"/>
                  </a:lnTo>
                  <a:lnTo>
                    <a:pt x="144" y="613"/>
                  </a:lnTo>
                  <a:lnTo>
                    <a:pt x="140" y="550"/>
                  </a:lnTo>
                  <a:lnTo>
                    <a:pt x="133" y="430"/>
                  </a:lnTo>
                  <a:lnTo>
                    <a:pt x="119" y="315"/>
                  </a:lnTo>
                  <a:lnTo>
                    <a:pt x="102" y="216"/>
                  </a:lnTo>
                  <a:lnTo>
                    <a:pt x="86" y="128"/>
                  </a:lnTo>
                  <a:lnTo>
                    <a:pt x="72" y="63"/>
                  </a:lnTo>
                  <a:lnTo>
                    <a:pt x="58" y="7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50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207"/>
            <p:cNvSpPr>
              <a:spLocks/>
            </p:cNvSpPr>
            <p:nvPr/>
          </p:nvSpPr>
          <p:spPr bwMode="auto">
            <a:xfrm>
              <a:off x="4575176" y="4108450"/>
              <a:ext cx="138113" cy="130175"/>
            </a:xfrm>
            <a:custGeom>
              <a:avLst/>
              <a:gdLst>
                <a:gd name="T0" fmla="*/ 609 w 609"/>
                <a:gd name="T1" fmla="*/ 0 h 577"/>
                <a:gd name="T2" fmla="*/ 580 w 609"/>
                <a:gd name="T3" fmla="*/ 30 h 577"/>
                <a:gd name="T4" fmla="*/ 549 w 609"/>
                <a:gd name="T5" fmla="*/ 57 h 577"/>
                <a:gd name="T6" fmla="*/ 517 w 609"/>
                <a:gd name="T7" fmla="*/ 82 h 577"/>
                <a:gd name="T8" fmla="*/ 483 w 609"/>
                <a:gd name="T9" fmla="*/ 104 h 577"/>
                <a:gd name="T10" fmla="*/ 450 w 609"/>
                <a:gd name="T11" fmla="*/ 121 h 577"/>
                <a:gd name="T12" fmla="*/ 412 w 609"/>
                <a:gd name="T13" fmla="*/ 134 h 577"/>
                <a:gd name="T14" fmla="*/ 373 w 609"/>
                <a:gd name="T15" fmla="*/ 140 h 577"/>
                <a:gd name="T16" fmla="*/ 335 w 609"/>
                <a:gd name="T17" fmla="*/ 143 h 577"/>
                <a:gd name="T18" fmla="*/ 310 w 609"/>
                <a:gd name="T19" fmla="*/ 143 h 577"/>
                <a:gd name="T20" fmla="*/ 283 w 609"/>
                <a:gd name="T21" fmla="*/ 140 h 577"/>
                <a:gd name="T22" fmla="*/ 256 w 609"/>
                <a:gd name="T23" fmla="*/ 134 h 577"/>
                <a:gd name="T24" fmla="*/ 227 w 609"/>
                <a:gd name="T25" fmla="*/ 127 h 577"/>
                <a:gd name="T26" fmla="*/ 200 w 609"/>
                <a:gd name="T27" fmla="*/ 109 h 577"/>
                <a:gd name="T28" fmla="*/ 173 w 609"/>
                <a:gd name="T29" fmla="*/ 93 h 577"/>
                <a:gd name="T30" fmla="*/ 148 w 609"/>
                <a:gd name="T31" fmla="*/ 75 h 577"/>
                <a:gd name="T32" fmla="*/ 121 w 609"/>
                <a:gd name="T33" fmla="*/ 52 h 577"/>
                <a:gd name="T34" fmla="*/ 117 w 609"/>
                <a:gd name="T35" fmla="*/ 121 h 577"/>
                <a:gd name="T36" fmla="*/ 112 w 609"/>
                <a:gd name="T37" fmla="*/ 187 h 577"/>
                <a:gd name="T38" fmla="*/ 104 w 609"/>
                <a:gd name="T39" fmla="*/ 255 h 577"/>
                <a:gd name="T40" fmla="*/ 90 w 609"/>
                <a:gd name="T41" fmla="*/ 318 h 577"/>
                <a:gd name="T42" fmla="*/ 74 w 609"/>
                <a:gd name="T43" fmla="*/ 382 h 577"/>
                <a:gd name="T44" fmla="*/ 54 w 609"/>
                <a:gd name="T45" fmla="*/ 442 h 577"/>
                <a:gd name="T46" fmla="*/ 29 w 609"/>
                <a:gd name="T47" fmla="*/ 497 h 577"/>
                <a:gd name="T48" fmla="*/ 13 w 609"/>
                <a:gd name="T49" fmla="*/ 524 h 577"/>
                <a:gd name="T50" fmla="*/ 0 w 609"/>
                <a:gd name="T51" fmla="*/ 549 h 577"/>
                <a:gd name="T52" fmla="*/ 2 w 609"/>
                <a:gd name="T53" fmla="*/ 552 h 577"/>
                <a:gd name="T54" fmla="*/ 44 w 609"/>
                <a:gd name="T55" fmla="*/ 562 h 577"/>
                <a:gd name="T56" fmla="*/ 74 w 609"/>
                <a:gd name="T57" fmla="*/ 568 h 577"/>
                <a:gd name="T58" fmla="*/ 107 w 609"/>
                <a:gd name="T59" fmla="*/ 573 h 577"/>
                <a:gd name="T60" fmla="*/ 148 w 609"/>
                <a:gd name="T61" fmla="*/ 577 h 577"/>
                <a:gd name="T62" fmla="*/ 195 w 609"/>
                <a:gd name="T63" fmla="*/ 577 h 577"/>
                <a:gd name="T64" fmla="*/ 261 w 609"/>
                <a:gd name="T65" fmla="*/ 573 h 577"/>
                <a:gd name="T66" fmla="*/ 299 w 609"/>
                <a:gd name="T67" fmla="*/ 571 h 577"/>
                <a:gd name="T68" fmla="*/ 337 w 609"/>
                <a:gd name="T69" fmla="*/ 566 h 577"/>
                <a:gd name="T70" fmla="*/ 379 w 609"/>
                <a:gd name="T71" fmla="*/ 557 h 577"/>
                <a:gd name="T72" fmla="*/ 420 w 609"/>
                <a:gd name="T73" fmla="*/ 549 h 577"/>
                <a:gd name="T74" fmla="*/ 464 w 609"/>
                <a:gd name="T75" fmla="*/ 535 h 577"/>
                <a:gd name="T76" fmla="*/ 508 w 609"/>
                <a:gd name="T77" fmla="*/ 521 h 577"/>
                <a:gd name="T78" fmla="*/ 513 w 609"/>
                <a:gd name="T79" fmla="*/ 514 h 577"/>
                <a:gd name="T80" fmla="*/ 524 w 609"/>
                <a:gd name="T81" fmla="*/ 478 h 577"/>
                <a:gd name="T82" fmla="*/ 541 w 609"/>
                <a:gd name="T83" fmla="*/ 422 h 577"/>
                <a:gd name="T84" fmla="*/ 560 w 609"/>
                <a:gd name="T85" fmla="*/ 348 h 577"/>
                <a:gd name="T86" fmla="*/ 574 w 609"/>
                <a:gd name="T87" fmla="*/ 275 h 577"/>
                <a:gd name="T88" fmla="*/ 591 w 609"/>
                <a:gd name="T89" fmla="*/ 190 h 577"/>
                <a:gd name="T90" fmla="*/ 601 w 609"/>
                <a:gd name="T91" fmla="*/ 96 h 577"/>
                <a:gd name="T92" fmla="*/ 609 w 609"/>
                <a:gd name="T93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09" h="577">
                  <a:moveTo>
                    <a:pt x="609" y="0"/>
                  </a:moveTo>
                  <a:lnTo>
                    <a:pt x="580" y="30"/>
                  </a:lnTo>
                  <a:lnTo>
                    <a:pt x="549" y="57"/>
                  </a:lnTo>
                  <a:lnTo>
                    <a:pt x="517" y="82"/>
                  </a:lnTo>
                  <a:lnTo>
                    <a:pt x="483" y="104"/>
                  </a:lnTo>
                  <a:lnTo>
                    <a:pt x="450" y="121"/>
                  </a:lnTo>
                  <a:lnTo>
                    <a:pt x="412" y="134"/>
                  </a:lnTo>
                  <a:lnTo>
                    <a:pt x="373" y="140"/>
                  </a:lnTo>
                  <a:lnTo>
                    <a:pt x="335" y="143"/>
                  </a:lnTo>
                  <a:lnTo>
                    <a:pt x="310" y="143"/>
                  </a:lnTo>
                  <a:lnTo>
                    <a:pt x="283" y="140"/>
                  </a:lnTo>
                  <a:lnTo>
                    <a:pt x="256" y="134"/>
                  </a:lnTo>
                  <a:lnTo>
                    <a:pt x="227" y="127"/>
                  </a:lnTo>
                  <a:lnTo>
                    <a:pt x="200" y="109"/>
                  </a:lnTo>
                  <a:lnTo>
                    <a:pt x="173" y="93"/>
                  </a:lnTo>
                  <a:lnTo>
                    <a:pt x="148" y="75"/>
                  </a:lnTo>
                  <a:lnTo>
                    <a:pt x="121" y="52"/>
                  </a:lnTo>
                  <a:lnTo>
                    <a:pt x="117" y="121"/>
                  </a:lnTo>
                  <a:lnTo>
                    <a:pt x="112" y="187"/>
                  </a:lnTo>
                  <a:lnTo>
                    <a:pt x="104" y="255"/>
                  </a:lnTo>
                  <a:lnTo>
                    <a:pt x="90" y="318"/>
                  </a:lnTo>
                  <a:lnTo>
                    <a:pt x="74" y="382"/>
                  </a:lnTo>
                  <a:lnTo>
                    <a:pt x="54" y="442"/>
                  </a:lnTo>
                  <a:lnTo>
                    <a:pt x="29" y="497"/>
                  </a:lnTo>
                  <a:lnTo>
                    <a:pt x="13" y="524"/>
                  </a:lnTo>
                  <a:lnTo>
                    <a:pt x="0" y="549"/>
                  </a:lnTo>
                  <a:lnTo>
                    <a:pt x="2" y="552"/>
                  </a:lnTo>
                  <a:lnTo>
                    <a:pt x="44" y="562"/>
                  </a:lnTo>
                  <a:lnTo>
                    <a:pt x="74" y="568"/>
                  </a:lnTo>
                  <a:lnTo>
                    <a:pt x="107" y="573"/>
                  </a:lnTo>
                  <a:lnTo>
                    <a:pt x="148" y="577"/>
                  </a:lnTo>
                  <a:lnTo>
                    <a:pt x="195" y="577"/>
                  </a:lnTo>
                  <a:lnTo>
                    <a:pt x="261" y="573"/>
                  </a:lnTo>
                  <a:lnTo>
                    <a:pt x="299" y="571"/>
                  </a:lnTo>
                  <a:lnTo>
                    <a:pt x="337" y="566"/>
                  </a:lnTo>
                  <a:lnTo>
                    <a:pt x="379" y="557"/>
                  </a:lnTo>
                  <a:lnTo>
                    <a:pt x="420" y="549"/>
                  </a:lnTo>
                  <a:lnTo>
                    <a:pt x="464" y="535"/>
                  </a:lnTo>
                  <a:lnTo>
                    <a:pt x="508" y="521"/>
                  </a:lnTo>
                  <a:lnTo>
                    <a:pt x="513" y="514"/>
                  </a:lnTo>
                  <a:lnTo>
                    <a:pt x="524" y="478"/>
                  </a:lnTo>
                  <a:lnTo>
                    <a:pt x="541" y="422"/>
                  </a:lnTo>
                  <a:lnTo>
                    <a:pt x="560" y="348"/>
                  </a:lnTo>
                  <a:lnTo>
                    <a:pt x="574" y="275"/>
                  </a:lnTo>
                  <a:lnTo>
                    <a:pt x="591" y="190"/>
                  </a:lnTo>
                  <a:lnTo>
                    <a:pt x="601" y="96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2E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208"/>
            <p:cNvSpPr>
              <a:spLocks/>
            </p:cNvSpPr>
            <p:nvPr/>
          </p:nvSpPr>
          <p:spPr bwMode="auto">
            <a:xfrm>
              <a:off x="4572001" y="4105275"/>
              <a:ext cx="142875" cy="134938"/>
            </a:xfrm>
            <a:custGeom>
              <a:avLst/>
              <a:gdLst>
                <a:gd name="T0" fmla="*/ 629 w 629"/>
                <a:gd name="T1" fmla="*/ 0 h 595"/>
                <a:gd name="T2" fmla="*/ 623 w 629"/>
                <a:gd name="T3" fmla="*/ 11 h 595"/>
                <a:gd name="T4" fmla="*/ 615 w 629"/>
                <a:gd name="T5" fmla="*/ 107 h 595"/>
                <a:gd name="T6" fmla="*/ 605 w 629"/>
                <a:gd name="T7" fmla="*/ 201 h 595"/>
                <a:gd name="T8" fmla="*/ 588 w 629"/>
                <a:gd name="T9" fmla="*/ 286 h 595"/>
                <a:gd name="T10" fmla="*/ 574 w 629"/>
                <a:gd name="T11" fmla="*/ 359 h 595"/>
                <a:gd name="T12" fmla="*/ 555 w 629"/>
                <a:gd name="T13" fmla="*/ 433 h 595"/>
                <a:gd name="T14" fmla="*/ 538 w 629"/>
                <a:gd name="T15" fmla="*/ 489 h 595"/>
                <a:gd name="T16" fmla="*/ 527 w 629"/>
                <a:gd name="T17" fmla="*/ 525 h 595"/>
                <a:gd name="T18" fmla="*/ 522 w 629"/>
                <a:gd name="T19" fmla="*/ 532 h 595"/>
                <a:gd name="T20" fmla="*/ 478 w 629"/>
                <a:gd name="T21" fmla="*/ 546 h 595"/>
                <a:gd name="T22" fmla="*/ 434 w 629"/>
                <a:gd name="T23" fmla="*/ 560 h 595"/>
                <a:gd name="T24" fmla="*/ 393 w 629"/>
                <a:gd name="T25" fmla="*/ 568 h 595"/>
                <a:gd name="T26" fmla="*/ 351 w 629"/>
                <a:gd name="T27" fmla="*/ 577 h 595"/>
                <a:gd name="T28" fmla="*/ 313 w 629"/>
                <a:gd name="T29" fmla="*/ 582 h 595"/>
                <a:gd name="T30" fmla="*/ 275 w 629"/>
                <a:gd name="T31" fmla="*/ 584 h 595"/>
                <a:gd name="T32" fmla="*/ 209 w 629"/>
                <a:gd name="T33" fmla="*/ 588 h 595"/>
                <a:gd name="T34" fmla="*/ 162 w 629"/>
                <a:gd name="T35" fmla="*/ 588 h 595"/>
                <a:gd name="T36" fmla="*/ 121 w 629"/>
                <a:gd name="T37" fmla="*/ 584 h 595"/>
                <a:gd name="T38" fmla="*/ 88 w 629"/>
                <a:gd name="T39" fmla="*/ 579 h 595"/>
                <a:gd name="T40" fmla="*/ 58 w 629"/>
                <a:gd name="T41" fmla="*/ 573 h 595"/>
                <a:gd name="T42" fmla="*/ 16 w 629"/>
                <a:gd name="T43" fmla="*/ 563 h 595"/>
                <a:gd name="T44" fmla="*/ 14 w 629"/>
                <a:gd name="T45" fmla="*/ 560 h 595"/>
                <a:gd name="T46" fmla="*/ 27 w 629"/>
                <a:gd name="T47" fmla="*/ 535 h 595"/>
                <a:gd name="T48" fmla="*/ 43 w 629"/>
                <a:gd name="T49" fmla="*/ 508 h 595"/>
                <a:gd name="T50" fmla="*/ 68 w 629"/>
                <a:gd name="T51" fmla="*/ 453 h 595"/>
                <a:gd name="T52" fmla="*/ 88 w 629"/>
                <a:gd name="T53" fmla="*/ 393 h 595"/>
                <a:gd name="T54" fmla="*/ 104 w 629"/>
                <a:gd name="T55" fmla="*/ 329 h 595"/>
                <a:gd name="T56" fmla="*/ 118 w 629"/>
                <a:gd name="T57" fmla="*/ 266 h 595"/>
                <a:gd name="T58" fmla="*/ 126 w 629"/>
                <a:gd name="T59" fmla="*/ 198 h 595"/>
                <a:gd name="T60" fmla="*/ 131 w 629"/>
                <a:gd name="T61" fmla="*/ 132 h 595"/>
                <a:gd name="T62" fmla="*/ 135 w 629"/>
                <a:gd name="T63" fmla="*/ 63 h 595"/>
                <a:gd name="T64" fmla="*/ 126 w 629"/>
                <a:gd name="T65" fmla="*/ 55 h 595"/>
                <a:gd name="T66" fmla="*/ 124 w 629"/>
                <a:gd name="T67" fmla="*/ 127 h 595"/>
                <a:gd name="T68" fmla="*/ 118 w 629"/>
                <a:gd name="T69" fmla="*/ 195 h 595"/>
                <a:gd name="T70" fmla="*/ 110 w 629"/>
                <a:gd name="T71" fmla="*/ 264 h 595"/>
                <a:gd name="T72" fmla="*/ 96 w 629"/>
                <a:gd name="T73" fmla="*/ 332 h 595"/>
                <a:gd name="T74" fmla="*/ 79 w 629"/>
                <a:gd name="T75" fmla="*/ 395 h 595"/>
                <a:gd name="T76" fmla="*/ 58 w 629"/>
                <a:gd name="T77" fmla="*/ 456 h 595"/>
                <a:gd name="T78" fmla="*/ 33 w 629"/>
                <a:gd name="T79" fmla="*/ 514 h 595"/>
                <a:gd name="T80" fmla="*/ 16 w 629"/>
                <a:gd name="T81" fmla="*/ 541 h 595"/>
                <a:gd name="T82" fmla="*/ 0 w 629"/>
                <a:gd name="T83" fmla="*/ 566 h 595"/>
                <a:gd name="T84" fmla="*/ 14 w 629"/>
                <a:gd name="T85" fmla="*/ 571 h 595"/>
                <a:gd name="T86" fmla="*/ 55 w 629"/>
                <a:gd name="T87" fmla="*/ 582 h 595"/>
                <a:gd name="T88" fmla="*/ 85 w 629"/>
                <a:gd name="T89" fmla="*/ 588 h 595"/>
                <a:gd name="T90" fmla="*/ 121 w 629"/>
                <a:gd name="T91" fmla="*/ 593 h 595"/>
                <a:gd name="T92" fmla="*/ 162 w 629"/>
                <a:gd name="T93" fmla="*/ 595 h 595"/>
                <a:gd name="T94" fmla="*/ 209 w 629"/>
                <a:gd name="T95" fmla="*/ 595 h 595"/>
                <a:gd name="T96" fmla="*/ 277 w 629"/>
                <a:gd name="T97" fmla="*/ 593 h 595"/>
                <a:gd name="T98" fmla="*/ 315 w 629"/>
                <a:gd name="T99" fmla="*/ 590 h 595"/>
                <a:gd name="T100" fmla="*/ 354 w 629"/>
                <a:gd name="T101" fmla="*/ 584 h 595"/>
                <a:gd name="T102" fmla="*/ 396 w 629"/>
                <a:gd name="T103" fmla="*/ 577 h 595"/>
                <a:gd name="T104" fmla="*/ 439 w 629"/>
                <a:gd name="T105" fmla="*/ 566 h 595"/>
                <a:gd name="T106" fmla="*/ 484 w 629"/>
                <a:gd name="T107" fmla="*/ 555 h 595"/>
                <a:gd name="T108" fmla="*/ 531 w 629"/>
                <a:gd name="T109" fmla="*/ 538 h 595"/>
                <a:gd name="T110" fmla="*/ 544 w 629"/>
                <a:gd name="T111" fmla="*/ 497 h 595"/>
                <a:gd name="T112" fmla="*/ 558 w 629"/>
                <a:gd name="T113" fmla="*/ 447 h 595"/>
                <a:gd name="T114" fmla="*/ 576 w 629"/>
                <a:gd name="T115" fmla="*/ 381 h 595"/>
                <a:gd name="T116" fmla="*/ 594 w 629"/>
                <a:gd name="T117" fmla="*/ 302 h 595"/>
                <a:gd name="T118" fmla="*/ 610 w 629"/>
                <a:gd name="T119" fmla="*/ 212 h 595"/>
                <a:gd name="T120" fmla="*/ 623 w 629"/>
                <a:gd name="T121" fmla="*/ 110 h 595"/>
                <a:gd name="T122" fmla="*/ 626 w 629"/>
                <a:gd name="T123" fmla="*/ 55 h 595"/>
                <a:gd name="T124" fmla="*/ 629 w 629"/>
                <a:gd name="T125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29" h="595">
                  <a:moveTo>
                    <a:pt x="629" y="0"/>
                  </a:moveTo>
                  <a:lnTo>
                    <a:pt x="623" y="11"/>
                  </a:lnTo>
                  <a:lnTo>
                    <a:pt x="615" y="107"/>
                  </a:lnTo>
                  <a:lnTo>
                    <a:pt x="605" y="201"/>
                  </a:lnTo>
                  <a:lnTo>
                    <a:pt x="588" y="286"/>
                  </a:lnTo>
                  <a:lnTo>
                    <a:pt x="574" y="359"/>
                  </a:lnTo>
                  <a:lnTo>
                    <a:pt x="555" y="433"/>
                  </a:lnTo>
                  <a:lnTo>
                    <a:pt x="538" y="489"/>
                  </a:lnTo>
                  <a:lnTo>
                    <a:pt x="527" y="525"/>
                  </a:lnTo>
                  <a:lnTo>
                    <a:pt x="522" y="532"/>
                  </a:lnTo>
                  <a:lnTo>
                    <a:pt x="478" y="546"/>
                  </a:lnTo>
                  <a:lnTo>
                    <a:pt x="434" y="560"/>
                  </a:lnTo>
                  <a:lnTo>
                    <a:pt x="393" y="568"/>
                  </a:lnTo>
                  <a:lnTo>
                    <a:pt x="351" y="577"/>
                  </a:lnTo>
                  <a:lnTo>
                    <a:pt x="313" y="582"/>
                  </a:lnTo>
                  <a:lnTo>
                    <a:pt x="275" y="584"/>
                  </a:lnTo>
                  <a:lnTo>
                    <a:pt x="209" y="588"/>
                  </a:lnTo>
                  <a:lnTo>
                    <a:pt x="162" y="588"/>
                  </a:lnTo>
                  <a:lnTo>
                    <a:pt x="121" y="584"/>
                  </a:lnTo>
                  <a:lnTo>
                    <a:pt x="88" y="579"/>
                  </a:lnTo>
                  <a:lnTo>
                    <a:pt x="58" y="573"/>
                  </a:lnTo>
                  <a:lnTo>
                    <a:pt x="16" y="563"/>
                  </a:lnTo>
                  <a:lnTo>
                    <a:pt x="14" y="560"/>
                  </a:lnTo>
                  <a:lnTo>
                    <a:pt x="27" y="535"/>
                  </a:lnTo>
                  <a:lnTo>
                    <a:pt x="43" y="508"/>
                  </a:lnTo>
                  <a:lnTo>
                    <a:pt x="68" y="453"/>
                  </a:lnTo>
                  <a:lnTo>
                    <a:pt x="88" y="393"/>
                  </a:lnTo>
                  <a:lnTo>
                    <a:pt x="104" y="329"/>
                  </a:lnTo>
                  <a:lnTo>
                    <a:pt x="118" y="266"/>
                  </a:lnTo>
                  <a:lnTo>
                    <a:pt x="126" y="198"/>
                  </a:lnTo>
                  <a:lnTo>
                    <a:pt x="131" y="132"/>
                  </a:lnTo>
                  <a:lnTo>
                    <a:pt x="135" y="63"/>
                  </a:lnTo>
                  <a:lnTo>
                    <a:pt x="126" y="55"/>
                  </a:lnTo>
                  <a:lnTo>
                    <a:pt x="124" y="127"/>
                  </a:lnTo>
                  <a:lnTo>
                    <a:pt x="118" y="195"/>
                  </a:lnTo>
                  <a:lnTo>
                    <a:pt x="110" y="264"/>
                  </a:lnTo>
                  <a:lnTo>
                    <a:pt x="96" y="332"/>
                  </a:lnTo>
                  <a:lnTo>
                    <a:pt x="79" y="395"/>
                  </a:lnTo>
                  <a:lnTo>
                    <a:pt x="58" y="456"/>
                  </a:lnTo>
                  <a:lnTo>
                    <a:pt x="33" y="514"/>
                  </a:lnTo>
                  <a:lnTo>
                    <a:pt x="16" y="541"/>
                  </a:lnTo>
                  <a:lnTo>
                    <a:pt x="0" y="566"/>
                  </a:lnTo>
                  <a:lnTo>
                    <a:pt x="14" y="571"/>
                  </a:lnTo>
                  <a:lnTo>
                    <a:pt x="55" y="582"/>
                  </a:lnTo>
                  <a:lnTo>
                    <a:pt x="85" y="588"/>
                  </a:lnTo>
                  <a:lnTo>
                    <a:pt x="121" y="593"/>
                  </a:lnTo>
                  <a:lnTo>
                    <a:pt x="162" y="595"/>
                  </a:lnTo>
                  <a:lnTo>
                    <a:pt x="209" y="595"/>
                  </a:lnTo>
                  <a:lnTo>
                    <a:pt x="277" y="593"/>
                  </a:lnTo>
                  <a:lnTo>
                    <a:pt x="315" y="590"/>
                  </a:lnTo>
                  <a:lnTo>
                    <a:pt x="354" y="584"/>
                  </a:lnTo>
                  <a:lnTo>
                    <a:pt x="396" y="577"/>
                  </a:lnTo>
                  <a:lnTo>
                    <a:pt x="439" y="566"/>
                  </a:lnTo>
                  <a:lnTo>
                    <a:pt x="484" y="555"/>
                  </a:lnTo>
                  <a:lnTo>
                    <a:pt x="531" y="538"/>
                  </a:lnTo>
                  <a:lnTo>
                    <a:pt x="544" y="497"/>
                  </a:lnTo>
                  <a:lnTo>
                    <a:pt x="558" y="447"/>
                  </a:lnTo>
                  <a:lnTo>
                    <a:pt x="576" y="381"/>
                  </a:lnTo>
                  <a:lnTo>
                    <a:pt x="594" y="302"/>
                  </a:lnTo>
                  <a:lnTo>
                    <a:pt x="610" y="212"/>
                  </a:lnTo>
                  <a:lnTo>
                    <a:pt x="623" y="110"/>
                  </a:lnTo>
                  <a:lnTo>
                    <a:pt x="626" y="55"/>
                  </a:lnTo>
                  <a:lnTo>
                    <a:pt x="629" y="0"/>
                  </a:lnTo>
                  <a:close/>
                </a:path>
              </a:pathLst>
            </a:custGeom>
            <a:solidFill>
              <a:srgbClr val="753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4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381387" y="6182601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837881" y="6249526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3EE22C29-DB78-4D94-9AAF-39C1A7566576}"/>
              </a:ext>
            </a:extLst>
          </p:cNvPr>
          <p:cNvSpPr txBox="1"/>
          <p:nvPr/>
        </p:nvSpPr>
        <p:spPr>
          <a:xfrm>
            <a:off x="475839" y="685785"/>
            <a:ext cx="1994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latin typeface="210 맨발의청춘 B" panose="02020603020101020101" pitchFamily="18" charset="-127"/>
                <a:ea typeface="210 맨발의청춘 B" panose="02020603020101020101" pitchFamily="18" charset="-127"/>
              </a:rPr>
              <a:t>[3</a:t>
            </a:r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latin typeface="210 맨발의청춘 B" panose="02020603020101020101" pitchFamily="18" charset="-127"/>
                <a:ea typeface="210 맨발의청춘 B" panose="02020603020101020101" pitchFamily="18" charset="-127"/>
              </a:rPr>
              <a:t>번 문제</a:t>
            </a:r>
            <a:r>
              <a:rPr lang="en-US" altLang="ko-KR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latin typeface="210 맨발의청춘 B" panose="02020603020101020101" pitchFamily="18" charset="-127"/>
                <a:ea typeface="210 맨발의청춘 B" panose="02020603020101020101" pitchFamily="18" charset="-127"/>
              </a:rPr>
              <a:t>]</a:t>
            </a:r>
            <a:endParaRPr lang="ko-KR" altLang="en-US" sz="3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FFC000"/>
              </a:solidFill>
              <a:latin typeface="210 맨발의청춘 B" panose="02020603020101020101" pitchFamily="18" charset="-127"/>
              <a:ea typeface="210 맨발의청춘 B" panose="02020603020101020101" pitchFamily="18" charset="-127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91E713E-B0EF-4187-A837-9DC46DCA2FEE}"/>
              </a:ext>
            </a:extLst>
          </p:cNvPr>
          <p:cNvSpPr txBox="1"/>
          <p:nvPr/>
        </p:nvSpPr>
        <p:spPr>
          <a:xfrm>
            <a:off x="69121" y="1242071"/>
            <a:ext cx="9074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한국사샘에</a:t>
            </a:r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 대한 설명으로 옳은 것만 골라 묶은 것은</a:t>
            </a:r>
            <a:r>
              <a:rPr lang="en-US" altLang="ko-KR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?</a:t>
            </a:r>
            <a:endParaRPr lang="ko-KR" altLang="en-US" sz="3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20F4D3-5FF9-6C0C-1300-BC72E4F9E337}"/>
              </a:ext>
            </a:extLst>
          </p:cNvPr>
          <p:cNvSpPr txBox="1"/>
          <p:nvPr/>
        </p:nvSpPr>
        <p:spPr>
          <a:xfrm>
            <a:off x="573584" y="2302049"/>
            <a:ext cx="7653438" cy="2062103"/>
          </a:xfrm>
          <a:prstGeom prst="rect">
            <a:avLst/>
          </a:prstGeom>
          <a:noFill/>
          <a:ln w="317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ko-KR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 </a:t>
            </a:r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ㄱ</a:t>
            </a:r>
            <a:r>
              <a:rPr lang="en-US" altLang="ko-KR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. </a:t>
            </a:r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한민고는 올해가 처음이다</a:t>
            </a:r>
            <a:r>
              <a:rPr lang="en-US" altLang="ko-KR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.</a:t>
            </a:r>
            <a:endParaRPr lang="ko-KR" altLang="en-US" sz="3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안동엄마까투리" panose="020B0600000101010101" pitchFamily="50" charset="-127"/>
              <a:ea typeface="안동엄마까투리" panose="020B0600000101010101" pitchFamily="50" charset="-127"/>
            </a:endParaRPr>
          </a:p>
          <a:p>
            <a:pPr algn="just"/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 ㄴ</a:t>
            </a:r>
            <a:r>
              <a:rPr lang="en-US" altLang="ko-KR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. </a:t>
            </a:r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전형적인 남중</a:t>
            </a:r>
            <a:r>
              <a:rPr lang="en-US" altLang="ko-KR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-</a:t>
            </a:r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남고 출신이다</a:t>
            </a:r>
            <a:r>
              <a:rPr lang="en-US" altLang="ko-KR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.</a:t>
            </a:r>
          </a:p>
          <a:p>
            <a:pPr algn="just"/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 </a:t>
            </a:r>
            <a:r>
              <a:rPr lang="ko-KR" altLang="en-US" sz="32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ㄷ</a:t>
            </a:r>
            <a:r>
              <a:rPr lang="en-US" altLang="ko-KR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. </a:t>
            </a:r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정의로운 사회운동가 </a:t>
            </a:r>
            <a:r>
              <a:rPr lang="en-US" altLang="ko-KR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ENFJ</a:t>
            </a:r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이다</a:t>
            </a:r>
            <a:r>
              <a:rPr lang="en-US" altLang="ko-KR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.</a:t>
            </a:r>
          </a:p>
          <a:p>
            <a:pPr algn="just"/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 </a:t>
            </a:r>
            <a:r>
              <a:rPr lang="ko-KR" altLang="en-US" sz="32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ㄹ</a:t>
            </a:r>
            <a:r>
              <a:rPr lang="en-US" altLang="ko-KR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. </a:t>
            </a:r>
            <a:r>
              <a:rPr lang="ko-KR" altLang="en-US" sz="32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불같은</a:t>
            </a:r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 성격으로 카리스마형 상남자이다</a:t>
            </a:r>
            <a:r>
              <a:rPr lang="en-US" altLang="ko-KR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BEFB27-6309-D29E-DEE4-9FCEC65CD433}"/>
              </a:ext>
            </a:extLst>
          </p:cNvPr>
          <p:cNvSpPr txBox="1"/>
          <p:nvPr/>
        </p:nvSpPr>
        <p:spPr>
          <a:xfrm>
            <a:off x="551096" y="4920603"/>
            <a:ext cx="8041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① ㄱ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,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ㄴ   ② ㄱ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,</a:t>
            </a:r>
            <a:r>
              <a:rPr lang="ko-KR" altLang="en-US" sz="28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ㄷ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   ③ ㄴ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,</a:t>
            </a:r>
            <a:r>
              <a:rPr lang="ko-KR" altLang="en-US" sz="28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ㄷ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   ④ ㄴ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,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ㄹ   ⑤ ㄷ</a:t>
            </a:r>
            <a:r>
              <a:rPr lang="en-US" altLang="ko-KR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,</a:t>
            </a:r>
            <a:r>
              <a:rPr lang="ko-KR" altLang="en-US" sz="28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" panose="020B0600000101010101" pitchFamily="50" charset="-127"/>
                <a:ea typeface="안동엄마까투리" panose="020B0600000101010101" pitchFamily="50" charset="-127"/>
              </a:rPr>
              <a:t>ㄹ   </a:t>
            </a:r>
            <a:endParaRPr lang="en-US" altLang="ko-KR" sz="28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안동엄마까투리" panose="020B0600000101010101" pitchFamily="50" charset="-127"/>
              <a:ea typeface="안동엄마까투리" panose="020B0600000101010101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F576C928-B3A4-47AC-0A32-EE0A2DC26DF1}"/>
              </a:ext>
            </a:extLst>
          </p:cNvPr>
          <p:cNvSpPr/>
          <p:nvPr/>
        </p:nvSpPr>
        <p:spPr>
          <a:xfrm>
            <a:off x="508006" y="2048699"/>
            <a:ext cx="8064896" cy="258837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안동엄마까투리" panose="020B0600000101010101" pitchFamily="50" charset="-127"/>
              <a:ea typeface="안동엄마까투리" panose="020B0600000101010101" pitchFamily="50" charset="-127"/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52CF95D2-B66B-494E-A232-09D16D4480DC}"/>
              </a:ext>
            </a:extLst>
          </p:cNvPr>
          <p:cNvSpPr/>
          <p:nvPr/>
        </p:nvSpPr>
        <p:spPr>
          <a:xfrm>
            <a:off x="3563888" y="4865217"/>
            <a:ext cx="665673" cy="649392"/>
          </a:xfrm>
          <a:prstGeom prst="ellipse">
            <a:avLst/>
          </a:prstGeom>
          <a:noFill/>
          <a:ln w="127000">
            <a:solidFill>
              <a:srgbClr val="FF0000">
                <a:alpha val="7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588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2"/>
    </mc:Choice>
    <mc:Fallback xmlns="">
      <p:transition spd="slow" advTm="10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2" grpId="0" build="allAtOnce"/>
      <p:bldP spid="3" grpId="0"/>
      <p:bldP spid="4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26924" y="611578"/>
            <a:ext cx="2467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600" b="1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Chapter 2</a:t>
            </a:r>
            <a:endParaRPr lang="ko-KR" altLang="en-US" sz="3600" b="1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512953">
            <a:off x="2545154" y="1277436"/>
            <a:ext cx="533250" cy="440842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그림 23" descr="veve.pn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3028515" y="372254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그림 24" descr="veve.png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2782406" y="602797"/>
            <a:ext cx="337060" cy="493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그룹 19"/>
          <p:cNvGrpSpPr/>
          <p:nvPr/>
        </p:nvGrpSpPr>
        <p:grpSpPr>
          <a:xfrm>
            <a:off x="6742371" y="6153520"/>
            <a:ext cx="1052193" cy="503120"/>
            <a:chOff x="4330701" y="3897313"/>
            <a:chExt cx="493713" cy="344487"/>
          </a:xfrm>
        </p:grpSpPr>
        <p:sp>
          <p:nvSpPr>
            <p:cNvPr id="21" name="Freeform 187"/>
            <p:cNvSpPr>
              <a:spLocks/>
            </p:cNvSpPr>
            <p:nvPr/>
          </p:nvSpPr>
          <p:spPr bwMode="auto">
            <a:xfrm>
              <a:off x="4332288" y="3898900"/>
              <a:ext cx="458788" cy="296863"/>
            </a:xfrm>
            <a:custGeom>
              <a:avLst/>
              <a:gdLst>
                <a:gd name="T0" fmla="*/ 2025 w 2028"/>
                <a:gd name="T1" fmla="*/ 688 h 1311"/>
                <a:gd name="T2" fmla="*/ 2014 w 2028"/>
                <a:gd name="T3" fmla="*/ 787 h 1311"/>
                <a:gd name="T4" fmla="*/ 1978 w 2028"/>
                <a:gd name="T5" fmla="*/ 910 h 1311"/>
                <a:gd name="T6" fmla="*/ 1918 w 2028"/>
                <a:gd name="T7" fmla="*/ 1023 h 1311"/>
                <a:gd name="T8" fmla="*/ 1841 w 2028"/>
                <a:gd name="T9" fmla="*/ 1118 h 1311"/>
                <a:gd name="T10" fmla="*/ 1745 w 2028"/>
                <a:gd name="T11" fmla="*/ 1201 h 1311"/>
                <a:gd name="T12" fmla="*/ 1638 w 2028"/>
                <a:gd name="T13" fmla="*/ 1262 h 1311"/>
                <a:gd name="T14" fmla="*/ 1517 w 2028"/>
                <a:gd name="T15" fmla="*/ 1300 h 1311"/>
                <a:gd name="T16" fmla="*/ 1454 w 2028"/>
                <a:gd name="T17" fmla="*/ 1309 h 1311"/>
                <a:gd name="T18" fmla="*/ 1387 w 2028"/>
                <a:gd name="T19" fmla="*/ 1311 h 1311"/>
                <a:gd name="T20" fmla="*/ 604 w 2028"/>
                <a:gd name="T21" fmla="*/ 1311 h 1311"/>
                <a:gd name="T22" fmla="*/ 541 w 2028"/>
                <a:gd name="T23" fmla="*/ 1305 h 1311"/>
                <a:gd name="T24" fmla="*/ 448 w 2028"/>
                <a:gd name="T25" fmla="*/ 1284 h 1311"/>
                <a:gd name="T26" fmla="*/ 332 w 2028"/>
                <a:gd name="T27" fmla="*/ 1231 h 1311"/>
                <a:gd name="T28" fmla="*/ 231 w 2028"/>
                <a:gd name="T29" fmla="*/ 1163 h 1311"/>
                <a:gd name="T30" fmla="*/ 145 w 2028"/>
                <a:gd name="T31" fmla="*/ 1072 h 1311"/>
                <a:gd name="T32" fmla="*/ 77 w 2028"/>
                <a:gd name="T33" fmla="*/ 967 h 1311"/>
                <a:gd name="T34" fmla="*/ 28 w 2028"/>
                <a:gd name="T35" fmla="*/ 850 h 1311"/>
                <a:gd name="T36" fmla="*/ 3 w 2028"/>
                <a:gd name="T37" fmla="*/ 724 h 1311"/>
                <a:gd name="T38" fmla="*/ 0 w 2028"/>
                <a:gd name="T39" fmla="*/ 655 h 1311"/>
                <a:gd name="T40" fmla="*/ 3 w 2028"/>
                <a:gd name="T41" fmla="*/ 590 h 1311"/>
                <a:gd name="T42" fmla="*/ 28 w 2028"/>
                <a:gd name="T43" fmla="*/ 460 h 1311"/>
                <a:gd name="T44" fmla="*/ 77 w 2028"/>
                <a:gd name="T45" fmla="*/ 342 h 1311"/>
                <a:gd name="T46" fmla="*/ 145 w 2028"/>
                <a:gd name="T47" fmla="*/ 238 h 1311"/>
                <a:gd name="T48" fmla="*/ 231 w 2028"/>
                <a:gd name="T49" fmla="*/ 147 h 1311"/>
                <a:gd name="T50" fmla="*/ 332 w 2028"/>
                <a:gd name="T51" fmla="*/ 79 h 1311"/>
                <a:gd name="T52" fmla="*/ 448 w 2028"/>
                <a:gd name="T53" fmla="*/ 29 h 1311"/>
                <a:gd name="T54" fmla="*/ 541 w 2028"/>
                <a:gd name="T55" fmla="*/ 7 h 1311"/>
                <a:gd name="T56" fmla="*/ 604 w 2028"/>
                <a:gd name="T57" fmla="*/ 0 h 1311"/>
                <a:gd name="T58" fmla="*/ 1387 w 2028"/>
                <a:gd name="T59" fmla="*/ 0 h 1311"/>
                <a:gd name="T60" fmla="*/ 1454 w 2028"/>
                <a:gd name="T61" fmla="*/ 2 h 1311"/>
                <a:gd name="T62" fmla="*/ 1517 w 2028"/>
                <a:gd name="T63" fmla="*/ 13 h 1311"/>
                <a:gd name="T64" fmla="*/ 1638 w 2028"/>
                <a:gd name="T65" fmla="*/ 52 h 1311"/>
                <a:gd name="T66" fmla="*/ 1745 w 2028"/>
                <a:gd name="T67" fmla="*/ 112 h 1311"/>
                <a:gd name="T68" fmla="*/ 1841 w 2028"/>
                <a:gd name="T69" fmla="*/ 191 h 1311"/>
                <a:gd name="T70" fmla="*/ 1918 w 2028"/>
                <a:gd name="T71" fmla="*/ 288 h 1311"/>
                <a:gd name="T72" fmla="*/ 1978 w 2028"/>
                <a:gd name="T73" fmla="*/ 399 h 1311"/>
                <a:gd name="T74" fmla="*/ 2014 w 2028"/>
                <a:gd name="T75" fmla="*/ 523 h 1311"/>
                <a:gd name="T76" fmla="*/ 2025 w 2028"/>
                <a:gd name="T77" fmla="*/ 622 h 1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1">
                  <a:moveTo>
                    <a:pt x="2028" y="655"/>
                  </a:moveTo>
                  <a:lnTo>
                    <a:pt x="2025" y="688"/>
                  </a:lnTo>
                  <a:lnTo>
                    <a:pt x="2025" y="724"/>
                  </a:lnTo>
                  <a:lnTo>
                    <a:pt x="2014" y="787"/>
                  </a:lnTo>
                  <a:lnTo>
                    <a:pt x="1998" y="850"/>
                  </a:lnTo>
                  <a:lnTo>
                    <a:pt x="1978" y="910"/>
                  </a:lnTo>
                  <a:lnTo>
                    <a:pt x="1951" y="967"/>
                  </a:lnTo>
                  <a:lnTo>
                    <a:pt x="1918" y="1023"/>
                  </a:lnTo>
                  <a:lnTo>
                    <a:pt x="1882" y="1072"/>
                  </a:lnTo>
                  <a:lnTo>
                    <a:pt x="1841" y="1118"/>
                  </a:lnTo>
                  <a:lnTo>
                    <a:pt x="1794" y="1163"/>
                  </a:lnTo>
                  <a:lnTo>
                    <a:pt x="1745" y="1201"/>
                  </a:lnTo>
                  <a:lnTo>
                    <a:pt x="1693" y="1231"/>
                  </a:lnTo>
                  <a:lnTo>
                    <a:pt x="1638" y="1262"/>
                  </a:lnTo>
                  <a:lnTo>
                    <a:pt x="1577" y="1284"/>
                  </a:lnTo>
                  <a:lnTo>
                    <a:pt x="1517" y="1300"/>
                  </a:lnTo>
                  <a:lnTo>
                    <a:pt x="1486" y="1305"/>
                  </a:lnTo>
                  <a:lnTo>
                    <a:pt x="1454" y="1309"/>
                  </a:lnTo>
                  <a:lnTo>
                    <a:pt x="1420" y="1311"/>
                  </a:lnTo>
                  <a:lnTo>
                    <a:pt x="1387" y="1311"/>
                  </a:lnTo>
                  <a:lnTo>
                    <a:pt x="638" y="1311"/>
                  </a:lnTo>
                  <a:lnTo>
                    <a:pt x="604" y="1311"/>
                  </a:lnTo>
                  <a:lnTo>
                    <a:pt x="572" y="1309"/>
                  </a:lnTo>
                  <a:lnTo>
                    <a:pt x="541" y="1305"/>
                  </a:lnTo>
                  <a:lnTo>
                    <a:pt x="509" y="1300"/>
                  </a:lnTo>
                  <a:lnTo>
                    <a:pt x="448" y="1284"/>
                  </a:lnTo>
                  <a:lnTo>
                    <a:pt x="388" y="1262"/>
                  </a:lnTo>
                  <a:lnTo>
                    <a:pt x="332" y="1231"/>
                  </a:lnTo>
                  <a:lnTo>
                    <a:pt x="280" y="1201"/>
                  </a:lnTo>
                  <a:lnTo>
                    <a:pt x="231" y="1163"/>
                  </a:lnTo>
                  <a:lnTo>
                    <a:pt x="187" y="1118"/>
                  </a:lnTo>
                  <a:lnTo>
                    <a:pt x="145" y="1072"/>
                  </a:lnTo>
                  <a:lnTo>
                    <a:pt x="107" y="1023"/>
                  </a:lnTo>
                  <a:lnTo>
                    <a:pt x="77" y="967"/>
                  </a:lnTo>
                  <a:lnTo>
                    <a:pt x="50" y="910"/>
                  </a:lnTo>
                  <a:lnTo>
                    <a:pt x="28" y="850"/>
                  </a:lnTo>
                  <a:lnTo>
                    <a:pt x="12" y="787"/>
                  </a:lnTo>
                  <a:lnTo>
                    <a:pt x="3" y="724"/>
                  </a:lnTo>
                  <a:lnTo>
                    <a:pt x="0" y="688"/>
                  </a:lnTo>
                  <a:lnTo>
                    <a:pt x="0" y="655"/>
                  </a:lnTo>
                  <a:lnTo>
                    <a:pt x="0" y="622"/>
                  </a:lnTo>
                  <a:lnTo>
                    <a:pt x="3" y="590"/>
                  </a:lnTo>
                  <a:lnTo>
                    <a:pt x="12" y="523"/>
                  </a:lnTo>
                  <a:lnTo>
                    <a:pt x="28" y="460"/>
                  </a:lnTo>
                  <a:lnTo>
                    <a:pt x="50" y="399"/>
                  </a:lnTo>
                  <a:lnTo>
                    <a:pt x="77" y="342"/>
                  </a:lnTo>
                  <a:lnTo>
                    <a:pt x="107" y="288"/>
                  </a:lnTo>
                  <a:lnTo>
                    <a:pt x="145" y="238"/>
                  </a:lnTo>
                  <a:lnTo>
                    <a:pt x="187" y="191"/>
                  </a:lnTo>
                  <a:lnTo>
                    <a:pt x="231" y="147"/>
                  </a:lnTo>
                  <a:lnTo>
                    <a:pt x="280" y="112"/>
                  </a:lnTo>
                  <a:lnTo>
                    <a:pt x="332" y="79"/>
                  </a:lnTo>
                  <a:lnTo>
                    <a:pt x="388" y="52"/>
                  </a:lnTo>
                  <a:lnTo>
                    <a:pt x="448" y="29"/>
                  </a:lnTo>
                  <a:lnTo>
                    <a:pt x="509" y="13"/>
                  </a:lnTo>
                  <a:lnTo>
                    <a:pt x="541" y="7"/>
                  </a:lnTo>
                  <a:lnTo>
                    <a:pt x="572" y="2"/>
                  </a:lnTo>
                  <a:lnTo>
                    <a:pt x="604" y="0"/>
                  </a:lnTo>
                  <a:lnTo>
                    <a:pt x="638" y="0"/>
                  </a:lnTo>
                  <a:lnTo>
                    <a:pt x="1387" y="0"/>
                  </a:lnTo>
                  <a:lnTo>
                    <a:pt x="1420" y="0"/>
                  </a:lnTo>
                  <a:lnTo>
                    <a:pt x="1454" y="2"/>
                  </a:lnTo>
                  <a:lnTo>
                    <a:pt x="1486" y="7"/>
                  </a:lnTo>
                  <a:lnTo>
                    <a:pt x="1517" y="13"/>
                  </a:lnTo>
                  <a:lnTo>
                    <a:pt x="1577" y="29"/>
                  </a:lnTo>
                  <a:lnTo>
                    <a:pt x="1638" y="52"/>
                  </a:lnTo>
                  <a:lnTo>
                    <a:pt x="1693" y="79"/>
                  </a:lnTo>
                  <a:lnTo>
                    <a:pt x="1745" y="112"/>
                  </a:lnTo>
                  <a:lnTo>
                    <a:pt x="1794" y="147"/>
                  </a:lnTo>
                  <a:lnTo>
                    <a:pt x="1841" y="191"/>
                  </a:lnTo>
                  <a:lnTo>
                    <a:pt x="1882" y="238"/>
                  </a:lnTo>
                  <a:lnTo>
                    <a:pt x="1918" y="288"/>
                  </a:lnTo>
                  <a:lnTo>
                    <a:pt x="1951" y="342"/>
                  </a:lnTo>
                  <a:lnTo>
                    <a:pt x="1978" y="399"/>
                  </a:lnTo>
                  <a:lnTo>
                    <a:pt x="1998" y="460"/>
                  </a:lnTo>
                  <a:lnTo>
                    <a:pt x="2014" y="523"/>
                  </a:lnTo>
                  <a:lnTo>
                    <a:pt x="2025" y="590"/>
                  </a:lnTo>
                  <a:lnTo>
                    <a:pt x="2025" y="622"/>
                  </a:lnTo>
                  <a:lnTo>
                    <a:pt x="2028" y="655"/>
                  </a:lnTo>
                  <a:close/>
                </a:path>
              </a:pathLst>
            </a:custGeom>
            <a:solidFill>
              <a:srgbClr val="F3F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88"/>
            <p:cNvSpPr>
              <a:spLocks/>
            </p:cNvSpPr>
            <p:nvPr/>
          </p:nvSpPr>
          <p:spPr bwMode="auto">
            <a:xfrm>
              <a:off x="4330701" y="3897313"/>
              <a:ext cx="463550" cy="301625"/>
            </a:xfrm>
            <a:custGeom>
              <a:avLst/>
              <a:gdLst>
                <a:gd name="T0" fmla="*/ 2025 w 2044"/>
                <a:gd name="T1" fmla="*/ 730 h 1328"/>
                <a:gd name="T2" fmla="*/ 1978 w 2044"/>
                <a:gd name="T3" fmla="*/ 917 h 1328"/>
                <a:gd name="T4" fmla="*/ 1882 w 2044"/>
                <a:gd name="T5" fmla="*/ 1075 h 1328"/>
                <a:gd name="T6" fmla="*/ 1750 w 2044"/>
                <a:gd name="T7" fmla="*/ 1202 h 1328"/>
                <a:gd name="T8" fmla="*/ 1585 w 2044"/>
                <a:gd name="T9" fmla="*/ 1284 h 1328"/>
                <a:gd name="T10" fmla="*/ 1462 w 2044"/>
                <a:gd name="T11" fmla="*/ 1309 h 1328"/>
                <a:gd name="T12" fmla="*/ 646 w 2044"/>
                <a:gd name="T13" fmla="*/ 1312 h 1328"/>
                <a:gd name="T14" fmla="*/ 549 w 2044"/>
                <a:gd name="T15" fmla="*/ 1307 h 1328"/>
                <a:gd name="T16" fmla="*/ 401 w 2044"/>
                <a:gd name="T17" fmla="*/ 1262 h 1328"/>
                <a:gd name="T18" fmla="*/ 245 w 2044"/>
                <a:gd name="T19" fmla="*/ 1163 h 1328"/>
                <a:gd name="T20" fmla="*/ 124 w 2044"/>
                <a:gd name="T21" fmla="*/ 1026 h 1328"/>
                <a:gd name="T22" fmla="*/ 44 w 2044"/>
                <a:gd name="T23" fmla="*/ 856 h 1328"/>
                <a:gd name="T24" fmla="*/ 16 w 2044"/>
                <a:gd name="T25" fmla="*/ 664 h 1328"/>
                <a:gd name="T26" fmla="*/ 44 w 2044"/>
                <a:gd name="T27" fmla="*/ 473 h 1328"/>
                <a:gd name="T28" fmla="*/ 124 w 2044"/>
                <a:gd name="T29" fmla="*/ 302 h 1328"/>
                <a:gd name="T30" fmla="*/ 245 w 2044"/>
                <a:gd name="T31" fmla="*/ 165 h 1328"/>
                <a:gd name="T32" fmla="*/ 401 w 2044"/>
                <a:gd name="T33" fmla="*/ 66 h 1328"/>
                <a:gd name="T34" fmla="*/ 580 w 2044"/>
                <a:gd name="T35" fmla="*/ 20 h 1328"/>
                <a:gd name="T36" fmla="*/ 1395 w 2044"/>
                <a:gd name="T37" fmla="*/ 16 h 1328"/>
                <a:gd name="T38" fmla="*/ 1525 w 2044"/>
                <a:gd name="T39" fmla="*/ 30 h 1328"/>
                <a:gd name="T40" fmla="*/ 1698 w 2044"/>
                <a:gd name="T41" fmla="*/ 93 h 1328"/>
                <a:gd name="T42" fmla="*/ 1844 w 2044"/>
                <a:gd name="T43" fmla="*/ 206 h 1328"/>
                <a:gd name="T44" fmla="*/ 1950 w 2044"/>
                <a:gd name="T45" fmla="*/ 354 h 1328"/>
                <a:gd name="T46" fmla="*/ 2013 w 2044"/>
                <a:gd name="T47" fmla="*/ 532 h 1328"/>
                <a:gd name="T48" fmla="*/ 2036 w 2044"/>
                <a:gd name="T49" fmla="*/ 664 h 1328"/>
                <a:gd name="T50" fmla="*/ 2041 w 2044"/>
                <a:gd name="T51" fmla="*/ 595 h 1328"/>
                <a:gd name="T52" fmla="*/ 1991 w 2044"/>
                <a:gd name="T53" fmla="*/ 406 h 1328"/>
                <a:gd name="T54" fmla="*/ 1896 w 2044"/>
                <a:gd name="T55" fmla="*/ 241 h 1328"/>
                <a:gd name="T56" fmla="*/ 1759 w 2044"/>
                <a:gd name="T57" fmla="*/ 113 h 1328"/>
                <a:gd name="T58" fmla="*/ 1588 w 2044"/>
                <a:gd name="T59" fmla="*/ 30 h 1328"/>
                <a:gd name="T60" fmla="*/ 1494 w 2044"/>
                <a:gd name="T61" fmla="*/ 9 h 1328"/>
                <a:gd name="T62" fmla="*/ 1395 w 2044"/>
                <a:gd name="T63" fmla="*/ 0 h 1328"/>
                <a:gd name="T64" fmla="*/ 580 w 2044"/>
                <a:gd name="T65" fmla="*/ 3 h 1328"/>
                <a:gd name="T66" fmla="*/ 483 w 2044"/>
                <a:gd name="T67" fmla="*/ 20 h 1328"/>
                <a:gd name="T68" fmla="*/ 338 w 2044"/>
                <a:gd name="T69" fmla="*/ 79 h 1328"/>
                <a:gd name="T70" fmla="*/ 187 w 2044"/>
                <a:gd name="T71" fmla="*/ 194 h 1328"/>
                <a:gd name="T72" fmla="*/ 77 w 2044"/>
                <a:gd name="T73" fmla="*/ 349 h 1328"/>
                <a:gd name="T74" fmla="*/ 11 w 2044"/>
                <a:gd name="T75" fmla="*/ 530 h 1328"/>
                <a:gd name="T76" fmla="*/ 0 w 2044"/>
                <a:gd name="T77" fmla="*/ 664 h 1328"/>
                <a:gd name="T78" fmla="*/ 11 w 2044"/>
                <a:gd name="T79" fmla="*/ 798 h 1328"/>
                <a:gd name="T80" fmla="*/ 77 w 2044"/>
                <a:gd name="T81" fmla="*/ 982 h 1328"/>
                <a:gd name="T82" fmla="*/ 187 w 2044"/>
                <a:gd name="T83" fmla="*/ 1133 h 1328"/>
                <a:gd name="T84" fmla="*/ 338 w 2044"/>
                <a:gd name="T85" fmla="*/ 1248 h 1328"/>
                <a:gd name="T86" fmla="*/ 483 w 2044"/>
                <a:gd name="T87" fmla="*/ 1309 h 1328"/>
                <a:gd name="T88" fmla="*/ 580 w 2044"/>
                <a:gd name="T89" fmla="*/ 1325 h 1328"/>
                <a:gd name="T90" fmla="*/ 1395 w 2044"/>
                <a:gd name="T91" fmla="*/ 1328 h 1328"/>
                <a:gd name="T92" fmla="*/ 1494 w 2044"/>
                <a:gd name="T93" fmla="*/ 1323 h 1328"/>
                <a:gd name="T94" fmla="*/ 1588 w 2044"/>
                <a:gd name="T95" fmla="*/ 1298 h 1328"/>
                <a:gd name="T96" fmla="*/ 1759 w 2044"/>
                <a:gd name="T97" fmla="*/ 1215 h 1328"/>
                <a:gd name="T98" fmla="*/ 1896 w 2044"/>
                <a:gd name="T99" fmla="*/ 1086 h 1328"/>
                <a:gd name="T100" fmla="*/ 1991 w 2044"/>
                <a:gd name="T101" fmla="*/ 922 h 1328"/>
                <a:gd name="T102" fmla="*/ 2041 w 2044"/>
                <a:gd name="T103" fmla="*/ 733 h 1328"/>
                <a:gd name="T104" fmla="*/ 2036 w 2044"/>
                <a:gd name="T105" fmla="*/ 664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28">
                  <a:moveTo>
                    <a:pt x="2036" y="664"/>
                  </a:moveTo>
                  <a:lnTo>
                    <a:pt x="2027" y="664"/>
                  </a:lnTo>
                  <a:lnTo>
                    <a:pt x="2025" y="730"/>
                  </a:lnTo>
                  <a:lnTo>
                    <a:pt x="2013" y="796"/>
                  </a:lnTo>
                  <a:lnTo>
                    <a:pt x="1997" y="856"/>
                  </a:lnTo>
                  <a:lnTo>
                    <a:pt x="1978" y="917"/>
                  </a:lnTo>
                  <a:lnTo>
                    <a:pt x="1950" y="974"/>
                  </a:lnTo>
                  <a:lnTo>
                    <a:pt x="1921" y="1026"/>
                  </a:lnTo>
                  <a:lnTo>
                    <a:pt x="1882" y="1075"/>
                  </a:lnTo>
                  <a:lnTo>
                    <a:pt x="1844" y="1122"/>
                  </a:lnTo>
                  <a:lnTo>
                    <a:pt x="1797" y="1163"/>
                  </a:lnTo>
                  <a:lnTo>
                    <a:pt x="1750" y="1202"/>
                  </a:lnTo>
                  <a:lnTo>
                    <a:pt x="1698" y="1235"/>
                  </a:lnTo>
                  <a:lnTo>
                    <a:pt x="1642" y="1262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92" y="1307"/>
                  </a:lnTo>
                  <a:lnTo>
                    <a:pt x="1462" y="1309"/>
                  </a:lnTo>
                  <a:lnTo>
                    <a:pt x="1428" y="1312"/>
                  </a:lnTo>
                  <a:lnTo>
                    <a:pt x="1395" y="1312"/>
                  </a:lnTo>
                  <a:lnTo>
                    <a:pt x="646" y="1312"/>
                  </a:lnTo>
                  <a:lnTo>
                    <a:pt x="612" y="1312"/>
                  </a:lnTo>
                  <a:lnTo>
                    <a:pt x="580" y="1309"/>
                  </a:lnTo>
                  <a:lnTo>
                    <a:pt x="549" y="1307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1" y="1262"/>
                  </a:lnTo>
                  <a:lnTo>
                    <a:pt x="346" y="1235"/>
                  </a:lnTo>
                  <a:lnTo>
                    <a:pt x="294" y="1202"/>
                  </a:lnTo>
                  <a:lnTo>
                    <a:pt x="245" y="1163"/>
                  </a:lnTo>
                  <a:lnTo>
                    <a:pt x="200" y="1122"/>
                  </a:lnTo>
                  <a:lnTo>
                    <a:pt x="159" y="1075"/>
                  </a:lnTo>
                  <a:lnTo>
                    <a:pt x="124" y="1026"/>
                  </a:lnTo>
                  <a:lnTo>
                    <a:pt x="90" y="974"/>
                  </a:lnTo>
                  <a:lnTo>
                    <a:pt x="66" y="917"/>
                  </a:lnTo>
                  <a:lnTo>
                    <a:pt x="44" y="856"/>
                  </a:lnTo>
                  <a:lnTo>
                    <a:pt x="27" y="796"/>
                  </a:lnTo>
                  <a:lnTo>
                    <a:pt x="20" y="730"/>
                  </a:lnTo>
                  <a:lnTo>
                    <a:pt x="16" y="664"/>
                  </a:lnTo>
                  <a:lnTo>
                    <a:pt x="20" y="599"/>
                  </a:lnTo>
                  <a:lnTo>
                    <a:pt x="27" y="532"/>
                  </a:lnTo>
                  <a:lnTo>
                    <a:pt x="44" y="473"/>
                  </a:lnTo>
                  <a:lnTo>
                    <a:pt x="66" y="412"/>
                  </a:lnTo>
                  <a:lnTo>
                    <a:pt x="90" y="354"/>
                  </a:lnTo>
                  <a:lnTo>
                    <a:pt x="124" y="302"/>
                  </a:lnTo>
                  <a:lnTo>
                    <a:pt x="159" y="252"/>
                  </a:lnTo>
                  <a:lnTo>
                    <a:pt x="200" y="206"/>
                  </a:lnTo>
                  <a:lnTo>
                    <a:pt x="245" y="165"/>
                  </a:lnTo>
                  <a:lnTo>
                    <a:pt x="294" y="126"/>
                  </a:lnTo>
                  <a:lnTo>
                    <a:pt x="346" y="93"/>
                  </a:lnTo>
                  <a:lnTo>
                    <a:pt x="401" y="66"/>
                  </a:lnTo>
                  <a:lnTo>
                    <a:pt x="459" y="43"/>
                  </a:lnTo>
                  <a:lnTo>
                    <a:pt x="519" y="30"/>
                  </a:lnTo>
                  <a:lnTo>
                    <a:pt x="580" y="20"/>
                  </a:lnTo>
                  <a:lnTo>
                    <a:pt x="612" y="16"/>
                  </a:lnTo>
                  <a:lnTo>
                    <a:pt x="646" y="16"/>
                  </a:lnTo>
                  <a:lnTo>
                    <a:pt x="1395" y="16"/>
                  </a:lnTo>
                  <a:lnTo>
                    <a:pt x="1428" y="16"/>
                  </a:lnTo>
                  <a:lnTo>
                    <a:pt x="1462" y="20"/>
                  </a:lnTo>
                  <a:lnTo>
                    <a:pt x="1525" y="30"/>
                  </a:lnTo>
                  <a:lnTo>
                    <a:pt x="1585" y="43"/>
                  </a:lnTo>
                  <a:lnTo>
                    <a:pt x="1642" y="66"/>
                  </a:lnTo>
                  <a:lnTo>
                    <a:pt x="1698" y="93"/>
                  </a:lnTo>
                  <a:lnTo>
                    <a:pt x="1750" y="126"/>
                  </a:lnTo>
                  <a:lnTo>
                    <a:pt x="1797" y="165"/>
                  </a:lnTo>
                  <a:lnTo>
                    <a:pt x="1844" y="206"/>
                  </a:lnTo>
                  <a:lnTo>
                    <a:pt x="1882" y="252"/>
                  </a:lnTo>
                  <a:lnTo>
                    <a:pt x="1921" y="302"/>
                  </a:lnTo>
                  <a:lnTo>
                    <a:pt x="1950" y="354"/>
                  </a:lnTo>
                  <a:lnTo>
                    <a:pt x="1978" y="412"/>
                  </a:lnTo>
                  <a:lnTo>
                    <a:pt x="1997" y="473"/>
                  </a:lnTo>
                  <a:lnTo>
                    <a:pt x="2013" y="532"/>
                  </a:lnTo>
                  <a:lnTo>
                    <a:pt x="2025" y="599"/>
                  </a:lnTo>
                  <a:lnTo>
                    <a:pt x="2027" y="664"/>
                  </a:lnTo>
                  <a:lnTo>
                    <a:pt x="2036" y="664"/>
                  </a:lnTo>
                  <a:lnTo>
                    <a:pt x="2044" y="664"/>
                  </a:lnTo>
                  <a:lnTo>
                    <a:pt x="2044" y="631"/>
                  </a:lnTo>
                  <a:lnTo>
                    <a:pt x="2041" y="595"/>
                  </a:lnTo>
                  <a:lnTo>
                    <a:pt x="2031" y="530"/>
                  </a:lnTo>
                  <a:lnTo>
                    <a:pt x="2013" y="467"/>
                  </a:lnTo>
                  <a:lnTo>
                    <a:pt x="1991" y="406"/>
                  </a:lnTo>
                  <a:lnTo>
                    <a:pt x="1964" y="349"/>
                  </a:lnTo>
                  <a:lnTo>
                    <a:pt x="1934" y="293"/>
                  </a:lnTo>
                  <a:lnTo>
                    <a:pt x="1896" y="241"/>
                  </a:lnTo>
                  <a:lnTo>
                    <a:pt x="1854" y="194"/>
                  </a:lnTo>
                  <a:lnTo>
                    <a:pt x="1808" y="151"/>
                  </a:lnTo>
                  <a:lnTo>
                    <a:pt x="1759" y="113"/>
                  </a:lnTo>
                  <a:lnTo>
                    <a:pt x="1707" y="79"/>
                  </a:lnTo>
                  <a:lnTo>
                    <a:pt x="1649" y="52"/>
                  </a:lnTo>
                  <a:lnTo>
                    <a:pt x="1588" y="30"/>
                  </a:lnTo>
                  <a:lnTo>
                    <a:pt x="1557" y="20"/>
                  </a:lnTo>
                  <a:lnTo>
                    <a:pt x="1527" y="14"/>
                  </a:lnTo>
                  <a:lnTo>
                    <a:pt x="1494" y="9"/>
                  </a:lnTo>
                  <a:lnTo>
                    <a:pt x="1462" y="3"/>
                  </a:lnTo>
                  <a:lnTo>
                    <a:pt x="1428" y="0"/>
                  </a:lnTo>
                  <a:lnTo>
                    <a:pt x="1395" y="0"/>
                  </a:lnTo>
                  <a:lnTo>
                    <a:pt x="646" y="0"/>
                  </a:lnTo>
                  <a:lnTo>
                    <a:pt x="612" y="0"/>
                  </a:lnTo>
                  <a:lnTo>
                    <a:pt x="580" y="3"/>
                  </a:lnTo>
                  <a:lnTo>
                    <a:pt x="547" y="9"/>
                  </a:lnTo>
                  <a:lnTo>
                    <a:pt x="513" y="14"/>
                  </a:lnTo>
                  <a:lnTo>
                    <a:pt x="483" y="20"/>
                  </a:lnTo>
                  <a:lnTo>
                    <a:pt x="454" y="30"/>
                  </a:lnTo>
                  <a:lnTo>
                    <a:pt x="393" y="52"/>
                  </a:lnTo>
                  <a:lnTo>
                    <a:pt x="338" y="79"/>
                  </a:lnTo>
                  <a:lnTo>
                    <a:pt x="283" y="113"/>
                  </a:lnTo>
                  <a:lnTo>
                    <a:pt x="234" y="151"/>
                  </a:lnTo>
                  <a:lnTo>
                    <a:pt x="187" y="194"/>
                  </a:lnTo>
                  <a:lnTo>
                    <a:pt x="146" y="241"/>
                  </a:lnTo>
                  <a:lnTo>
                    <a:pt x="110" y="293"/>
                  </a:lnTo>
                  <a:lnTo>
                    <a:pt x="77" y="349"/>
                  </a:lnTo>
                  <a:lnTo>
                    <a:pt x="49" y="406"/>
                  </a:lnTo>
                  <a:lnTo>
                    <a:pt x="27" y="467"/>
                  </a:lnTo>
                  <a:lnTo>
                    <a:pt x="11" y="530"/>
                  </a:lnTo>
                  <a:lnTo>
                    <a:pt x="2" y="595"/>
                  </a:lnTo>
                  <a:lnTo>
                    <a:pt x="0" y="631"/>
                  </a:lnTo>
                  <a:lnTo>
                    <a:pt x="0" y="664"/>
                  </a:lnTo>
                  <a:lnTo>
                    <a:pt x="0" y="700"/>
                  </a:lnTo>
                  <a:lnTo>
                    <a:pt x="2" y="733"/>
                  </a:lnTo>
                  <a:lnTo>
                    <a:pt x="11" y="798"/>
                  </a:lnTo>
                  <a:lnTo>
                    <a:pt x="27" y="861"/>
                  </a:lnTo>
                  <a:lnTo>
                    <a:pt x="49" y="922"/>
                  </a:lnTo>
                  <a:lnTo>
                    <a:pt x="77" y="982"/>
                  </a:lnTo>
                  <a:lnTo>
                    <a:pt x="110" y="1037"/>
                  </a:lnTo>
                  <a:lnTo>
                    <a:pt x="146" y="1086"/>
                  </a:lnTo>
                  <a:lnTo>
                    <a:pt x="187" y="1133"/>
                  </a:lnTo>
                  <a:lnTo>
                    <a:pt x="234" y="1177"/>
                  </a:lnTo>
                  <a:lnTo>
                    <a:pt x="283" y="1215"/>
                  </a:lnTo>
                  <a:lnTo>
                    <a:pt x="338" y="1248"/>
                  </a:lnTo>
                  <a:lnTo>
                    <a:pt x="393" y="1276"/>
                  </a:lnTo>
                  <a:lnTo>
                    <a:pt x="454" y="1298"/>
                  </a:lnTo>
                  <a:lnTo>
                    <a:pt x="483" y="1309"/>
                  </a:lnTo>
                  <a:lnTo>
                    <a:pt x="513" y="1314"/>
                  </a:lnTo>
                  <a:lnTo>
                    <a:pt x="547" y="1323"/>
                  </a:lnTo>
                  <a:lnTo>
                    <a:pt x="580" y="1325"/>
                  </a:lnTo>
                  <a:lnTo>
                    <a:pt x="612" y="1328"/>
                  </a:lnTo>
                  <a:lnTo>
                    <a:pt x="646" y="1328"/>
                  </a:lnTo>
                  <a:lnTo>
                    <a:pt x="1395" y="1328"/>
                  </a:lnTo>
                  <a:lnTo>
                    <a:pt x="1428" y="1328"/>
                  </a:lnTo>
                  <a:lnTo>
                    <a:pt x="1462" y="1325"/>
                  </a:lnTo>
                  <a:lnTo>
                    <a:pt x="1494" y="1323"/>
                  </a:lnTo>
                  <a:lnTo>
                    <a:pt x="1527" y="1314"/>
                  </a:lnTo>
                  <a:lnTo>
                    <a:pt x="1557" y="1309"/>
                  </a:lnTo>
                  <a:lnTo>
                    <a:pt x="1588" y="1298"/>
                  </a:lnTo>
                  <a:lnTo>
                    <a:pt x="1649" y="1276"/>
                  </a:lnTo>
                  <a:lnTo>
                    <a:pt x="1707" y="1248"/>
                  </a:lnTo>
                  <a:lnTo>
                    <a:pt x="1759" y="1215"/>
                  </a:lnTo>
                  <a:lnTo>
                    <a:pt x="1808" y="1177"/>
                  </a:lnTo>
                  <a:lnTo>
                    <a:pt x="1854" y="1133"/>
                  </a:lnTo>
                  <a:lnTo>
                    <a:pt x="1896" y="1086"/>
                  </a:lnTo>
                  <a:lnTo>
                    <a:pt x="1934" y="1037"/>
                  </a:lnTo>
                  <a:lnTo>
                    <a:pt x="1964" y="982"/>
                  </a:lnTo>
                  <a:lnTo>
                    <a:pt x="1991" y="922"/>
                  </a:lnTo>
                  <a:lnTo>
                    <a:pt x="2013" y="861"/>
                  </a:lnTo>
                  <a:lnTo>
                    <a:pt x="2031" y="798"/>
                  </a:lnTo>
                  <a:lnTo>
                    <a:pt x="2041" y="733"/>
                  </a:lnTo>
                  <a:lnTo>
                    <a:pt x="2044" y="700"/>
                  </a:lnTo>
                  <a:lnTo>
                    <a:pt x="2044" y="664"/>
                  </a:lnTo>
                  <a:lnTo>
                    <a:pt x="2036" y="664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89"/>
            <p:cNvSpPr>
              <a:spLocks/>
            </p:cNvSpPr>
            <p:nvPr/>
          </p:nvSpPr>
          <p:spPr bwMode="auto">
            <a:xfrm>
              <a:off x="4333876" y="3917950"/>
              <a:ext cx="379413" cy="241300"/>
            </a:xfrm>
            <a:custGeom>
              <a:avLst/>
              <a:gdLst>
                <a:gd name="T0" fmla="*/ 682 w 1676"/>
                <a:gd name="T1" fmla="*/ 0 h 1065"/>
                <a:gd name="T2" fmla="*/ 585 w 1676"/>
                <a:gd name="T3" fmla="*/ 6 h 1065"/>
                <a:gd name="T4" fmla="*/ 497 w 1676"/>
                <a:gd name="T5" fmla="*/ 25 h 1065"/>
                <a:gd name="T6" fmla="*/ 415 w 1676"/>
                <a:gd name="T7" fmla="*/ 58 h 1065"/>
                <a:gd name="T8" fmla="*/ 339 w 1676"/>
                <a:gd name="T9" fmla="*/ 107 h 1065"/>
                <a:gd name="T10" fmla="*/ 305 w 1676"/>
                <a:gd name="T11" fmla="*/ 119 h 1065"/>
                <a:gd name="T12" fmla="*/ 286 w 1676"/>
                <a:gd name="T13" fmla="*/ 110 h 1065"/>
                <a:gd name="T14" fmla="*/ 276 w 1676"/>
                <a:gd name="T15" fmla="*/ 91 h 1065"/>
                <a:gd name="T16" fmla="*/ 286 w 1676"/>
                <a:gd name="T17" fmla="*/ 55 h 1065"/>
                <a:gd name="T18" fmla="*/ 319 w 1676"/>
                <a:gd name="T19" fmla="*/ 6 h 1065"/>
                <a:gd name="T20" fmla="*/ 247 w 1676"/>
                <a:gd name="T21" fmla="*/ 55 h 1065"/>
                <a:gd name="T22" fmla="*/ 184 w 1676"/>
                <a:gd name="T23" fmla="*/ 113 h 1065"/>
                <a:gd name="T24" fmla="*/ 108 w 1676"/>
                <a:gd name="T25" fmla="*/ 209 h 1065"/>
                <a:gd name="T26" fmla="*/ 50 w 1676"/>
                <a:gd name="T27" fmla="*/ 319 h 1065"/>
                <a:gd name="T28" fmla="*/ 11 w 1676"/>
                <a:gd name="T29" fmla="*/ 439 h 1065"/>
                <a:gd name="T30" fmla="*/ 0 w 1676"/>
                <a:gd name="T31" fmla="*/ 571 h 1065"/>
                <a:gd name="T32" fmla="*/ 11 w 1676"/>
                <a:gd name="T33" fmla="*/ 703 h 1065"/>
                <a:gd name="T34" fmla="*/ 50 w 1676"/>
                <a:gd name="T35" fmla="*/ 824 h 1065"/>
                <a:gd name="T36" fmla="*/ 108 w 1676"/>
                <a:gd name="T37" fmla="*/ 933 h 1065"/>
                <a:gd name="T38" fmla="*/ 184 w 1676"/>
                <a:gd name="T39" fmla="*/ 1029 h 1065"/>
                <a:gd name="T40" fmla="*/ 198 w 1676"/>
                <a:gd name="T41" fmla="*/ 1024 h 1065"/>
                <a:gd name="T42" fmla="*/ 160 w 1676"/>
                <a:gd name="T43" fmla="*/ 941 h 1065"/>
                <a:gd name="T44" fmla="*/ 135 w 1676"/>
                <a:gd name="T45" fmla="*/ 851 h 1065"/>
                <a:gd name="T46" fmla="*/ 121 w 1676"/>
                <a:gd name="T47" fmla="*/ 757 h 1065"/>
                <a:gd name="T48" fmla="*/ 121 w 1676"/>
                <a:gd name="T49" fmla="*/ 673 h 1065"/>
                <a:gd name="T50" fmla="*/ 132 w 1676"/>
                <a:gd name="T51" fmla="*/ 574 h 1065"/>
                <a:gd name="T52" fmla="*/ 171 w 1676"/>
                <a:gd name="T53" fmla="*/ 448 h 1065"/>
                <a:gd name="T54" fmla="*/ 229 w 1676"/>
                <a:gd name="T55" fmla="*/ 335 h 1065"/>
                <a:gd name="T56" fmla="*/ 308 w 1676"/>
                <a:gd name="T57" fmla="*/ 236 h 1065"/>
                <a:gd name="T58" fmla="*/ 404 w 1676"/>
                <a:gd name="T59" fmla="*/ 157 h 1065"/>
                <a:gd name="T60" fmla="*/ 514 w 1676"/>
                <a:gd name="T61" fmla="*/ 96 h 1065"/>
                <a:gd name="T62" fmla="*/ 605 w 1676"/>
                <a:gd name="T63" fmla="*/ 63 h 1065"/>
                <a:gd name="T64" fmla="*/ 668 w 1676"/>
                <a:gd name="T65" fmla="*/ 49 h 1065"/>
                <a:gd name="T66" fmla="*/ 731 w 1676"/>
                <a:gd name="T67" fmla="*/ 44 h 1065"/>
                <a:gd name="T68" fmla="*/ 1516 w 1676"/>
                <a:gd name="T69" fmla="*/ 42 h 1065"/>
                <a:gd name="T70" fmla="*/ 1597 w 1676"/>
                <a:gd name="T71" fmla="*/ 47 h 1065"/>
                <a:gd name="T72" fmla="*/ 1676 w 1676"/>
                <a:gd name="T73" fmla="*/ 63 h 1065"/>
                <a:gd name="T74" fmla="*/ 1613 w 1676"/>
                <a:gd name="T75" fmla="*/ 36 h 1065"/>
                <a:gd name="T76" fmla="*/ 1547 w 1676"/>
                <a:gd name="T77" fmla="*/ 17 h 1065"/>
                <a:gd name="T78" fmla="*/ 1476 w 1676"/>
                <a:gd name="T79" fmla="*/ 3 h 1065"/>
                <a:gd name="T80" fmla="*/ 1404 w 1676"/>
                <a:gd name="T81" fmla="*/ 0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76" h="1065">
                  <a:moveTo>
                    <a:pt x="1404" y="0"/>
                  </a:moveTo>
                  <a:lnTo>
                    <a:pt x="682" y="0"/>
                  </a:lnTo>
                  <a:lnTo>
                    <a:pt x="632" y="0"/>
                  </a:lnTo>
                  <a:lnTo>
                    <a:pt x="585" y="6"/>
                  </a:lnTo>
                  <a:lnTo>
                    <a:pt x="542" y="15"/>
                  </a:lnTo>
                  <a:lnTo>
                    <a:pt x="497" y="25"/>
                  </a:lnTo>
                  <a:lnTo>
                    <a:pt x="456" y="42"/>
                  </a:lnTo>
                  <a:lnTo>
                    <a:pt x="415" y="58"/>
                  </a:lnTo>
                  <a:lnTo>
                    <a:pt x="377" y="83"/>
                  </a:lnTo>
                  <a:lnTo>
                    <a:pt x="339" y="107"/>
                  </a:lnTo>
                  <a:lnTo>
                    <a:pt x="322" y="116"/>
                  </a:lnTo>
                  <a:lnTo>
                    <a:pt x="305" y="119"/>
                  </a:lnTo>
                  <a:lnTo>
                    <a:pt x="294" y="116"/>
                  </a:lnTo>
                  <a:lnTo>
                    <a:pt x="286" y="110"/>
                  </a:lnTo>
                  <a:lnTo>
                    <a:pt x="278" y="101"/>
                  </a:lnTo>
                  <a:lnTo>
                    <a:pt x="276" y="91"/>
                  </a:lnTo>
                  <a:lnTo>
                    <a:pt x="278" y="74"/>
                  </a:lnTo>
                  <a:lnTo>
                    <a:pt x="286" y="55"/>
                  </a:lnTo>
                  <a:lnTo>
                    <a:pt x="299" y="33"/>
                  </a:lnTo>
                  <a:lnTo>
                    <a:pt x="319" y="6"/>
                  </a:lnTo>
                  <a:lnTo>
                    <a:pt x="283" y="31"/>
                  </a:lnTo>
                  <a:lnTo>
                    <a:pt x="247" y="55"/>
                  </a:lnTo>
                  <a:lnTo>
                    <a:pt x="215" y="83"/>
                  </a:lnTo>
                  <a:lnTo>
                    <a:pt x="184" y="113"/>
                  </a:lnTo>
                  <a:lnTo>
                    <a:pt x="143" y="159"/>
                  </a:lnTo>
                  <a:lnTo>
                    <a:pt x="108" y="209"/>
                  </a:lnTo>
                  <a:lnTo>
                    <a:pt x="74" y="261"/>
                  </a:lnTo>
                  <a:lnTo>
                    <a:pt x="50" y="319"/>
                  </a:lnTo>
                  <a:lnTo>
                    <a:pt x="28" y="380"/>
                  </a:lnTo>
                  <a:lnTo>
                    <a:pt x="11" y="439"/>
                  </a:lnTo>
                  <a:lnTo>
                    <a:pt x="4" y="506"/>
                  </a:lnTo>
                  <a:lnTo>
                    <a:pt x="0" y="571"/>
                  </a:lnTo>
                  <a:lnTo>
                    <a:pt x="4" y="637"/>
                  </a:lnTo>
                  <a:lnTo>
                    <a:pt x="11" y="703"/>
                  </a:lnTo>
                  <a:lnTo>
                    <a:pt x="28" y="763"/>
                  </a:lnTo>
                  <a:lnTo>
                    <a:pt x="50" y="824"/>
                  </a:lnTo>
                  <a:lnTo>
                    <a:pt x="74" y="881"/>
                  </a:lnTo>
                  <a:lnTo>
                    <a:pt x="108" y="933"/>
                  </a:lnTo>
                  <a:lnTo>
                    <a:pt x="143" y="982"/>
                  </a:lnTo>
                  <a:lnTo>
                    <a:pt x="184" y="1029"/>
                  </a:lnTo>
                  <a:lnTo>
                    <a:pt x="220" y="1065"/>
                  </a:lnTo>
                  <a:lnTo>
                    <a:pt x="198" y="1024"/>
                  </a:lnTo>
                  <a:lnTo>
                    <a:pt x="177" y="982"/>
                  </a:lnTo>
                  <a:lnTo>
                    <a:pt x="160" y="941"/>
                  </a:lnTo>
                  <a:lnTo>
                    <a:pt x="146" y="898"/>
                  </a:lnTo>
                  <a:lnTo>
                    <a:pt x="135" y="851"/>
                  </a:lnTo>
                  <a:lnTo>
                    <a:pt x="126" y="804"/>
                  </a:lnTo>
                  <a:lnTo>
                    <a:pt x="121" y="757"/>
                  </a:lnTo>
                  <a:lnTo>
                    <a:pt x="119" y="709"/>
                  </a:lnTo>
                  <a:lnTo>
                    <a:pt x="121" y="673"/>
                  </a:lnTo>
                  <a:lnTo>
                    <a:pt x="121" y="640"/>
                  </a:lnTo>
                  <a:lnTo>
                    <a:pt x="132" y="574"/>
                  </a:lnTo>
                  <a:lnTo>
                    <a:pt x="148" y="511"/>
                  </a:lnTo>
                  <a:lnTo>
                    <a:pt x="171" y="448"/>
                  </a:lnTo>
                  <a:lnTo>
                    <a:pt x="198" y="390"/>
                  </a:lnTo>
                  <a:lnTo>
                    <a:pt x="229" y="335"/>
                  </a:lnTo>
                  <a:lnTo>
                    <a:pt x="267" y="286"/>
                  </a:lnTo>
                  <a:lnTo>
                    <a:pt x="308" y="236"/>
                  </a:lnTo>
                  <a:lnTo>
                    <a:pt x="355" y="195"/>
                  </a:lnTo>
                  <a:lnTo>
                    <a:pt x="404" y="157"/>
                  </a:lnTo>
                  <a:lnTo>
                    <a:pt x="456" y="124"/>
                  </a:lnTo>
                  <a:lnTo>
                    <a:pt x="514" y="96"/>
                  </a:lnTo>
                  <a:lnTo>
                    <a:pt x="575" y="72"/>
                  </a:lnTo>
                  <a:lnTo>
                    <a:pt x="605" y="63"/>
                  </a:lnTo>
                  <a:lnTo>
                    <a:pt x="636" y="55"/>
                  </a:lnTo>
                  <a:lnTo>
                    <a:pt x="668" y="49"/>
                  </a:lnTo>
                  <a:lnTo>
                    <a:pt x="701" y="47"/>
                  </a:lnTo>
                  <a:lnTo>
                    <a:pt x="731" y="44"/>
                  </a:lnTo>
                  <a:lnTo>
                    <a:pt x="767" y="42"/>
                  </a:lnTo>
                  <a:lnTo>
                    <a:pt x="1516" y="42"/>
                  </a:lnTo>
                  <a:lnTo>
                    <a:pt x="1558" y="44"/>
                  </a:lnTo>
                  <a:lnTo>
                    <a:pt x="1597" y="47"/>
                  </a:lnTo>
                  <a:lnTo>
                    <a:pt x="1638" y="55"/>
                  </a:lnTo>
                  <a:lnTo>
                    <a:pt x="1676" y="63"/>
                  </a:lnTo>
                  <a:lnTo>
                    <a:pt x="1644" y="49"/>
                  </a:lnTo>
                  <a:lnTo>
                    <a:pt x="1613" y="36"/>
                  </a:lnTo>
                  <a:lnTo>
                    <a:pt x="1581" y="25"/>
                  </a:lnTo>
                  <a:lnTo>
                    <a:pt x="1547" y="17"/>
                  </a:lnTo>
                  <a:lnTo>
                    <a:pt x="1511" y="9"/>
                  </a:lnTo>
                  <a:lnTo>
                    <a:pt x="1476" y="3"/>
                  </a:lnTo>
                  <a:lnTo>
                    <a:pt x="1440" y="0"/>
                  </a:lnTo>
                  <a:lnTo>
                    <a:pt x="1404" y="0"/>
                  </a:lnTo>
                  <a:close/>
                </a:path>
              </a:pathLst>
            </a:custGeom>
            <a:solidFill>
              <a:srgbClr val="C9CA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90"/>
            <p:cNvSpPr>
              <a:spLocks/>
            </p:cNvSpPr>
            <p:nvPr/>
          </p:nvSpPr>
          <p:spPr bwMode="auto">
            <a:xfrm>
              <a:off x="4332288" y="3914775"/>
              <a:ext cx="77788" cy="249238"/>
            </a:xfrm>
            <a:custGeom>
              <a:avLst/>
              <a:gdLst>
                <a:gd name="T0" fmla="*/ 347 w 347"/>
                <a:gd name="T1" fmla="*/ 0 h 1101"/>
                <a:gd name="T2" fmla="*/ 307 w 347"/>
                <a:gd name="T3" fmla="*/ 23 h 1101"/>
                <a:gd name="T4" fmla="*/ 273 w 347"/>
                <a:gd name="T5" fmla="*/ 47 h 1101"/>
                <a:gd name="T6" fmla="*/ 237 w 347"/>
                <a:gd name="T7" fmla="*/ 75 h 1101"/>
                <a:gd name="T8" fmla="*/ 203 w 347"/>
                <a:gd name="T9" fmla="*/ 102 h 1101"/>
                <a:gd name="T10" fmla="*/ 174 w 347"/>
                <a:gd name="T11" fmla="*/ 135 h 1101"/>
                <a:gd name="T12" fmla="*/ 145 w 347"/>
                <a:gd name="T13" fmla="*/ 168 h 1101"/>
                <a:gd name="T14" fmla="*/ 118 w 347"/>
                <a:gd name="T15" fmla="*/ 203 h 1101"/>
                <a:gd name="T16" fmla="*/ 96 w 347"/>
                <a:gd name="T17" fmla="*/ 239 h 1101"/>
                <a:gd name="T18" fmla="*/ 75 w 347"/>
                <a:gd name="T19" fmla="*/ 277 h 1101"/>
                <a:gd name="T20" fmla="*/ 55 w 347"/>
                <a:gd name="T21" fmla="*/ 319 h 1101"/>
                <a:gd name="T22" fmla="*/ 39 w 347"/>
                <a:gd name="T23" fmla="*/ 360 h 1101"/>
                <a:gd name="T24" fmla="*/ 25 w 347"/>
                <a:gd name="T25" fmla="*/ 401 h 1101"/>
                <a:gd name="T26" fmla="*/ 14 w 347"/>
                <a:gd name="T27" fmla="*/ 448 h 1101"/>
                <a:gd name="T28" fmla="*/ 6 w 347"/>
                <a:gd name="T29" fmla="*/ 492 h 1101"/>
                <a:gd name="T30" fmla="*/ 0 w 347"/>
                <a:gd name="T31" fmla="*/ 538 h 1101"/>
                <a:gd name="T32" fmla="*/ 0 w 347"/>
                <a:gd name="T33" fmla="*/ 585 h 1101"/>
                <a:gd name="T34" fmla="*/ 0 w 347"/>
                <a:gd name="T35" fmla="*/ 624 h 1101"/>
                <a:gd name="T36" fmla="*/ 3 w 347"/>
                <a:gd name="T37" fmla="*/ 662 h 1101"/>
                <a:gd name="T38" fmla="*/ 8 w 347"/>
                <a:gd name="T39" fmla="*/ 700 h 1101"/>
                <a:gd name="T40" fmla="*/ 17 w 347"/>
                <a:gd name="T41" fmla="*/ 739 h 1101"/>
                <a:gd name="T42" fmla="*/ 25 w 347"/>
                <a:gd name="T43" fmla="*/ 775 h 1101"/>
                <a:gd name="T44" fmla="*/ 36 w 347"/>
                <a:gd name="T45" fmla="*/ 811 h 1101"/>
                <a:gd name="T46" fmla="*/ 50 w 347"/>
                <a:gd name="T47" fmla="*/ 843 h 1101"/>
                <a:gd name="T48" fmla="*/ 66 w 347"/>
                <a:gd name="T49" fmla="*/ 879 h 1101"/>
                <a:gd name="T50" fmla="*/ 82 w 347"/>
                <a:gd name="T51" fmla="*/ 908 h 1101"/>
                <a:gd name="T52" fmla="*/ 102 w 347"/>
                <a:gd name="T53" fmla="*/ 942 h 1101"/>
                <a:gd name="T54" fmla="*/ 121 w 347"/>
                <a:gd name="T55" fmla="*/ 972 h 1101"/>
                <a:gd name="T56" fmla="*/ 143 w 347"/>
                <a:gd name="T57" fmla="*/ 1000 h 1101"/>
                <a:gd name="T58" fmla="*/ 165 w 347"/>
                <a:gd name="T59" fmla="*/ 1027 h 1101"/>
                <a:gd name="T60" fmla="*/ 190 w 347"/>
                <a:gd name="T61" fmla="*/ 1054 h 1101"/>
                <a:gd name="T62" fmla="*/ 217 w 347"/>
                <a:gd name="T63" fmla="*/ 1079 h 1101"/>
                <a:gd name="T64" fmla="*/ 244 w 347"/>
                <a:gd name="T65" fmla="*/ 1101 h 1101"/>
                <a:gd name="T66" fmla="*/ 228 w 347"/>
                <a:gd name="T67" fmla="*/ 1079 h 1101"/>
                <a:gd name="T68" fmla="*/ 192 w 347"/>
                <a:gd name="T69" fmla="*/ 1043 h 1101"/>
                <a:gd name="T70" fmla="*/ 151 w 347"/>
                <a:gd name="T71" fmla="*/ 996 h 1101"/>
                <a:gd name="T72" fmla="*/ 116 w 347"/>
                <a:gd name="T73" fmla="*/ 947 h 1101"/>
                <a:gd name="T74" fmla="*/ 82 w 347"/>
                <a:gd name="T75" fmla="*/ 895 h 1101"/>
                <a:gd name="T76" fmla="*/ 58 w 347"/>
                <a:gd name="T77" fmla="*/ 838 h 1101"/>
                <a:gd name="T78" fmla="*/ 36 w 347"/>
                <a:gd name="T79" fmla="*/ 777 h 1101"/>
                <a:gd name="T80" fmla="*/ 19 w 347"/>
                <a:gd name="T81" fmla="*/ 717 h 1101"/>
                <a:gd name="T82" fmla="*/ 12 w 347"/>
                <a:gd name="T83" fmla="*/ 651 h 1101"/>
                <a:gd name="T84" fmla="*/ 8 w 347"/>
                <a:gd name="T85" fmla="*/ 585 h 1101"/>
                <a:gd name="T86" fmla="*/ 12 w 347"/>
                <a:gd name="T87" fmla="*/ 520 h 1101"/>
                <a:gd name="T88" fmla="*/ 19 w 347"/>
                <a:gd name="T89" fmla="*/ 453 h 1101"/>
                <a:gd name="T90" fmla="*/ 36 w 347"/>
                <a:gd name="T91" fmla="*/ 394 h 1101"/>
                <a:gd name="T92" fmla="*/ 58 w 347"/>
                <a:gd name="T93" fmla="*/ 333 h 1101"/>
                <a:gd name="T94" fmla="*/ 82 w 347"/>
                <a:gd name="T95" fmla="*/ 275 h 1101"/>
                <a:gd name="T96" fmla="*/ 116 w 347"/>
                <a:gd name="T97" fmla="*/ 223 h 1101"/>
                <a:gd name="T98" fmla="*/ 151 w 347"/>
                <a:gd name="T99" fmla="*/ 173 h 1101"/>
                <a:gd name="T100" fmla="*/ 192 w 347"/>
                <a:gd name="T101" fmla="*/ 127 h 1101"/>
                <a:gd name="T102" fmla="*/ 223 w 347"/>
                <a:gd name="T103" fmla="*/ 97 h 1101"/>
                <a:gd name="T104" fmla="*/ 255 w 347"/>
                <a:gd name="T105" fmla="*/ 69 h 1101"/>
                <a:gd name="T106" fmla="*/ 291 w 347"/>
                <a:gd name="T107" fmla="*/ 45 h 1101"/>
                <a:gd name="T108" fmla="*/ 327 w 347"/>
                <a:gd name="T109" fmla="*/ 20 h 1101"/>
                <a:gd name="T110" fmla="*/ 347 w 347"/>
                <a:gd name="T111" fmla="*/ 0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7" h="1101">
                  <a:moveTo>
                    <a:pt x="347" y="0"/>
                  </a:moveTo>
                  <a:lnTo>
                    <a:pt x="307" y="23"/>
                  </a:lnTo>
                  <a:lnTo>
                    <a:pt x="273" y="47"/>
                  </a:lnTo>
                  <a:lnTo>
                    <a:pt x="237" y="75"/>
                  </a:lnTo>
                  <a:lnTo>
                    <a:pt x="203" y="102"/>
                  </a:lnTo>
                  <a:lnTo>
                    <a:pt x="174" y="135"/>
                  </a:lnTo>
                  <a:lnTo>
                    <a:pt x="145" y="168"/>
                  </a:lnTo>
                  <a:lnTo>
                    <a:pt x="118" y="203"/>
                  </a:lnTo>
                  <a:lnTo>
                    <a:pt x="96" y="239"/>
                  </a:lnTo>
                  <a:lnTo>
                    <a:pt x="75" y="277"/>
                  </a:lnTo>
                  <a:lnTo>
                    <a:pt x="55" y="319"/>
                  </a:lnTo>
                  <a:lnTo>
                    <a:pt x="39" y="360"/>
                  </a:lnTo>
                  <a:lnTo>
                    <a:pt x="25" y="401"/>
                  </a:lnTo>
                  <a:lnTo>
                    <a:pt x="14" y="448"/>
                  </a:lnTo>
                  <a:lnTo>
                    <a:pt x="6" y="492"/>
                  </a:lnTo>
                  <a:lnTo>
                    <a:pt x="0" y="538"/>
                  </a:lnTo>
                  <a:lnTo>
                    <a:pt x="0" y="585"/>
                  </a:lnTo>
                  <a:lnTo>
                    <a:pt x="0" y="624"/>
                  </a:lnTo>
                  <a:lnTo>
                    <a:pt x="3" y="662"/>
                  </a:lnTo>
                  <a:lnTo>
                    <a:pt x="8" y="700"/>
                  </a:lnTo>
                  <a:lnTo>
                    <a:pt x="17" y="739"/>
                  </a:lnTo>
                  <a:lnTo>
                    <a:pt x="25" y="775"/>
                  </a:lnTo>
                  <a:lnTo>
                    <a:pt x="36" y="811"/>
                  </a:lnTo>
                  <a:lnTo>
                    <a:pt x="50" y="843"/>
                  </a:lnTo>
                  <a:lnTo>
                    <a:pt x="66" y="879"/>
                  </a:lnTo>
                  <a:lnTo>
                    <a:pt x="82" y="908"/>
                  </a:lnTo>
                  <a:lnTo>
                    <a:pt x="102" y="942"/>
                  </a:lnTo>
                  <a:lnTo>
                    <a:pt x="121" y="972"/>
                  </a:lnTo>
                  <a:lnTo>
                    <a:pt x="143" y="1000"/>
                  </a:lnTo>
                  <a:lnTo>
                    <a:pt x="165" y="1027"/>
                  </a:lnTo>
                  <a:lnTo>
                    <a:pt x="190" y="1054"/>
                  </a:lnTo>
                  <a:lnTo>
                    <a:pt x="217" y="1079"/>
                  </a:lnTo>
                  <a:lnTo>
                    <a:pt x="244" y="1101"/>
                  </a:lnTo>
                  <a:lnTo>
                    <a:pt x="228" y="1079"/>
                  </a:lnTo>
                  <a:lnTo>
                    <a:pt x="192" y="1043"/>
                  </a:lnTo>
                  <a:lnTo>
                    <a:pt x="151" y="996"/>
                  </a:lnTo>
                  <a:lnTo>
                    <a:pt x="116" y="947"/>
                  </a:lnTo>
                  <a:lnTo>
                    <a:pt x="82" y="895"/>
                  </a:lnTo>
                  <a:lnTo>
                    <a:pt x="58" y="838"/>
                  </a:lnTo>
                  <a:lnTo>
                    <a:pt x="36" y="777"/>
                  </a:lnTo>
                  <a:lnTo>
                    <a:pt x="19" y="717"/>
                  </a:lnTo>
                  <a:lnTo>
                    <a:pt x="12" y="651"/>
                  </a:lnTo>
                  <a:lnTo>
                    <a:pt x="8" y="585"/>
                  </a:lnTo>
                  <a:lnTo>
                    <a:pt x="12" y="520"/>
                  </a:lnTo>
                  <a:lnTo>
                    <a:pt x="19" y="453"/>
                  </a:lnTo>
                  <a:lnTo>
                    <a:pt x="36" y="394"/>
                  </a:lnTo>
                  <a:lnTo>
                    <a:pt x="58" y="333"/>
                  </a:lnTo>
                  <a:lnTo>
                    <a:pt x="82" y="275"/>
                  </a:lnTo>
                  <a:lnTo>
                    <a:pt x="116" y="223"/>
                  </a:lnTo>
                  <a:lnTo>
                    <a:pt x="151" y="173"/>
                  </a:lnTo>
                  <a:lnTo>
                    <a:pt x="192" y="127"/>
                  </a:lnTo>
                  <a:lnTo>
                    <a:pt x="223" y="97"/>
                  </a:lnTo>
                  <a:lnTo>
                    <a:pt x="255" y="69"/>
                  </a:lnTo>
                  <a:lnTo>
                    <a:pt x="291" y="45"/>
                  </a:lnTo>
                  <a:lnTo>
                    <a:pt x="327" y="20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6437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191"/>
            <p:cNvSpPr>
              <a:spLocks/>
            </p:cNvSpPr>
            <p:nvPr/>
          </p:nvSpPr>
          <p:spPr bwMode="auto">
            <a:xfrm>
              <a:off x="4362451" y="3929063"/>
              <a:ext cx="460375" cy="298450"/>
            </a:xfrm>
            <a:custGeom>
              <a:avLst/>
              <a:gdLst>
                <a:gd name="T0" fmla="*/ 2028 w 2028"/>
                <a:gd name="T1" fmla="*/ 692 h 1315"/>
                <a:gd name="T2" fmla="*/ 2017 w 2028"/>
                <a:gd name="T3" fmla="*/ 791 h 1315"/>
                <a:gd name="T4" fmla="*/ 1979 w 2028"/>
                <a:gd name="T5" fmla="*/ 915 h 1315"/>
                <a:gd name="T6" fmla="*/ 1921 w 2028"/>
                <a:gd name="T7" fmla="*/ 1027 h 1315"/>
                <a:gd name="T8" fmla="*/ 1842 w 2028"/>
                <a:gd name="T9" fmla="*/ 1123 h 1315"/>
                <a:gd name="T10" fmla="*/ 1748 w 2028"/>
                <a:gd name="T11" fmla="*/ 1203 h 1315"/>
                <a:gd name="T12" fmla="*/ 1638 w 2028"/>
                <a:gd name="T13" fmla="*/ 1262 h 1315"/>
                <a:gd name="T14" fmla="*/ 1520 w 2028"/>
                <a:gd name="T15" fmla="*/ 1302 h 1315"/>
                <a:gd name="T16" fmla="*/ 1457 w 2028"/>
                <a:gd name="T17" fmla="*/ 1312 h 1315"/>
                <a:gd name="T18" fmla="*/ 1390 w 2028"/>
                <a:gd name="T19" fmla="*/ 1315 h 1315"/>
                <a:gd name="T20" fmla="*/ 608 w 2028"/>
                <a:gd name="T21" fmla="*/ 1315 h 1315"/>
                <a:gd name="T22" fmla="*/ 542 w 2028"/>
                <a:gd name="T23" fmla="*/ 1307 h 1315"/>
                <a:gd name="T24" fmla="*/ 452 w 2028"/>
                <a:gd name="T25" fmla="*/ 1285 h 1315"/>
                <a:gd name="T26" fmla="*/ 335 w 2028"/>
                <a:gd name="T27" fmla="*/ 1235 h 1315"/>
                <a:gd name="T28" fmla="*/ 234 w 2028"/>
                <a:gd name="T29" fmla="*/ 1165 h 1315"/>
                <a:gd name="T30" fmla="*/ 146 w 2028"/>
                <a:gd name="T31" fmla="*/ 1077 h 1315"/>
                <a:gd name="T32" fmla="*/ 78 w 2028"/>
                <a:gd name="T33" fmla="*/ 972 h 1315"/>
                <a:gd name="T34" fmla="*/ 31 w 2028"/>
                <a:gd name="T35" fmla="*/ 854 h 1315"/>
                <a:gd name="T36" fmla="*/ 4 w 2028"/>
                <a:gd name="T37" fmla="*/ 725 h 1315"/>
                <a:gd name="T38" fmla="*/ 0 w 2028"/>
                <a:gd name="T39" fmla="*/ 660 h 1315"/>
                <a:gd name="T40" fmla="*/ 4 w 2028"/>
                <a:gd name="T41" fmla="*/ 591 h 1315"/>
                <a:gd name="T42" fmla="*/ 31 w 2028"/>
                <a:gd name="T43" fmla="*/ 464 h 1315"/>
                <a:gd name="T44" fmla="*/ 78 w 2028"/>
                <a:gd name="T45" fmla="*/ 347 h 1315"/>
                <a:gd name="T46" fmla="*/ 146 w 2028"/>
                <a:gd name="T47" fmla="*/ 243 h 1315"/>
                <a:gd name="T48" fmla="*/ 234 w 2028"/>
                <a:gd name="T49" fmla="*/ 151 h 1315"/>
                <a:gd name="T50" fmla="*/ 335 w 2028"/>
                <a:gd name="T51" fmla="*/ 81 h 1315"/>
                <a:gd name="T52" fmla="*/ 452 w 2028"/>
                <a:gd name="T53" fmla="*/ 31 h 1315"/>
                <a:gd name="T54" fmla="*/ 542 w 2028"/>
                <a:gd name="T55" fmla="*/ 9 h 1315"/>
                <a:gd name="T56" fmla="*/ 608 w 2028"/>
                <a:gd name="T57" fmla="*/ 4 h 1315"/>
                <a:gd name="T58" fmla="*/ 1390 w 2028"/>
                <a:gd name="T59" fmla="*/ 0 h 1315"/>
                <a:gd name="T60" fmla="*/ 1457 w 2028"/>
                <a:gd name="T61" fmla="*/ 6 h 1315"/>
                <a:gd name="T62" fmla="*/ 1520 w 2028"/>
                <a:gd name="T63" fmla="*/ 14 h 1315"/>
                <a:gd name="T64" fmla="*/ 1638 w 2028"/>
                <a:gd name="T65" fmla="*/ 52 h 1315"/>
                <a:gd name="T66" fmla="*/ 1748 w 2028"/>
                <a:gd name="T67" fmla="*/ 113 h 1315"/>
                <a:gd name="T68" fmla="*/ 1842 w 2028"/>
                <a:gd name="T69" fmla="*/ 196 h 1315"/>
                <a:gd name="T70" fmla="*/ 1921 w 2028"/>
                <a:gd name="T71" fmla="*/ 291 h 1315"/>
                <a:gd name="T72" fmla="*/ 1979 w 2028"/>
                <a:gd name="T73" fmla="*/ 404 h 1315"/>
                <a:gd name="T74" fmla="*/ 2017 w 2028"/>
                <a:gd name="T75" fmla="*/ 527 h 1315"/>
                <a:gd name="T76" fmla="*/ 2028 w 2028"/>
                <a:gd name="T77" fmla="*/ 626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5">
                  <a:moveTo>
                    <a:pt x="2028" y="660"/>
                  </a:moveTo>
                  <a:lnTo>
                    <a:pt x="2028" y="692"/>
                  </a:lnTo>
                  <a:lnTo>
                    <a:pt x="2026" y="725"/>
                  </a:lnTo>
                  <a:lnTo>
                    <a:pt x="2017" y="791"/>
                  </a:lnTo>
                  <a:lnTo>
                    <a:pt x="2001" y="854"/>
                  </a:lnTo>
                  <a:lnTo>
                    <a:pt x="1979" y="915"/>
                  </a:lnTo>
                  <a:lnTo>
                    <a:pt x="1952" y="972"/>
                  </a:lnTo>
                  <a:lnTo>
                    <a:pt x="1921" y="1027"/>
                  </a:lnTo>
                  <a:lnTo>
                    <a:pt x="1883" y="1077"/>
                  </a:lnTo>
                  <a:lnTo>
                    <a:pt x="1842" y="1123"/>
                  </a:lnTo>
                  <a:lnTo>
                    <a:pt x="1797" y="1165"/>
                  </a:lnTo>
                  <a:lnTo>
                    <a:pt x="1748" y="1203"/>
                  </a:lnTo>
                  <a:lnTo>
                    <a:pt x="1696" y="1235"/>
                  </a:lnTo>
                  <a:lnTo>
                    <a:pt x="1638" y="1262"/>
                  </a:lnTo>
                  <a:lnTo>
                    <a:pt x="1581" y="1285"/>
                  </a:lnTo>
                  <a:lnTo>
                    <a:pt x="1520" y="1302"/>
                  </a:lnTo>
                  <a:lnTo>
                    <a:pt x="1487" y="1307"/>
                  </a:lnTo>
                  <a:lnTo>
                    <a:pt x="1457" y="1312"/>
                  </a:lnTo>
                  <a:lnTo>
                    <a:pt x="1424" y="1315"/>
                  </a:lnTo>
                  <a:lnTo>
                    <a:pt x="1390" y="1315"/>
                  </a:lnTo>
                  <a:lnTo>
                    <a:pt x="641" y="1315"/>
                  </a:lnTo>
                  <a:lnTo>
                    <a:pt x="608" y="1315"/>
                  </a:lnTo>
                  <a:lnTo>
                    <a:pt x="575" y="1312"/>
                  </a:lnTo>
                  <a:lnTo>
                    <a:pt x="542" y="1307"/>
                  </a:lnTo>
                  <a:lnTo>
                    <a:pt x="512" y="1302"/>
                  </a:lnTo>
                  <a:lnTo>
                    <a:pt x="452" y="1285"/>
                  </a:lnTo>
                  <a:lnTo>
                    <a:pt x="391" y="1262"/>
                  </a:lnTo>
                  <a:lnTo>
                    <a:pt x="335" y="1235"/>
                  </a:lnTo>
                  <a:lnTo>
                    <a:pt x="283" y="1203"/>
                  </a:lnTo>
                  <a:lnTo>
                    <a:pt x="234" y="1165"/>
                  </a:lnTo>
                  <a:lnTo>
                    <a:pt x="188" y="1123"/>
                  </a:lnTo>
                  <a:lnTo>
                    <a:pt x="146" y="1077"/>
                  </a:lnTo>
                  <a:lnTo>
                    <a:pt x="110" y="1027"/>
                  </a:lnTo>
                  <a:lnTo>
                    <a:pt x="78" y="972"/>
                  </a:lnTo>
                  <a:lnTo>
                    <a:pt x="53" y="915"/>
                  </a:lnTo>
                  <a:lnTo>
                    <a:pt x="31" y="854"/>
                  </a:lnTo>
                  <a:lnTo>
                    <a:pt x="15" y="791"/>
                  </a:lnTo>
                  <a:lnTo>
                    <a:pt x="4" y="725"/>
                  </a:lnTo>
                  <a:lnTo>
                    <a:pt x="4" y="692"/>
                  </a:lnTo>
                  <a:lnTo>
                    <a:pt x="0" y="660"/>
                  </a:lnTo>
                  <a:lnTo>
                    <a:pt x="4" y="626"/>
                  </a:lnTo>
                  <a:lnTo>
                    <a:pt x="4" y="591"/>
                  </a:lnTo>
                  <a:lnTo>
                    <a:pt x="15" y="527"/>
                  </a:lnTo>
                  <a:lnTo>
                    <a:pt x="31" y="464"/>
                  </a:lnTo>
                  <a:lnTo>
                    <a:pt x="53" y="404"/>
                  </a:lnTo>
                  <a:lnTo>
                    <a:pt x="78" y="347"/>
                  </a:lnTo>
                  <a:lnTo>
                    <a:pt x="110" y="291"/>
                  </a:lnTo>
                  <a:lnTo>
                    <a:pt x="146" y="243"/>
                  </a:lnTo>
                  <a:lnTo>
                    <a:pt x="188" y="196"/>
                  </a:lnTo>
                  <a:lnTo>
                    <a:pt x="234" y="151"/>
                  </a:lnTo>
                  <a:lnTo>
                    <a:pt x="283" y="113"/>
                  </a:lnTo>
                  <a:lnTo>
                    <a:pt x="335" y="81"/>
                  </a:lnTo>
                  <a:lnTo>
                    <a:pt x="391" y="52"/>
                  </a:lnTo>
                  <a:lnTo>
                    <a:pt x="452" y="31"/>
                  </a:lnTo>
                  <a:lnTo>
                    <a:pt x="512" y="14"/>
                  </a:lnTo>
                  <a:lnTo>
                    <a:pt x="542" y="9"/>
                  </a:lnTo>
                  <a:lnTo>
                    <a:pt x="575" y="6"/>
                  </a:lnTo>
                  <a:lnTo>
                    <a:pt x="608" y="4"/>
                  </a:lnTo>
                  <a:lnTo>
                    <a:pt x="641" y="0"/>
                  </a:lnTo>
                  <a:lnTo>
                    <a:pt x="1390" y="0"/>
                  </a:lnTo>
                  <a:lnTo>
                    <a:pt x="1424" y="4"/>
                  </a:lnTo>
                  <a:lnTo>
                    <a:pt x="1457" y="6"/>
                  </a:lnTo>
                  <a:lnTo>
                    <a:pt x="1487" y="9"/>
                  </a:lnTo>
                  <a:lnTo>
                    <a:pt x="1520" y="14"/>
                  </a:lnTo>
                  <a:lnTo>
                    <a:pt x="1581" y="31"/>
                  </a:lnTo>
                  <a:lnTo>
                    <a:pt x="1638" y="52"/>
                  </a:lnTo>
                  <a:lnTo>
                    <a:pt x="1696" y="81"/>
                  </a:lnTo>
                  <a:lnTo>
                    <a:pt x="1748" y="113"/>
                  </a:lnTo>
                  <a:lnTo>
                    <a:pt x="1797" y="151"/>
                  </a:lnTo>
                  <a:lnTo>
                    <a:pt x="1842" y="196"/>
                  </a:lnTo>
                  <a:lnTo>
                    <a:pt x="1883" y="243"/>
                  </a:lnTo>
                  <a:lnTo>
                    <a:pt x="1921" y="291"/>
                  </a:lnTo>
                  <a:lnTo>
                    <a:pt x="1952" y="347"/>
                  </a:lnTo>
                  <a:lnTo>
                    <a:pt x="1979" y="404"/>
                  </a:lnTo>
                  <a:lnTo>
                    <a:pt x="2001" y="464"/>
                  </a:lnTo>
                  <a:lnTo>
                    <a:pt x="2017" y="527"/>
                  </a:lnTo>
                  <a:lnTo>
                    <a:pt x="2026" y="591"/>
                  </a:lnTo>
                  <a:lnTo>
                    <a:pt x="2028" y="626"/>
                  </a:lnTo>
                  <a:lnTo>
                    <a:pt x="2028" y="660"/>
                  </a:lnTo>
                  <a:close/>
                </a:path>
              </a:pathLst>
            </a:custGeom>
            <a:solidFill>
              <a:srgbClr val="D9E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192"/>
            <p:cNvSpPr>
              <a:spLocks/>
            </p:cNvSpPr>
            <p:nvPr/>
          </p:nvSpPr>
          <p:spPr bwMode="auto">
            <a:xfrm>
              <a:off x="4360863" y="3927475"/>
              <a:ext cx="463550" cy="301625"/>
            </a:xfrm>
            <a:custGeom>
              <a:avLst/>
              <a:gdLst>
                <a:gd name="T0" fmla="*/ 2024 w 2044"/>
                <a:gd name="T1" fmla="*/ 732 h 1330"/>
                <a:gd name="T2" fmla="*/ 1977 w 2044"/>
                <a:gd name="T3" fmla="*/ 919 h 1330"/>
                <a:gd name="T4" fmla="*/ 1885 w 2044"/>
                <a:gd name="T5" fmla="*/ 1078 h 1330"/>
                <a:gd name="T6" fmla="*/ 1750 w 2044"/>
                <a:gd name="T7" fmla="*/ 1204 h 1330"/>
                <a:gd name="T8" fmla="*/ 1585 w 2044"/>
                <a:gd name="T9" fmla="*/ 1284 h 1330"/>
                <a:gd name="T10" fmla="*/ 1431 w 2044"/>
                <a:gd name="T11" fmla="*/ 1314 h 1330"/>
                <a:gd name="T12" fmla="*/ 615 w 2044"/>
                <a:gd name="T13" fmla="*/ 1314 h 1330"/>
                <a:gd name="T14" fmla="*/ 459 w 2044"/>
                <a:gd name="T15" fmla="*/ 1284 h 1330"/>
                <a:gd name="T16" fmla="*/ 294 w 2044"/>
                <a:gd name="T17" fmla="*/ 1204 h 1330"/>
                <a:gd name="T18" fmla="*/ 162 w 2044"/>
                <a:gd name="T19" fmla="*/ 1078 h 1330"/>
                <a:gd name="T20" fmla="*/ 65 w 2044"/>
                <a:gd name="T21" fmla="*/ 919 h 1330"/>
                <a:gd name="T22" fmla="*/ 18 w 2044"/>
                <a:gd name="T23" fmla="*/ 732 h 1330"/>
                <a:gd name="T24" fmla="*/ 29 w 2044"/>
                <a:gd name="T25" fmla="*/ 534 h 1330"/>
                <a:gd name="T26" fmla="*/ 93 w 2044"/>
                <a:gd name="T27" fmla="*/ 356 h 1330"/>
                <a:gd name="T28" fmla="*/ 200 w 2044"/>
                <a:gd name="T29" fmla="*/ 208 h 1330"/>
                <a:gd name="T30" fmla="*/ 346 w 2044"/>
                <a:gd name="T31" fmla="*/ 95 h 1330"/>
                <a:gd name="T32" fmla="*/ 519 w 2044"/>
                <a:gd name="T33" fmla="*/ 30 h 1330"/>
                <a:gd name="T34" fmla="*/ 615 w 2044"/>
                <a:gd name="T35" fmla="*/ 19 h 1330"/>
                <a:gd name="T36" fmla="*/ 1431 w 2044"/>
                <a:gd name="T37" fmla="*/ 19 h 1330"/>
                <a:gd name="T38" fmla="*/ 1525 w 2044"/>
                <a:gd name="T39" fmla="*/ 30 h 1330"/>
                <a:gd name="T40" fmla="*/ 1698 w 2044"/>
                <a:gd name="T41" fmla="*/ 95 h 1330"/>
                <a:gd name="T42" fmla="*/ 1843 w 2044"/>
                <a:gd name="T43" fmla="*/ 208 h 1330"/>
                <a:gd name="T44" fmla="*/ 1953 w 2044"/>
                <a:gd name="T45" fmla="*/ 356 h 1330"/>
                <a:gd name="T46" fmla="*/ 2016 w 2044"/>
                <a:gd name="T47" fmla="*/ 534 h 1330"/>
                <a:gd name="T48" fmla="*/ 2035 w 2044"/>
                <a:gd name="T49" fmla="*/ 667 h 1330"/>
                <a:gd name="T50" fmla="*/ 2041 w 2044"/>
                <a:gd name="T51" fmla="*/ 598 h 1330"/>
                <a:gd name="T52" fmla="*/ 1995 w 2044"/>
                <a:gd name="T53" fmla="*/ 406 h 1330"/>
                <a:gd name="T54" fmla="*/ 1898 w 2044"/>
                <a:gd name="T55" fmla="*/ 244 h 1330"/>
                <a:gd name="T56" fmla="*/ 1761 w 2044"/>
                <a:gd name="T57" fmla="*/ 115 h 1330"/>
                <a:gd name="T58" fmla="*/ 1590 w 2044"/>
                <a:gd name="T59" fmla="*/ 30 h 1330"/>
                <a:gd name="T60" fmla="*/ 1496 w 2044"/>
                <a:gd name="T61" fmla="*/ 7 h 1330"/>
                <a:gd name="T62" fmla="*/ 1397 w 2044"/>
                <a:gd name="T63" fmla="*/ 0 h 1330"/>
                <a:gd name="T64" fmla="*/ 582 w 2044"/>
                <a:gd name="T65" fmla="*/ 5 h 1330"/>
                <a:gd name="T66" fmla="*/ 486 w 2044"/>
                <a:gd name="T67" fmla="*/ 21 h 1330"/>
                <a:gd name="T68" fmla="*/ 337 w 2044"/>
                <a:gd name="T69" fmla="*/ 82 h 1330"/>
                <a:gd name="T70" fmla="*/ 189 w 2044"/>
                <a:gd name="T71" fmla="*/ 194 h 1330"/>
                <a:gd name="T72" fmla="*/ 79 w 2044"/>
                <a:gd name="T73" fmla="*/ 348 h 1330"/>
                <a:gd name="T74" fmla="*/ 13 w 2044"/>
                <a:gd name="T75" fmla="*/ 532 h 1330"/>
                <a:gd name="T76" fmla="*/ 0 w 2044"/>
                <a:gd name="T77" fmla="*/ 667 h 1330"/>
                <a:gd name="T78" fmla="*/ 13 w 2044"/>
                <a:gd name="T79" fmla="*/ 800 h 1330"/>
                <a:gd name="T80" fmla="*/ 79 w 2044"/>
                <a:gd name="T81" fmla="*/ 982 h 1330"/>
                <a:gd name="T82" fmla="*/ 189 w 2044"/>
                <a:gd name="T83" fmla="*/ 1136 h 1330"/>
                <a:gd name="T84" fmla="*/ 337 w 2044"/>
                <a:gd name="T85" fmla="*/ 1251 h 1330"/>
                <a:gd name="T86" fmla="*/ 486 w 2044"/>
                <a:gd name="T87" fmla="*/ 1309 h 1330"/>
                <a:gd name="T88" fmla="*/ 582 w 2044"/>
                <a:gd name="T89" fmla="*/ 1328 h 1330"/>
                <a:gd name="T90" fmla="*/ 1397 w 2044"/>
                <a:gd name="T91" fmla="*/ 1330 h 1330"/>
                <a:gd name="T92" fmla="*/ 1496 w 2044"/>
                <a:gd name="T93" fmla="*/ 1322 h 1330"/>
                <a:gd name="T94" fmla="*/ 1590 w 2044"/>
                <a:gd name="T95" fmla="*/ 1300 h 1330"/>
                <a:gd name="T96" fmla="*/ 1761 w 2044"/>
                <a:gd name="T97" fmla="*/ 1217 h 1330"/>
                <a:gd name="T98" fmla="*/ 1898 w 2044"/>
                <a:gd name="T99" fmla="*/ 1089 h 1330"/>
                <a:gd name="T100" fmla="*/ 1995 w 2044"/>
                <a:gd name="T101" fmla="*/ 924 h 1330"/>
                <a:gd name="T102" fmla="*/ 2041 w 2044"/>
                <a:gd name="T103" fmla="*/ 735 h 1330"/>
                <a:gd name="T104" fmla="*/ 2035 w 2044"/>
                <a:gd name="T105" fmla="*/ 667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30">
                  <a:moveTo>
                    <a:pt x="2035" y="667"/>
                  </a:moveTo>
                  <a:lnTo>
                    <a:pt x="2027" y="667"/>
                  </a:lnTo>
                  <a:lnTo>
                    <a:pt x="2024" y="732"/>
                  </a:lnTo>
                  <a:lnTo>
                    <a:pt x="2016" y="795"/>
                  </a:lnTo>
                  <a:lnTo>
                    <a:pt x="2000" y="859"/>
                  </a:lnTo>
                  <a:lnTo>
                    <a:pt x="1977" y="919"/>
                  </a:lnTo>
                  <a:lnTo>
                    <a:pt x="1953" y="974"/>
                  </a:lnTo>
                  <a:lnTo>
                    <a:pt x="1920" y="1028"/>
                  </a:lnTo>
                  <a:lnTo>
                    <a:pt x="1885" y="1078"/>
                  </a:lnTo>
                  <a:lnTo>
                    <a:pt x="1843" y="1125"/>
                  </a:lnTo>
                  <a:lnTo>
                    <a:pt x="1799" y="1165"/>
                  </a:lnTo>
                  <a:lnTo>
                    <a:pt x="1750" y="1204"/>
                  </a:lnTo>
                  <a:lnTo>
                    <a:pt x="1698" y="1237"/>
                  </a:lnTo>
                  <a:lnTo>
                    <a:pt x="1642" y="1264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64" y="1311"/>
                  </a:lnTo>
                  <a:lnTo>
                    <a:pt x="1431" y="1314"/>
                  </a:lnTo>
                  <a:lnTo>
                    <a:pt x="1397" y="1314"/>
                  </a:lnTo>
                  <a:lnTo>
                    <a:pt x="648" y="1314"/>
                  </a:lnTo>
                  <a:lnTo>
                    <a:pt x="615" y="1314"/>
                  </a:lnTo>
                  <a:lnTo>
                    <a:pt x="582" y="1311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0" y="1264"/>
                  </a:lnTo>
                  <a:lnTo>
                    <a:pt x="346" y="1237"/>
                  </a:lnTo>
                  <a:lnTo>
                    <a:pt x="294" y="1204"/>
                  </a:lnTo>
                  <a:lnTo>
                    <a:pt x="247" y="1165"/>
                  </a:lnTo>
                  <a:lnTo>
                    <a:pt x="200" y="1125"/>
                  </a:lnTo>
                  <a:lnTo>
                    <a:pt x="162" y="1078"/>
                  </a:lnTo>
                  <a:lnTo>
                    <a:pt x="123" y="1028"/>
                  </a:lnTo>
                  <a:lnTo>
                    <a:pt x="93" y="974"/>
                  </a:lnTo>
                  <a:lnTo>
                    <a:pt x="65" y="919"/>
                  </a:lnTo>
                  <a:lnTo>
                    <a:pt x="47" y="859"/>
                  </a:lnTo>
                  <a:lnTo>
                    <a:pt x="29" y="795"/>
                  </a:lnTo>
                  <a:lnTo>
                    <a:pt x="18" y="732"/>
                  </a:lnTo>
                  <a:lnTo>
                    <a:pt x="16" y="667"/>
                  </a:lnTo>
                  <a:lnTo>
                    <a:pt x="18" y="600"/>
                  </a:lnTo>
                  <a:lnTo>
                    <a:pt x="29" y="534"/>
                  </a:lnTo>
                  <a:lnTo>
                    <a:pt x="47" y="471"/>
                  </a:lnTo>
                  <a:lnTo>
                    <a:pt x="65" y="414"/>
                  </a:lnTo>
                  <a:lnTo>
                    <a:pt x="93" y="356"/>
                  </a:lnTo>
                  <a:lnTo>
                    <a:pt x="123" y="304"/>
                  </a:lnTo>
                  <a:lnTo>
                    <a:pt x="162" y="252"/>
                  </a:lnTo>
                  <a:lnTo>
                    <a:pt x="200" y="208"/>
                  </a:lnTo>
                  <a:lnTo>
                    <a:pt x="247" y="164"/>
                  </a:lnTo>
                  <a:lnTo>
                    <a:pt x="294" y="129"/>
                  </a:lnTo>
                  <a:lnTo>
                    <a:pt x="346" y="95"/>
                  </a:lnTo>
                  <a:lnTo>
                    <a:pt x="400" y="68"/>
                  </a:lnTo>
                  <a:lnTo>
                    <a:pt x="459" y="46"/>
                  </a:lnTo>
                  <a:lnTo>
                    <a:pt x="519" y="30"/>
                  </a:lnTo>
                  <a:lnTo>
                    <a:pt x="551" y="25"/>
                  </a:lnTo>
                  <a:lnTo>
                    <a:pt x="582" y="21"/>
                  </a:lnTo>
                  <a:lnTo>
                    <a:pt x="615" y="19"/>
                  </a:lnTo>
                  <a:lnTo>
                    <a:pt x="648" y="16"/>
                  </a:lnTo>
                  <a:lnTo>
                    <a:pt x="1397" y="16"/>
                  </a:lnTo>
                  <a:lnTo>
                    <a:pt x="1431" y="19"/>
                  </a:lnTo>
                  <a:lnTo>
                    <a:pt x="1464" y="21"/>
                  </a:lnTo>
                  <a:lnTo>
                    <a:pt x="1494" y="25"/>
                  </a:lnTo>
                  <a:lnTo>
                    <a:pt x="1525" y="30"/>
                  </a:lnTo>
                  <a:lnTo>
                    <a:pt x="1585" y="46"/>
                  </a:lnTo>
                  <a:lnTo>
                    <a:pt x="1642" y="68"/>
                  </a:lnTo>
                  <a:lnTo>
                    <a:pt x="1698" y="95"/>
                  </a:lnTo>
                  <a:lnTo>
                    <a:pt x="1750" y="129"/>
                  </a:lnTo>
                  <a:lnTo>
                    <a:pt x="1799" y="164"/>
                  </a:lnTo>
                  <a:lnTo>
                    <a:pt x="1843" y="208"/>
                  </a:lnTo>
                  <a:lnTo>
                    <a:pt x="1885" y="252"/>
                  </a:lnTo>
                  <a:lnTo>
                    <a:pt x="1920" y="304"/>
                  </a:lnTo>
                  <a:lnTo>
                    <a:pt x="1953" y="356"/>
                  </a:lnTo>
                  <a:lnTo>
                    <a:pt x="1977" y="414"/>
                  </a:lnTo>
                  <a:lnTo>
                    <a:pt x="2000" y="471"/>
                  </a:lnTo>
                  <a:lnTo>
                    <a:pt x="2016" y="534"/>
                  </a:lnTo>
                  <a:lnTo>
                    <a:pt x="2024" y="600"/>
                  </a:lnTo>
                  <a:lnTo>
                    <a:pt x="2027" y="667"/>
                  </a:lnTo>
                  <a:lnTo>
                    <a:pt x="2035" y="667"/>
                  </a:lnTo>
                  <a:lnTo>
                    <a:pt x="2044" y="667"/>
                  </a:lnTo>
                  <a:lnTo>
                    <a:pt x="2044" y="631"/>
                  </a:lnTo>
                  <a:lnTo>
                    <a:pt x="2041" y="598"/>
                  </a:lnTo>
                  <a:lnTo>
                    <a:pt x="2033" y="532"/>
                  </a:lnTo>
                  <a:lnTo>
                    <a:pt x="2016" y="469"/>
                  </a:lnTo>
                  <a:lnTo>
                    <a:pt x="1995" y="406"/>
                  </a:lnTo>
                  <a:lnTo>
                    <a:pt x="1966" y="348"/>
                  </a:lnTo>
                  <a:lnTo>
                    <a:pt x="1934" y="293"/>
                  </a:lnTo>
                  <a:lnTo>
                    <a:pt x="1898" y="244"/>
                  </a:lnTo>
                  <a:lnTo>
                    <a:pt x="1856" y="194"/>
                  </a:lnTo>
                  <a:lnTo>
                    <a:pt x="1810" y="153"/>
                  </a:lnTo>
                  <a:lnTo>
                    <a:pt x="1761" y="115"/>
                  </a:lnTo>
                  <a:lnTo>
                    <a:pt x="1705" y="82"/>
                  </a:lnTo>
                  <a:lnTo>
                    <a:pt x="1651" y="54"/>
                  </a:lnTo>
                  <a:lnTo>
                    <a:pt x="1590" y="30"/>
                  </a:lnTo>
                  <a:lnTo>
                    <a:pt x="1560" y="21"/>
                  </a:lnTo>
                  <a:lnTo>
                    <a:pt x="1527" y="13"/>
                  </a:lnTo>
                  <a:lnTo>
                    <a:pt x="1496" y="7"/>
                  </a:lnTo>
                  <a:lnTo>
                    <a:pt x="1464" y="5"/>
                  </a:lnTo>
                  <a:lnTo>
                    <a:pt x="1431" y="2"/>
                  </a:lnTo>
                  <a:lnTo>
                    <a:pt x="1397" y="0"/>
                  </a:lnTo>
                  <a:lnTo>
                    <a:pt x="648" y="0"/>
                  </a:lnTo>
                  <a:lnTo>
                    <a:pt x="612" y="2"/>
                  </a:lnTo>
                  <a:lnTo>
                    <a:pt x="582" y="5"/>
                  </a:lnTo>
                  <a:lnTo>
                    <a:pt x="549" y="7"/>
                  </a:lnTo>
                  <a:lnTo>
                    <a:pt x="517" y="13"/>
                  </a:lnTo>
                  <a:lnTo>
                    <a:pt x="486" y="21"/>
                  </a:lnTo>
                  <a:lnTo>
                    <a:pt x="456" y="30"/>
                  </a:lnTo>
                  <a:lnTo>
                    <a:pt x="395" y="54"/>
                  </a:lnTo>
                  <a:lnTo>
                    <a:pt x="337" y="82"/>
                  </a:lnTo>
                  <a:lnTo>
                    <a:pt x="285" y="115"/>
                  </a:lnTo>
                  <a:lnTo>
                    <a:pt x="236" y="153"/>
                  </a:lnTo>
                  <a:lnTo>
                    <a:pt x="189" y="194"/>
                  </a:lnTo>
                  <a:lnTo>
                    <a:pt x="148" y="244"/>
                  </a:lnTo>
                  <a:lnTo>
                    <a:pt x="110" y="293"/>
                  </a:lnTo>
                  <a:lnTo>
                    <a:pt x="79" y="348"/>
                  </a:lnTo>
                  <a:lnTo>
                    <a:pt x="52" y="406"/>
                  </a:lnTo>
                  <a:lnTo>
                    <a:pt x="29" y="469"/>
                  </a:lnTo>
                  <a:lnTo>
                    <a:pt x="13" y="532"/>
                  </a:lnTo>
                  <a:lnTo>
                    <a:pt x="2" y="598"/>
                  </a:lnTo>
                  <a:lnTo>
                    <a:pt x="2" y="631"/>
                  </a:lnTo>
                  <a:lnTo>
                    <a:pt x="0" y="667"/>
                  </a:lnTo>
                  <a:lnTo>
                    <a:pt x="2" y="699"/>
                  </a:lnTo>
                  <a:lnTo>
                    <a:pt x="2" y="735"/>
                  </a:lnTo>
                  <a:lnTo>
                    <a:pt x="13" y="800"/>
                  </a:lnTo>
                  <a:lnTo>
                    <a:pt x="29" y="864"/>
                  </a:lnTo>
                  <a:lnTo>
                    <a:pt x="52" y="924"/>
                  </a:lnTo>
                  <a:lnTo>
                    <a:pt x="79" y="982"/>
                  </a:lnTo>
                  <a:lnTo>
                    <a:pt x="110" y="1037"/>
                  </a:lnTo>
                  <a:lnTo>
                    <a:pt x="148" y="1089"/>
                  </a:lnTo>
                  <a:lnTo>
                    <a:pt x="189" y="1136"/>
                  </a:lnTo>
                  <a:lnTo>
                    <a:pt x="236" y="1179"/>
                  </a:lnTo>
                  <a:lnTo>
                    <a:pt x="285" y="1217"/>
                  </a:lnTo>
                  <a:lnTo>
                    <a:pt x="337" y="1251"/>
                  </a:lnTo>
                  <a:lnTo>
                    <a:pt x="395" y="1278"/>
                  </a:lnTo>
                  <a:lnTo>
                    <a:pt x="456" y="1300"/>
                  </a:lnTo>
                  <a:lnTo>
                    <a:pt x="486" y="1309"/>
                  </a:lnTo>
                  <a:lnTo>
                    <a:pt x="517" y="1316"/>
                  </a:lnTo>
                  <a:lnTo>
                    <a:pt x="549" y="1322"/>
                  </a:lnTo>
                  <a:lnTo>
                    <a:pt x="582" y="1328"/>
                  </a:lnTo>
                  <a:lnTo>
                    <a:pt x="612" y="1330"/>
                  </a:lnTo>
                  <a:lnTo>
                    <a:pt x="648" y="1330"/>
                  </a:lnTo>
                  <a:lnTo>
                    <a:pt x="1397" y="1330"/>
                  </a:lnTo>
                  <a:lnTo>
                    <a:pt x="1431" y="1330"/>
                  </a:lnTo>
                  <a:lnTo>
                    <a:pt x="1464" y="1328"/>
                  </a:lnTo>
                  <a:lnTo>
                    <a:pt x="1496" y="1322"/>
                  </a:lnTo>
                  <a:lnTo>
                    <a:pt x="1527" y="1316"/>
                  </a:lnTo>
                  <a:lnTo>
                    <a:pt x="1560" y="1309"/>
                  </a:lnTo>
                  <a:lnTo>
                    <a:pt x="1590" y="1300"/>
                  </a:lnTo>
                  <a:lnTo>
                    <a:pt x="1651" y="1278"/>
                  </a:lnTo>
                  <a:lnTo>
                    <a:pt x="1705" y="1251"/>
                  </a:lnTo>
                  <a:lnTo>
                    <a:pt x="1761" y="1217"/>
                  </a:lnTo>
                  <a:lnTo>
                    <a:pt x="1810" y="1179"/>
                  </a:lnTo>
                  <a:lnTo>
                    <a:pt x="1856" y="1136"/>
                  </a:lnTo>
                  <a:lnTo>
                    <a:pt x="1898" y="1089"/>
                  </a:lnTo>
                  <a:lnTo>
                    <a:pt x="1934" y="1037"/>
                  </a:lnTo>
                  <a:lnTo>
                    <a:pt x="1966" y="982"/>
                  </a:lnTo>
                  <a:lnTo>
                    <a:pt x="1995" y="924"/>
                  </a:lnTo>
                  <a:lnTo>
                    <a:pt x="2016" y="864"/>
                  </a:lnTo>
                  <a:lnTo>
                    <a:pt x="2033" y="800"/>
                  </a:lnTo>
                  <a:lnTo>
                    <a:pt x="2041" y="735"/>
                  </a:lnTo>
                  <a:lnTo>
                    <a:pt x="2044" y="699"/>
                  </a:lnTo>
                  <a:lnTo>
                    <a:pt x="2044" y="667"/>
                  </a:lnTo>
                  <a:lnTo>
                    <a:pt x="2035" y="66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193"/>
            <p:cNvSpPr>
              <a:spLocks/>
            </p:cNvSpPr>
            <p:nvPr/>
          </p:nvSpPr>
          <p:spPr bwMode="auto">
            <a:xfrm>
              <a:off x="4364038" y="3989388"/>
              <a:ext cx="130175" cy="234950"/>
            </a:xfrm>
            <a:custGeom>
              <a:avLst/>
              <a:gdLst>
                <a:gd name="T0" fmla="*/ 132 w 571"/>
                <a:gd name="T1" fmla="*/ 0 h 1040"/>
                <a:gd name="T2" fmla="*/ 101 w 571"/>
                <a:gd name="T3" fmla="*/ 42 h 1040"/>
                <a:gd name="T4" fmla="*/ 77 w 571"/>
                <a:gd name="T5" fmla="*/ 85 h 1040"/>
                <a:gd name="T6" fmla="*/ 55 w 571"/>
                <a:gd name="T7" fmla="*/ 135 h 1040"/>
                <a:gd name="T8" fmla="*/ 36 w 571"/>
                <a:gd name="T9" fmla="*/ 182 h 1040"/>
                <a:gd name="T10" fmla="*/ 19 w 571"/>
                <a:gd name="T11" fmla="*/ 234 h 1040"/>
                <a:gd name="T12" fmla="*/ 8 w 571"/>
                <a:gd name="T13" fmla="*/ 286 h 1040"/>
                <a:gd name="T14" fmla="*/ 2 w 571"/>
                <a:gd name="T15" fmla="*/ 340 h 1040"/>
                <a:gd name="T16" fmla="*/ 0 w 571"/>
                <a:gd name="T17" fmla="*/ 396 h 1040"/>
                <a:gd name="T18" fmla="*/ 2 w 571"/>
                <a:gd name="T19" fmla="*/ 461 h 1040"/>
                <a:gd name="T20" fmla="*/ 13 w 571"/>
                <a:gd name="T21" fmla="*/ 524 h 1040"/>
                <a:gd name="T22" fmla="*/ 31 w 571"/>
                <a:gd name="T23" fmla="*/ 588 h 1040"/>
                <a:gd name="T24" fmla="*/ 49 w 571"/>
                <a:gd name="T25" fmla="*/ 648 h 1040"/>
                <a:gd name="T26" fmla="*/ 77 w 571"/>
                <a:gd name="T27" fmla="*/ 703 h 1040"/>
                <a:gd name="T28" fmla="*/ 107 w 571"/>
                <a:gd name="T29" fmla="*/ 757 h 1040"/>
                <a:gd name="T30" fmla="*/ 146 w 571"/>
                <a:gd name="T31" fmla="*/ 807 h 1040"/>
                <a:gd name="T32" fmla="*/ 184 w 571"/>
                <a:gd name="T33" fmla="*/ 854 h 1040"/>
                <a:gd name="T34" fmla="*/ 225 w 571"/>
                <a:gd name="T35" fmla="*/ 889 h 1040"/>
                <a:gd name="T36" fmla="*/ 267 w 571"/>
                <a:gd name="T37" fmla="*/ 925 h 1040"/>
                <a:gd name="T38" fmla="*/ 313 w 571"/>
                <a:gd name="T39" fmla="*/ 955 h 1040"/>
                <a:gd name="T40" fmla="*/ 360 w 571"/>
                <a:gd name="T41" fmla="*/ 980 h 1040"/>
                <a:gd name="T42" fmla="*/ 409 w 571"/>
                <a:gd name="T43" fmla="*/ 1002 h 1040"/>
                <a:gd name="T44" fmla="*/ 461 w 571"/>
                <a:gd name="T45" fmla="*/ 1018 h 1040"/>
                <a:gd name="T46" fmla="*/ 517 w 571"/>
                <a:gd name="T47" fmla="*/ 1032 h 1040"/>
                <a:gd name="T48" fmla="*/ 571 w 571"/>
                <a:gd name="T49" fmla="*/ 1040 h 1040"/>
                <a:gd name="T50" fmla="*/ 522 w 571"/>
                <a:gd name="T51" fmla="*/ 1027 h 1040"/>
                <a:gd name="T52" fmla="*/ 478 w 571"/>
                <a:gd name="T53" fmla="*/ 1007 h 1040"/>
                <a:gd name="T54" fmla="*/ 434 w 571"/>
                <a:gd name="T55" fmla="*/ 985 h 1040"/>
                <a:gd name="T56" fmla="*/ 391 w 571"/>
                <a:gd name="T57" fmla="*/ 960 h 1040"/>
                <a:gd name="T58" fmla="*/ 352 w 571"/>
                <a:gd name="T59" fmla="*/ 930 h 1040"/>
                <a:gd name="T60" fmla="*/ 313 w 571"/>
                <a:gd name="T61" fmla="*/ 901 h 1040"/>
                <a:gd name="T62" fmla="*/ 280 w 571"/>
                <a:gd name="T63" fmla="*/ 865 h 1040"/>
                <a:gd name="T64" fmla="*/ 247 w 571"/>
                <a:gd name="T65" fmla="*/ 829 h 1040"/>
                <a:gd name="T66" fmla="*/ 220 w 571"/>
                <a:gd name="T67" fmla="*/ 788 h 1040"/>
                <a:gd name="T68" fmla="*/ 195 w 571"/>
                <a:gd name="T69" fmla="*/ 746 h 1040"/>
                <a:gd name="T70" fmla="*/ 173 w 571"/>
                <a:gd name="T71" fmla="*/ 703 h 1040"/>
                <a:gd name="T72" fmla="*/ 154 w 571"/>
                <a:gd name="T73" fmla="*/ 656 h 1040"/>
                <a:gd name="T74" fmla="*/ 141 w 571"/>
                <a:gd name="T75" fmla="*/ 610 h 1040"/>
                <a:gd name="T76" fmla="*/ 130 w 571"/>
                <a:gd name="T77" fmla="*/ 560 h 1040"/>
                <a:gd name="T78" fmla="*/ 121 w 571"/>
                <a:gd name="T79" fmla="*/ 507 h 1040"/>
                <a:gd name="T80" fmla="*/ 121 w 571"/>
                <a:gd name="T81" fmla="*/ 455 h 1040"/>
                <a:gd name="T82" fmla="*/ 121 w 571"/>
                <a:gd name="T83" fmla="*/ 403 h 1040"/>
                <a:gd name="T84" fmla="*/ 130 w 571"/>
                <a:gd name="T85" fmla="*/ 354 h 1040"/>
                <a:gd name="T86" fmla="*/ 137 w 571"/>
                <a:gd name="T87" fmla="*/ 304 h 1040"/>
                <a:gd name="T88" fmla="*/ 154 w 571"/>
                <a:gd name="T89" fmla="*/ 258 h 1040"/>
                <a:gd name="T90" fmla="*/ 170 w 571"/>
                <a:gd name="T91" fmla="*/ 214 h 1040"/>
                <a:gd name="T92" fmla="*/ 193 w 571"/>
                <a:gd name="T93" fmla="*/ 171 h 1040"/>
                <a:gd name="T94" fmla="*/ 217 w 571"/>
                <a:gd name="T95" fmla="*/ 130 h 1040"/>
                <a:gd name="T96" fmla="*/ 245 w 571"/>
                <a:gd name="T97" fmla="*/ 88 h 1040"/>
                <a:gd name="T98" fmla="*/ 187 w 571"/>
                <a:gd name="T99" fmla="*/ 47 h 1040"/>
                <a:gd name="T100" fmla="*/ 132 w 571"/>
                <a:gd name="T101" fmla="*/ 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71" h="1040">
                  <a:moveTo>
                    <a:pt x="132" y="0"/>
                  </a:moveTo>
                  <a:lnTo>
                    <a:pt x="101" y="42"/>
                  </a:lnTo>
                  <a:lnTo>
                    <a:pt x="77" y="85"/>
                  </a:lnTo>
                  <a:lnTo>
                    <a:pt x="55" y="135"/>
                  </a:lnTo>
                  <a:lnTo>
                    <a:pt x="36" y="182"/>
                  </a:lnTo>
                  <a:lnTo>
                    <a:pt x="19" y="234"/>
                  </a:lnTo>
                  <a:lnTo>
                    <a:pt x="8" y="286"/>
                  </a:lnTo>
                  <a:lnTo>
                    <a:pt x="2" y="340"/>
                  </a:lnTo>
                  <a:lnTo>
                    <a:pt x="0" y="396"/>
                  </a:lnTo>
                  <a:lnTo>
                    <a:pt x="2" y="461"/>
                  </a:lnTo>
                  <a:lnTo>
                    <a:pt x="13" y="524"/>
                  </a:lnTo>
                  <a:lnTo>
                    <a:pt x="31" y="588"/>
                  </a:lnTo>
                  <a:lnTo>
                    <a:pt x="49" y="648"/>
                  </a:lnTo>
                  <a:lnTo>
                    <a:pt x="77" y="703"/>
                  </a:lnTo>
                  <a:lnTo>
                    <a:pt x="107" y="757"/>
                  </a:lnTo>
                  <a:lnTo>
                    <a:pt x="146" y="807"/>
                  </a:lnTo>
                  <a:lnTo>
                    <a:pt x="184" y="854"/>
                  </a:lnTo>
                  <a:lnTo>
                    <a:pt x="225" y="889"/>
                  </a:lnTo>
                  <a:lnTo>
                    <a:pt x="267" y="925"/>
                  </a:lnTo>
                  <a:lnTo>
                    <a:pt x="313" y="955"/>
                  </a:lnTo>
                  <a:lnTo>
                    <a:pt x="360" y="980"/>
                  </a:lnTo>
                  <a:lnTo>
                    <a:pt x="409" y="1002"/>
                  </a:lnTo>
                  <a:lnTo>
                    <a:pt x="461" y="1018"/>
                  </a:lnTo>
                  <a:lnTo>
                    <a:pt x="517" y="1032"/>
                  </a:lnTo>
                  <a:lnTo>
                    <a:pt x="571" y="1040"/>
                  </a:lnTo>
                  <a:lnTo>
                    <a:pt x="522" y="1027"/>
                  </a:lnTo>
                  <a:lnTo>
                    <a:pt x="478" y="1007"/>
                  </a:lnTo>
                  <a:lnTo>
                    <a:pt x="434" y="985"/>
                  </a:lnTo>
                  <a:lnTo>
                    <a:pt x="391" y="960"/>
                  </a:lnTo>
                  <a:lnTo>
                    <a:pt x="352" y="930"/>
                  </a:lnTo>
                  <a:lnTo>
                    <a:pt x="313" y="901"/>
                  </a:lnTo>
                  <a:lnTo>
                    <a:pt x="280" y="865"/>
                  </a:lnTo>
                  <a:lnTo>
                    <a:pt x="247" y="829"/>
                  </a:lnTo>
                  <a:lnTo>
                    <a:pt x="220" y="788"/>
                  </a:lnTo>
                  <a:lnTo>
                    <a:pt x="195" y="746"/>
                  </a:lnTo>
                  <a:lnTo>
                    <a:pt x="173" y="703"/>
                  </a:lnTo>
                  <a:lnTo>
                    <a:pt x="154" y="656"/>
                  </a:lnTo>
                  <a:lnTo>
                    <a:pt x="141" y="610"/>
                  </a:lnTo>
                  <a:lnTo>
                    <a:pt x="130" y="560"/>
                  </a:lnTo>
                  <a:lnTo>
                    <a:pt x="121" y="507"/>
                  </a:lnTo>
                  <a:lnTo>
                    <a:pt x="121" y="455"/>
                  </a:lnTo>
                  <a:lnTo>
                    <a:pt x="121" y="403"/>
                  </a:lnTo>
                  <a:lnTo>
                    <a:pt x="130" y="354"/>
                  </a:lnTo>
                  <a:lnTo>
                    <a:pt x="137" y="304"/>
                  </a:lnTo>
                  <a:lnTo>
                    <a:pt x="154" y="258"/>
                  </a:lnTo>
                  <a:lnTo>
                    <a:pt x="170" y="214"/>
                  </a:lnTo>
                  <a:lnTo>
                    <a:pt x="193" y="171"/>
                  </a:lnTo>
                  <a:lnTo>
                    <a:pt x="217" y="130"/>
                  </a:lnTo>
                  <a:lnTo>
                    <a:pt x="245" y="88"/>
                  </a:lnTo>
                  <a:lnTo>
                    <a:pt x="187" y="47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194"/>
            <p:cNvSpPr>
              <a:spLocks/>
            </p:cNvSpPr>
            <p:nvPr/>
          </p:nvSpPr>
          <p:spPr bwMode="auto">
            <a:xfrm>
              <a:off x="4362451" y="3987800"/>
              <a:ext cx="142875" cy="239713"/>
            </a:xfrm>
            <a:custGeom>
              <a:avLst/>
              <a:gdLst>
                <a:gd name="T0" fmla="*/ 135 w 632"/>
                <a:gd name="T1" fmla="*/ 0 h 1059"/>
                <a:gd name="T2" fmla="*/ 105 w 632"/>
                <a:gd name="T3" fmla="*/ 44 h 1059"/>
                <a:gd name="T4" fmla="*/ 81 w 632"/>
                <a:gd name="T5" fmla="*/ 91 h 1059"/>
                <a:gd name="T6" fmla="*/ 56 w 632"/>
                <a:gd name="T7" fmla="*/ 138 h 1059"/>
                <a:gd name="T8" fmla="*/ 36 w 632"/>
                <a:gd name="T9" fmla="*/ 186 h 1059"/>
                <a:gd name="T10" fmla="*/ 22 w 632"/>
                <a:gd name="T11" fmla="*/ 239 h 1059"/>
                <a:gd name="T12" fmla="*/ 11 w 632"/>
                <a:gd name="T13" fmla="*/ 291 h 1059"/>
                <a:gd name="T14" fmla="*/ 4 w 632"/>
                <a:gd name="T15" fmla="*/ 346 h 1059"/>
                <a:gd name="T16" fmla="*/ 0 w 632"/>
                <a:gd name="T17" fmla="*/ 404 h 1059"/>
                <a:gd name="T18" fmla="*/ 4 w 632"/>
                <a:gd name="T19" fmla="*/ 469 h 1059"/>
                <a:gd name="T20" fmla="*/ 15 w 632"/>
                <a:gd name="T21" fmla="*/ 535 h 1059"/>
                <a:gd name="T22" fmla="*/ 31 w 632"/>
                <a:gd name="T23" fmla="*/ 596 h 1059"/>
                <a:gd name="T24" fmla="*/ 51 w 632"/>
                <a:gd name="T25" fmla="*/ 656 h 1059"/>
                <a:gd name="T26" fmla="*/ 78 w 632"/>
                <a:gd name="T27" fmla="*/ 713 h 1059"/>
                <a:gd name="T28" fmla="*/ 108 w 632"/>
                <a:gd name="T29" fmla="*/ 769 h 1059"/>
                <a:gd name="T30" fmla="*/ 146 w 632"/>
                <a:gd name="T31" fmla="*/ 817 h 1059"/>
                <a:gd name="T32" fmla="*/ 184 w 632"/>
                <a:gd name="T33" fmla="*/ 864 h 1059"/>
                <a:gd name="T34" fmla="*/ 231 w 632"/>
                <a:gd name="T35" fmla="*/ 905 h 1059"/>
                <a:gd name="T36" fmla="*/ 278 w 632"/>
                <a:gd name="T37" fmla="*/ 943 h 1059"/>
                <a:gd name="T38" fmla="*/ 330 w 632"/>
                <a:gd name="T39" fmla="*/ 977 h 1059"/>
                <a:gd name="T40" fmla="*/ 386 w 632"/>
                <a:gd name="T41" fmla="*/ 1004 h 1059"/>
                <a:gd name="T42" fmla="*/ 443 w 632"/>
                <a:gd name="T43" fmla="*/ 1029 h 1059"/>
                <a:gd name="T44" fmla="*/ 506 w 632"/>
                <a:gd name="T45" fmla="*/ 1046 h 1059"/>
                <a:gd name="T46" fmla="*/ 567 w 632"/>
                <a:gd name="T47" fmla="*/ 1056 h 1059"/>
                <a:gd name="T48" fmla="*/ 600 w 632"/>
                <a:gd name="T49" fmla="*/ 1059 h 1059"/>
                <a:gd name="T50" fmla="*/ 632 w 632"/>
                <a:gd name="T51" fmla="*/ 1059 h 1059"/>
                <a:gd name="T52" fmla="*/ 580 w 632"/>
                <a:gd name="T53" fmla="*/ 1048 h 1059"/>
                <a:gd name="T54" fmla="*/ 526 w 632"/>
                <a:gd name="T55" fmla="*/ 1040 h 1059"/>
                <a:gd name="T56" fmla="*/ 470 w 632"/>
                <a:gd name="T57" fmla="*/ 1026 h 1059"/>
                <a:gd name="T58" fmla="*/ 418 w 632"/>
                <a:gd name="T59" fmla="*/ 1010 h 1059"/>
                <a:gd name="T60" fmla="*/ 369 w 632"/>
                <a:gd name="T61" fmla="*/ 988 h 1059"/>
                <a:gd name="T62" fmla="*/ 322 w 632"/>
                <a:gd name="T63" fmla="*/ 963 h 1059"/>
                <a:gd name="T64" fmla="*/ 276 w 632"/>
                <a:gd name="T65" fmla="*/ 933 h 1059"/>
                <a:gd name="T66" fmla="*/ 234 w 632"/>
                <a:gd name="T67" fmla="*/ 897 h 1059"/>
                <a:gd name="T68" fmla="*/ 193 w 632"/>
                <a:gd name="T69" fmla="*/ 862 h 1059"/>
                <a:gd name="T70" fmla="*/ 155 w 632"/>
                <a:gd name="T71" fmla="*/ 815 h 1059"/>
                <a:gd name="T72" fmla="*/ 116 w 632"/>
                <a:gd name="T73" fmla="*/ 765 h 1059"/>
                <a:gd name="T74" fmla="*/ 86 w 632"/>
                <a:gd name="T75" fmla="*/ 711 h 1059"/>
                <a:gd name="T76" fmla="*/ 58 w 632"/>
                <a:gd name="T77" fmla="*/ 656 h 1059"/>
                <a:gd name="T78" fmla="*/ 40 w 632"/>
                <a:gd name="T79" fmla="*/ 596 h 1059"/>
                <a:gd name="T80" fmla="*/ 22 w 632"/>
                <a:gd name="T81" fmla="*/ 532 h 1059"/>
                <a:gd name="T82" fmla="*/ 11 w 632"/>
                <a:gd name="T83" fmla="*/ 469 h 1059"/>
                <a:gd name="T84" fmla="*/ 9 w 632"/>
                <a:gd name="T85" fmla="*/ 404 h 1059"/>
                <a:gd name="T86" fmla="*/ 11 w 632"/>
                <a:gd name="T87" fmla="*/ 348 h 1059"/>
                <a:gd name="T88" fmla="*/ 17 w 632"/>
                <a:gd name="T89" fmla="*/ 294 h 1059"/>
                <a:gd name="T90" fmla="*/ 28 w 632"/>
                <a:gd name="T91" fmla="*/ 242 h 1059"/>
                <a:gd name="T92" fmla="*/ 45 w 632"/>
                <a:gd name="T93" fmla="*/ 190 h 1059"/>
                <a:gd name="T94" fmla="*/ 64 w 632"/>
                <a:gd name="T95" fmla="*/ 143 h 1059"/>
                <a:gd name="T96" fmla="*/ 86 w 632"/>
                <a:gd name="T97" fmla="*/ 93 h 1059"/>
                <a:gd name="T98" fmla="*/ 110 w 632"/>
                <a:gd name="T99" fmla="*/ 50 h 1059"/>
                <a:gd name="T100" fmla="*/ 141 w 632"/>
                <a:gd name="T101" fmla="*/ 8 h 1059"/>
                <a:gd name="T102" fmla="*/ 139 w 632"/>
                <a:gd name="T103" fmla="*/ 5 h 1059"/>
                <a:gd name="T104" fmla="*/ 135 w 632"/>
                <a:gd name="T105" fmla="*/ 0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059">
                  <a:moveTo>
                    <a:pt x="135" y="0"/>
                  </a:moveTo>
                  <a:lnTo>
                    <a:pt x="105" y="44"/>
                  </a:lnTo>
                  <a:lnTo>
                    <a:pt x="81" y="91"/>
                  </a:lnTo>
                  <a:lnTo>
                    <a:pt x="56" y="138"/>
                  </a:lnTo>
                  <a:lnTo>
                    <a:pt x="36" y="186"/>
                  </a:lnTo>
                  <a:lnTo>
                    <a:pt x="22" y="239"/>
                  </a:lnTo>
                  <a:lnTo>
                    <a:pt x="11" y="291"/>
                  </a:lnTo>
                  <a:lnTo>
                    <a:pt x="4" y="346"/>
                  </a:lnTo>
                  <a:lnTo>
                    <a:pt x="0" y="404"/>
                  </a:lnTo>
                  <a:lnTo>
                    <a:pt x="4" y="469"/>
                  </a:lnTo>
                  <a:lnTo>
                    <a:pt x="15" y="535"/>
                  </a:lnTo>
                  <a:lnTo>
                    <a:pt x="31" y="596"/>
                  </a:lnTo>
                  <a:lnTo>
                    <a:pt x="51" y="656"/>
                  </a:lnTo>
                  <a:lnTo>
                    <a:pt x="78" y="713"/>
                  </a:lnTo>
                  <a:lnTo>
                    <a:pt x="108" y="769"/>
                  </a:lnTo>
                  <a:lnTo>
                    <a:pt x="146" y="817"/>
                  </a:lnTo>
                  <a:lnTo>
                    <a:pt x="184" y="864"/>
                  </a:lnTo>
                  <a:lnTo>
                    <a:pt x="231" y="905"/>
                  </a:lnTo>
                  <a:lnTo>
                    <a:pt x="278" y="943"/>
                  </a:lnTo>
                  <a:lnTo>
                    <a:pt x="330" y="977"/>
                  </a:lnTo>
                  <a:lnTo>
                    <a:pt x="386" y="1004"/>
                  </a:lnTo>
                  <a:lnTo>
                    <a:pt x="443" y="1029"/>
                  </a:lnTo>
                  <a:lnTo>
                    <a:pt x="506" y="1046"/>
                  </a:lnTo>
                  <a:lnTo>
                    <a:pt x="567" y="1056"/>
                  </a:lnTo>
                  <a:lnTo>
                    <a:pt x="600" y="1059"/>
                  </a:lnTo>
                  <a:lnTo>
                    <a:pt x="632" y="1059"/>
                  </a:lnTo>
                  <a:lnTo>
                    <a:pt x="580" y="1048"/>
                  </a:lnTo>
                  <a:lnTo>
                    <a:pt x="526" y="1040"/>
                  </a:lnTo>
                  <a:lnTo>
                    <a:pt x="470" y="1026"/>
                  </a:lnTo>
                  <a:lnTo>
                    <a:pt x="418" y="1010"/>
                  </a:lnTo>
                  <a:lnTo>
                    <a:pt x="369" y="988"/>
                  </a:lnTo>
                  <a:lnTo>
                    <a:pt x="322" y="963"/>
                  </a:lnTo>
                  <a:lnTo>
                    <a:pt x="276" y="933"/>
                  </a:lnTo>
                  <a:lnTo>
                    <a:pt x="234" y="897"/>
                  </a:lnTo>
                  <a:lnTo>
                    <a:pt x="193" y="862"/>
                  </a:lnTo>
                  <a:lnTo>
                    <a:pt x="155" y="815"/>
                  </a:lnTo>
                  <a:lnTo>
                    <a:pt x="116" y="765"/>
                  </a:lnTo>
                  <a:lnTo>
                    <a:pt x="86" y="711"/>
                  </a:lnTo>
                  <a:lnTo>
                    <a:pt x="58" y="656"/>
                  </a:lnTo>
                  <a:lnTo>
                    <a:pt x="40" y="596"/>
                  </a:lnTo>
                  <a:lnTo>
                    <a:pt x="22" y="532"/>
                  </a:lnTo>
                  <a:lnTo>
                    <a:pt x="11" y="469"/>
                  </a:lnTo>
                  <a:lnTo>
                    <a:pt x="9" y="404"/>
                  </a:lnTo>
                  <a:lnTo>
                    <a:pt x="11" y="348"/>
                  </a:lnTo>
                  <a:lnTo>
                    <a:pt x="17" y="294"/>
                  </a:lnTo>
                  <a:lnTo>
                    <a:pt x="28" y="242"/>
                  </a:lnTo>
                  <a:lnTo>
                    <a:pt x="45" y="190"/>
                  </a:lnTo>
                  <a:lnTo>
                    <a:pt x="64" y="143"/>
                  </a:lnTo>
                  <a:lnTo>
                    <a:pt x="86" y="93"/>
                  </a:lnTo>
                  <a:lnTo>
                    <a:pt x="110" y="50"/>
                  </a:lnTo>
                  <a:lnTo>
                    <a:pt x="141" y="8"/>
                  </a:lnTo>
                  <a:lnTo>
                    <a:pt x="139" y="5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195"/>
            <p:cNvSpPr>
              <a:spLocks/>
            </p:cNvSpPr>
            <p:nvPr/>
          </p:nvSpPr>
          <p:spPr bwMode="auto">
            <a:xfrm>
              <a:off x="4800601" y="4011613"/>
              <a:ext cx="17463" cy="39688"/>
            </a:xfrm>
            <a:custGeom>
              <a:avLst/>
              <a:gdLst>
                <a:gd name="T0" fmla="*/ 24 w 82"/>
                <a:gd name="T1" fmla="*/ 0 h 176"/>
                <a:gd name="T2" fmla="*/ 0 w 82"/>
                <a:gd name="T3" fmla="*/ 11 h 176"/>
                <a:gd name="T4" fmla="*/ 24 w 82"/>
                <a:gd name="T5" fmla="*/ 50 h 176"/>
                <a:gd name="T6" fmla="*/ 46 w 82"/>
                <a:gd name="T7" fmla="*/ 92 h 176"/>
                <a:gd name="T8" fmla="*/ 65 w 82"/>
                <a:gd name="T9" fmla="*/ 133 h 176"/>
                <a:gd name="T10" fmla="*/ 82 w 82"/>
                <a:gd name="T11" fmla="*/ 176 h 176"/>
                <a:gd name="T12" fmla="*/ 71 w 82"/>
                <a:gd name="T13" fmla="*/ 130 h 176"/>
                <a:gd name="T14" fmla="*/ 58 w 82"/>
                <a:gd name="T15" fmla="*/ 86 h 176"/>
                <a:gd name="T16" fmla="*/ 43 w 82"/>
                <a:gd name="T17" fmla="*/ 42 h 176"/>
                <a:gd name="T18" fmla="*/ 24 w 82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176">
                  <a:moveTo>
                    <a:pt x="24" y="0"/>
                  </a:moveTo>
                  <a:lnTo>
                    <a:pt x="0" y="11"/>
                  </a:lnTo>
                  <a:lnTo>
                    <a:pt x="24" y="50"/>
                  </a:lnTo>
                  <a:lnTo>
                    <a:pt x="46" y="92"/>
                  </a:lnTo>
                  <a:lnTo>
                    <a:pt x="65" y="133"/>
                  </a:lnTo>
                  <a:lnTo>
                    <a:pt x="82" y="176"/>
                  </a:lnTo>
                  <a:lnTo>
                    <a:pt x="71" y="130"/>
                  </a:lnTo>
                  <a:lnTo>
                    <a:pt x="58" y="86"/>
                  </a:lnTo>
                  <a:lnTo>
                    <a:pt x="43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196"/>
            <p:cNvSpPr>
              <a:spLocks/>
            </p:cNvSpPr>
            <p:nvPr/>
          </p:nvSpPr>
          <p:spPr bwMode="auto">
            <a:xfrm>
              <a:off x="4805363" y="4011613"/>
              <a:ext cx="17463" cy="55563"/>
            </a:xfrm>
            <a:custGeom>
              <a:avLst/>
              <a:gdLst>
                <a:gd name="T0" fmla="*/ 5 w 74"/>
                <a:gd name="T1" fmla="*/ 0 h 250"/>
                <a:gd name="T2" fmla="*/ 0 w 74"/>
                <a:gd name="T3" fmla="*/ 5 h 250"/>
                <a:gd name="T4" fmla="*/ 19 w 74"/>
                <a:gd name="T5" fmla="*/ 47 h 250"/>
                <a:gd name="T6" fmla="*/ 34 w 74"/>
                <a:gd name="T7" fmla="*/ 91 h 250"/>
                <a:gd name="T8" fmla="*/ 47 w 74"/>
                <a:gd name="T9" fmla="*/ 135 h 250"/>
                <a:gd name="T10" fmla="*/ 58 w 74"/>
                <a:gd name="T11" fmla="*/ 181 h 250"/>
                <a:gd name="T12" fmla="*/ 66 w 74"/>
                <a:gd name="T13" fmla="*/ 214 h 250"/>
                <a:gd name="T14" fmla="*/ 74 w 74"/>
                <a:gd name="T15" fmla="*/ 250 h 250"/>
                <a:gd name="T16" fmla="*/ 72 w 74"/>
                <a:gd name="T17" fmla="*/ 217 h 250"/>
                <a:gd name="T18" fmla="*/ 66 w 74"/>
                <a:gd name="T19" fmla="*/ 184 h 250"/>
                <a:gd name="T20" fmla="*/ 52 w 74"/>
                <a:gd name="T21" fmla="*/ 121 h 250"/>
                <a:gd name="T22" fmla="*/ 30 w 74"/>
                <a:gd name="T23" fmla="*/ 61 h 250"/>
                <a:gd name="T24" fmla="*/ 5 w 74"/>
                <a:gd name="T2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250">
                  <a:moveTo>
                    <a:pt x="5" y="0"/>
                  </a:moveTo>
                  <a:lnTo>
                    <a:pt x="0" y="5"/>
                  </a:lnTo>
                  <a:lnTo>
                    <a:pt x="19" y="47"/>
                  </a:lnTo>
                  <a:lnTo>
                    <a:pt x="34" y="91"/>
                  </a:lnTo>
                  <a:lnTo>
                    <a:pt x="47" y="135"/>
                  </a:lnTo>
                  <a:lnTo>
                    <a:pt x="58" y="181"/>
                  </a:lnTo>
                  <a:lnTo>
                    <a:pt x="66" y="214"/>
                  </a:lnTo>
                  <a:lnTo>
                    <a:pt x="74" y="250"/>
                  </a:lnTo>
                  <a:lnTo>
                    <a:pt x="72" y="217"/>
                  </a:lnTo>
                  <a:lnTo>
                    <a:pt x="66" y="184"/>
                  </a:lnTo>
                  <a:lnTo>
                    <a:pt x="52" y="121"/>
                  </a:lnTo>
                  <a:lnTo>
                    <a:pt x="30" y="6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197"/>
            <p:cNvSpPr>
              <a:spLocks/>
            </p:cNvSpPr>
            <p:nvPr/>
          </p:nvSpPr>
          <p:spPr bwMode="auto">
            <a:xfrm>
              <a:off x="4394201" y="3957638"/>
              <a:ext cx="428625" cy="269875"/>
            </a:xfrm>
            <a:custGeom>
              <a:avLst/>
              <a:gdLst>
                <a:gd name="T0" fmla="*/ 1887 w 1889"/>
                <a:gd name="T1" fmla="*/ 656 h 1191"/>
                <a:gd name="T2" fmla="*/ 1865 w 1889"/>
                <a:gd name="T3" fmla="*/ 773 h 1191"/>
                <a:gd name="T4" fmla="*/ 1818 w 1889"/>
                <a:gd name="T5" fmla="*/ 881 h 1191"/>
                <a:gd name="T6" fmla="*/ 1755 w 1889"/>
                <a:gd name="T7" fmla="*/ 974 h 1191"/>
                <a:gd name="T8" fmla="*/ 1675 w 1889"/>
                <a:gd name="T9" fmla="*/ 1057 h 1191"/>
                <a:gd name="T10" fmla="*/ 1579 w 1889"/>
                <a:gd name="T11" fmla="*/ 1120 h 1191"/>
                <a:gd name="T12" fmla="*/ 1472 w 1889"/>
                <a:gd name="T13" fmla="*/ 1163 h 1191"/>
                <a:gd name="T14" fmla="*/ 1356 w 1889"/>
                <a:gd name="T15" fmla="*/ 1188 h 1191"/>
                <a:gd name="T16" fmla="*/ 596 w 1889"/>
                <a:gd name="T17" fmla="*/ 1191 h 1191"/>
                <a:gd name="T18" fmla="*/ 475 w 1889"/>
                <a:gd name="T19" fmla="*/ 1180 h 1191"/>
                <a:gd name="T20" fmla="*/ 362 w 1889"/>
                <a:gd name="T21" fmla="*/ 1145 h 1191"/>
                <a:gd name="T22" fmla="*/ 261 w 1889"/>
                <a:gd name="T23" fmla="*/ 1090 h 1191"/>
                <a:gd name="T24" fmla="*/ 173 w 1889"/>
                <a:gd name="T25" fmla="*/ 1018 h 1191"/>
                <a:gd name="T26" fmla="*/ 101 w 1889"/>
                <a:gd name="T27" fmla="*/ 928 h 1191"/>
                <a:gd name="T28" fmla="*/ 45 w 1889"/>
                <a:gd name="T29" fmla="*/ 829 h 1191"/>
                <a:gd name="T30" fmla="*/ 11 w 1889"/>
                <a:gd name="T31" fmla="*/ 716 h 1191"/>
                <a:gd name="T32" fmla="*/ 0 w 1889"/>
                <a:gd name="T33" fmla="*/ 595 h 1191"/>
                <a:gd name="T34" fmla="*/ 11 w 1889"/>
                <a:gd name="T35" fmla="*/ 478 h 1191"/>
                <a:gd name="T36" fmla="*/ 45 w 1889"/>
                <a:gd name="T37" fmla="*/ 365 h 1191"/>
                <a:gd name="T38" fmla="*/ 101 w 1889"/>
                <a:gd name="T39" fmla="*/ 264 h 1191"/>
                <a:gd name="T40" fmla="*/ 173 w 1889"/>
                <a:gd name="T41" fmla="*/ 176 h 1191"/>
                <a:gd name="T42" fmla="*/ 261 w 1889"/>
                <a:gd name="T43" fmla="*/ 102 h 1191"/>
                <a:gd name="T44" fmla="*/ 362 w 1889"/>
                <a:gd name="T45" fmla="*/ 47 h 1191"/>
                <a:gd name="T46" fmla="*/ 475 w 1889"/>
                <a:gd name="T47" fmla="*/ 14 h 1191"/>
                <a:gd name="T48" fmla="*/ 596 w 1889"/>
                <a:gd name="T49" fmla="*/ 0 h 1191"/>
                <a:gd name="T50" fmla="*/ 1356 w 1889"/>
                <a:gd name="T51" fmla="*/ 6 h 1191"/>
                <a:gd name="T52" fmla="*/ 1472 w 1889"/>
                <a:gd name="T53" fmla="*/ 27 h 1191"/>
                <a:gd name="T54" fmla="*/ 1579 w 1889"/>
                <a:gd name="T55" fmla="*/ 74 h 1191"/>
                <a:gd name="T56" fmla="*/ 1675 w 1889"/>
                <a:gd name="T57" fmla="*/ 137 h 1191"/>
                <a:gd name="T58" fmla="*/ 1755 w 1889"/>
                <a:gd name="T59" fmla="*/ 217 h 1191"/>
                <a:gd name="T60" fmla="*/ 1818 w 1889"/>
                <a:gd name="T61" fmla="*/ 313 h 1191"/>
                <a:gd name="T62" fmla="*/ 1865 w 1889"/>
                <a:gd name="T63" fmla="*/ 420 h 1191"/>
                <a:gd name="T64" fmla="*/ 1887 w 1889"/>
                <a:gd name="T65" fmla="*/ 536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89" h="1191">
                  <a:moveTo>
                    <a:pt x="1889" y="595"/>
                  </a:moveTo>
                  <a:lnTo>
                    <a:pt x="1887" y="656"/>
                  </a:lnTo>
                  <a:lnTo>
                    <a:pt x="1878" y="716"/>
                  </a:lnTo>
                  <a:lnTo>
                    <a:pt x="1865" y="773"/>
                  </a:lnTo>
                  <a:lnTo>
                    <a:pt x="1843" y="829"/>
                  </a:lnTo>
                  <a:lnTo>
                    <a:pt x="1818" y="881"/>
                  </a:lnTo>
                  <a:lnTo>
                    <a:pt x="1788" y="928"/>
                  </a:lnTo>
                  <a:lnTo>
                    <a:pt x="1755" y="974"/>
                  </a:lnTo>
                  <a:lnTo>
                    <a:pt x="1716" y="1018"/>
                  </a:lnTo>
                  <a:lnTo>
                    <a:pt x="1675" y="1057"/>
                  </a:lnTo>
                  <a:lnTo>
                    <a:pt x="1629" y="1090"/>
                  </a:lnTo>
                  <a:lnTo>
                    <a:pt x="1579" y="1120"/>
                  </a:lnTo>
                  <a:lnTo>
                    <a:pt x="1527" y="1145"/>
                  </a:lnTo>
                  <a:lnTo>
                    <a:pt x="1472" y="1163"/>
                  </a:lnTo>
                  <a:lnTo>
                    <a:pt x="1414" y="1180"/>
                  </a:lnTo>
                  <a:lnTo>
                    <a:pt x="1356" y="1188"/>
                  </a:lnTo>
                  <a:lnTo>
                    <a:pt x="1296" y="1191"/>
                  </a:lnTo>
                  <a:lnTo>
                    <a:pt x="596" y="1191"/>
                  </a:lnTo>
                  <a:lnTo>
                    <a:pt x="533" y="1188"/>
                  </a:lnTo>
                  <a:lnTo>
                    <a:pt x="475" y="1180"/>
                  </a:lnTo>
                  <a:lnTo>
                    <a:pt x="417" y="1163"/>
                  </a:lnTo>
                  <a:lnTo>
                    <a:pt x="362" y="1145"/>
                  </a:lnTo>
                  <a:lnTo>
                    <a:pt x="310" y="1120"/>
                  </a:lnTo>
                  <a:lnTo>
                    <a:pt x="261" y="1090"/>
                  </a:lnTo>
                  <a:lnTo>
                    <a:pt x="216" y="1057"/>
                  </a:lnTo>
                  <a:lnTo>
                    <a:pt x="173" y="1018"/>
                  </a:lnTo>
                  <a:lnTo>
                    <a:pt x="133" y="974"/>
                  </a:lnTo>
                  <a:lnTo>
                    <a:pt x="101" y="928"/>
                  </a:lnTo>
                  <a:lnTo>
                    <a:pt x="70" y="881"/>
                  </a:lnTo>
                  <a:lnTo>
                    <a:pt x="45" y="829"/>
                  </a:lnTo>
                  <a:lnTo>
                    <a:pt x="24" y="773"/>
                  </a:lnTo>
                  <a:lnTo>
                    <a:pt x="11" y="716"/>
                  </a:lnTo>
                  <a:lnTo>
                    <a:pt x="2" y="656"/>
                  </a:lnTo>
                  <a:lnTo>
                    <a:pt x="0" y="595"/>
                  </a:lnTo>
                  <a:lnTo>
                    <a:pt x="2" y="536"/>
                  </a:lnTo>
                  <a:lnTo>
                    <a:pt x="11" y="478"/>
                  </a:lnTo>
                  <a:lnTo>
                    <a:pt x="24" y="420"/>
                  </a:lnTo>
                  <a:lnTo>
                    <a:pt x="45" y="365"/>
                  </a:lnTo>
                  <a:lnTo>
                    <a:pt x="70" y="313"/>
                  </a:lnTo>
                  <a:lnTo>
                    <a:pt x="101" y="264"/>
                  </a:lnTo>
                  <a:lnTo>
                    <a:pt x="133" y="217"/>
                  </a:lnTo>
                  <a:lnTo>
                    <a:pt x="173" y="176"/>
                  </a:lnTo>
                  <a:lnTo>
                    <a:pt x="216" y="137"/>
                  </a:lnTo>
                  <a:lnTo>
                    <a:pt x="261" y="102"/>
                  </a:lnTo>
                  <a:lnTo>
                    <a:pt x="310" y="74"/>
                  </a:lnTo>
                  <a:lnTo>
                    <a:pt x="362" y="47"/>
                  </a:lnTo>
                  <a:lnTo>
                    <a:pt x="417" y="27"/>
                  </a:lnTo>
                  <a:lnTo>
                    <a:pt x="475" y="14"/>
                  </a:lnTo>
                  <a:lnTo>
                    <a:pt x="533" y="6"/>
                  </a:lnTo>
                  <a:lnTo>
                    <a:pt x="596" y="0"/>
                  </a:lnTo>
                  <a:lnTo>
                    <a:pt x="1296" y="0"/>
                  </a:lnTo>
                  <a:lnTo>
                    <a:pt x="1356" y="6"/>
                  </a:lnTo>
                  <a:lnTo>
                    <a:pt x="1414" y="14"/>
                  </a:lnTo>
                  <a:lnTo>
                    <a:pt x="1472" y="27"/>
                  </a:lnTo>
                  <a:lnTo>
                    <a:pt x="1527" y="47"/>
                  </a:lnTo>
                  <a:lnTo>
                    <a:pt x="1579" y="74"/>
                  </a:lnTo>
                  <a:lnTo>
                    <a:pt x="1629" y="102"/>
                  </a:lnTo>
                  <a:lnTo>
                    <a:pt x="1675" y="137"/>
                  </a:lnTo>
                  <a:lnTo>
                    <a:pt x="1716" y="176"/>
                  </a:lnTo>
                  <a:lnTo>
                    <a:pt x="1755" y="217"/>
                  </a:lnTo>
                  <a:lnTo>
                    <a:pt x="1788" y="264"/>
                  </a:lnTo>
                  <a:lnTo>
                    <a:pt x="1818" y="313"/>
                  </a:lnTo>
                  <a:lnTo>
                    <a:pt x="1843" y="365"/>
                  </a:lnTo>
                  <a:lnTo>
                    <a:pt x="1865" y="420"/>
                  </a:lnTo>
                  <a:lnTo>
                    <a:pt x="1878" y="478"/>
                  </a:lnTo>
                  <a:lnTo>
                    <a:pt x="1887" y="536"/>
                  </a:lnTo>
                  <a:lnTo>
                    <a:pt x="1889" y="595"/>
                  </a:lnTo>
                  <a:close/>
                </a:path>
              </a:pathLst>
            </a:custGeom>
            <a:solidFill>
              <a:srgbClr val="9CB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198"/>
            <p:cNvSpPr>
              <a:spLocks/>
            </p:cNvSpPr>
            <p:nvPr/>
          </p:nvSpPr>
          <p:spPr bwMode="auto">
            <a:xfrm>
              <a:off x="4391026" y="3956050"/>
              <a:ext cx="433388" cy="273050"/>
            </a:xfrm>
            <a:custGeom>
              <a:avLst/>
              <a:gdLst>
                <a:gd name="T0" fmla="*/ 1887 w 1907"/>
                <a:gd name="T1" fmla="*/ 663 h 1206"/>
                <a:gd name="T2" fmla="*/ 1846 w 1907"/>
                <a:gd name="T3" fmla="*/ 830 h 1206"/>
                <a:gd name="T4" fmla="*/ 1759 w 1907"/>
                <a:gd name="T5" fmla="*/ 976 h 1206"/>
                <a:gd name="T6" fmla="*/ 1631 w 1907"/>
                <a:gd name="T7" fmla="*/ 1091 h 1206"/>
                <a:gd name="T8" fmla="*/ 1478 w 1907"/>
                <a:gd name="T9" fmla="*/ 1163 h 1206"/>
                <a:gd name="T10" fmla="*/ 1305 w 1907"/>
                <a:gd name="T11" fmla="*/ 1190 h 1206"/>
                <a:gd name="T12" fmla="*/ 484 w 1907"/>
                <a:gd name="T13" fmla="*/ 1179 h 1206"/>
                <a:gd name="T14" fmla="*/ 324 w 1907"/>
                <a:gd name="T15" fmla="*/ 1118 h 1206"/>
                <a:gd name="T16" fmla="*/ 187 w 1907"/>
                <a:gd name="T17" fmla="*/ 1017 h 1206"/>
                <a:gd name="T18" fmla="*/ 85 w 1907"/>
                <a:gd name="T19" fmla="*/ 883 h 1206"/>
                <a:gd name="T20" fmla="*/ 27 w 1907"/>
                <a:gd name="T21" fmla="*/ 721 h 1206"/>
                <a:gd name="T22" fmla="*/ 20 w 1907"/>
                <a:gd name="T23" fmla="*/ 543 h 1206"/>
                <a:gd name="T24" fmla="*/ 61 w 1907"/>
                <a:gd name="T25" fmla="*/ 375 h 1206"/>
                <a:gd name="T26" fmla="*/ 151 w 1907"/>
                <a:gd name="T27" fmla="*/ 230 h 1206"/>
                <a:gd name="T28" fmla="*/ 275 w 1907"/>
                <a:gd name="T29" fmla="*/ 117 h 1206"/>
                <a:gd name="T30" fmla="*/ 428 w 1907"/>
                <a:gd name="T31" fmla="*/ 43 h 1206"/>
                <a:gd name="T32" fmla="*/ 605 w 1907"/>
                <a:gd name="T33" fmla="*/ 16 h 1206"/>
                <a:gd name="T34" fmla="*/ 1423 w 1907"/>
                <a:gd name="T35" fmla="*/ 29 h 1206"/>
                <a:gd name="T36" fmla="*/ 1586 w 1907"/>
                <a:gd name="T37" fmla="*/ 86 h 1206"/>
                <a:gd name="T38" fmla="*/ 1719 w 1907"/>
                <a:gd name="T39" fmla="*/ 189 h 1206"/>
                <a:gd name="T40" fmla="*/ 1822 w 1907"/>
                <a:gd name="T41" fmla="*/ 323 h 1206"/>
                <a:gd name="T42" fmla="*/ 1879 w 1907"/>
                <a:gd name="T43" fmla="*/ 485 h 1206"/>
                <a:gd name="T44" fmla="*/ 1898 w 1907"/>
                <a:gd name="T45" fmla="*/ 602 h 1206"/>
                <a:gd name="T46" fmla="*/ 1896 w 1907"/>
                <a:gd name="T47" fmla="*/ 482 h 1206"/>
                <a:gd name="T48" fmla="*/ 1835 w 1907"/>
                <a:gd name="T49" fmla="*/ 315 h 1206"/>
                <a:gd name="T50" fmla="*/ 1730 w 1907"/>
                <a:gd name="T51" fmla="*/ 178 h 1206"/>
                <a:gd name="T52" fmla="*/ 1591 w 1907"/>
                <a:gd name="T53" fmla="*/ 73 h 1206"/>
                <a:gd name="T54" fmla="*/ 1426 w 1907"/>
                <a:gd name="T55" fmla="*/ 13 h 1206"/>
                <a:gd name="T56" fmla="*/ 605 w 1907"/>
                <a:gd name="T57" fmla="*/ 0 h 1206"/>
                <a:gd name="T58" fmla="*/ 423 w 1907"/>
                <a:gd name="T59" fmla="*/ 27 h 1206"/>
                <a:gd name="T60" fmla="*/ 266 w 1907"/>
                <a:gd name="T61" fmla="*/ 104 h 1206"/>
                <a:gd name="T62" fmla="*/ 137 w 1907"/>
                <a:gd name="T63" fmla="*/ 219 h 1206"/>
                <a:gd name="T64" fmla="*/ 47 w 1907"/>
                <a:gd name="T65" fmla="*/ 370 h 1206"/>
                <a:gd name="T66" fmla="*/ 3 w 1907"/>
                <a:gd name="T67" fmla="*/ 543 h 1206"/>
                <a:gd name="T68" fmla="*/ 11 w 1907"/>
                <a:gd name="T69" fmla="*/ 726 h 1206"/>
                <a:gd name="T70" fmla="*/ 72 w 1907"/>
                <a:gd name="T71" fmla="*/ 891 h 1206"/>
                <a:gd name="T72" fmla="*/ 176 w 1907"/>
                <a:gd name="T73" fmla="*/ 1030 h 1206"/>
                <a:gd name="T74" fmla="*/ 315 w 1907"/>
                <a:gd name="T75" fmla="*/ 1135 h 1206"/>
                <a:gd name="T76" fmla="*/ 481 w 1907"/>
                <a:gd name="T77" fmla="*/ 1195 h 1206"/>
                <a:gd name="T78" fmla="*/ 1305 w 1907"/>
                <a:gd name="T79" fmla="*/ 1206 h 1206"/>
                <a:gd name="T80" fmla="*/ 1483 w 1907"/>
                <a:gd name="T81" fmla="*/ 1179 h 1206"/>
                <a:gd name="T82" fmla="*/ 1643 w 1907"/>
                <a:gd name="T83" fmla="*/ 1105 h 1206"/>
                <a:gd name="T84" fmla="*/ 1769 w 1907"/>
                <a:gd name="T85" fmla="*/ 987 h 1206"/>
                <a:gd name="T86" fmla="*/ 1860 w 1907"/>
                <a:gd name="T87" fmla="*/ 839 h 1206"/>
                <a:gd name="T88" fmla="*/ 1904 w 1907"/>
                <a:gd name="T89" fmla="*/ 665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07" h="1206">
                  <a:moveTo>
                    <a:pt x="1898" y="602"/>
                  </a:moveTo>
                  <a:lnTo>
                    <a:pt x="1890" y="602"/>
                  </a:lnTo>
                  <a:lnTo>
                    <a:pt x="1887" y="663"/>
                  </a:lnTo>
                  <a:lnTo>
                    <a:pt x="1879" y="721"/>
                  </a:lnTo>
                  <a:lnTo>
                    <a:pt x="1865" y="778"/>
                  </a:lnTo>
                  <a:lnTo>
                    <a:pt x="1846" y="830"/>
                  </a:lnTo>
                  <a:lnTo>
                    <a:pt x="1822" y="883"/>
                  </a:lnTo>
                  <a:lnTo>
                    <a:pt x="1791" y="931"/>
                  </a:lnTo>
                  <a:lnTo>
                    <a:pt x="1759" y="976"/>
                  </a:lnTo>
                  <a:lnTo>
                    <a:pt x="1719" y="1017"/>
                  </a:lnTo>
                  <a:lnTo>
                    <a:pt x="1678" y="1055"/>
                  </a:lnTo>
                  <a:lnTo>
                    <a:pt x="1631" y="1091"/>
                  </a:lnTo>
                  <a:lnTo>
                    <a:pt x="1586" y="1118"/>
                  </a:lnTo>
                  <a:lnTo>
                    <a:pt x="1533" y="1143"/>
                  </a:lnTo>
                  <a:lnTo>
                    <a:pt x="1478" y="1163"/>
                  </a:lnTo>
                  <a:lnTo>
                    <a:pt x="1423" y="1179"/>
                  </a:lnTo>
                  <a:lnTo>
                    <a:pt x="1363" y="1187"/>
                  </a:lnTo>
                  <a:lnTo>
                    <a:pt x="1305" y="1190"/>
                  </a:lnTo>
                  <a:lnTo>
                    <a:pt x="605" y="1190"/>
                  </a:lnTo>
                  <a:lnTo>
                    <a:pt x="544" y="1187"/>
                  </a:lnTo>
                  <a:lnTo>
                    <a:pt x="484" y="1179"/>
                  </a:lnTo>
                  <a:lnTo>
                    <a:pt x="428" y="1163"/>
                  </a:lnTo>
                  <a:lnTo>
                    <a:pt x="374" y="1143"/>
                  </a:lnTo>
                  <a:lnTo>
                    <a:pt x="324" y="1118"/>
                  </a:lnTo>
                  <a:lnTo>
                    <a:pt x="275" y="1091"/>
                  </a:lnTo>
                  <a:lnTo>
                    <a:pt x="228" y="1055"/>
                  </a:lnTo>
                  <a:lnTo>
                    <a:pt x="187" y="1017"/>
                  </a:lnTo>
                  <a:lnTo>
                    <a:pt x="151" y="976"/>
                  </a:lnTo>
                  <a:lnTo>
                    <a:pt x="115" y="931"/>
                  </a:lnTo>
                  <a:lnTo>
                    <a:pt x="85" y="883"/>
                  </a:lnTo>
                  <a:lnTo>
                    <a:pt x="61" y="830"/>
                  </a:lnTo>
                  <a:lnTo>
                    <a:pt x="41" y="778"/>
                  </a:lnTo>
                  <a:lnTo>
                    <a:pt x="27" y="721"/>
                  </a:lnTo>
                  <a:lnTo>
                    <a:pt x="20" y="663"/>
                  </a:lnTo>
                  <a:lnTo>
                    <a:pt x="16" y="602"/>
                  </a:lnTo>
                  <a:lnTo>
                    <a:pt x="20" y="543"/>
                  </a:lnTo>
                  <a:lnTo>
                    <a:pt x="27" y="485"/>
                  </a:lnTo>
                  <a:lnTo>
                    <a:pt x="41" y="430"/>
                  </a:lnTo>
                  <a:lnTo>
                    <a:pt x="61" y="375"/>
                  </a:lnTo>
                  <a:lnTo>
                    <a:pt x="85" y="323"/>
                  </a:lnTo>
                  <a:lnTo>
                    <a:pt x="115" y="277"/>
                  </a:lnTo>
                  <a:lnTo>
                    <a:pt x="151" y="230"/>
                  </a:lnTo>
                  <a:lnTo>
                    <a:pt x="187" y="189"/>
                  </a:lnTo>
                  <a:lnTo>
                    <a:pt x="228" y="149"/>
                  </a:lnTo>
                  <a:lnTo>
                    <a:pt x="275" y="117"/>
                  </a:lnTo>
                  <a:lnTo>
                    <a:pt x="324" y="86"/>
                  </a:lnTo>
                  <a:lnTo>
                    <a:pt x="374" y="63"/>
                  </a:lnTo>
                  <a:lnTo>
                    <a:pt x="428" y="43"/>
                  </a:lnTo>
                  <a:lnTo>
                    <a:pt x="484" y="29"/>
                  </a:lnTo>
                  <a:lnTo>
                    <a:pt x="544" y="21"/>
                  </a:lnTo>
                  <a:lnTo>
                    <a:pt x="605" y="16"/>
                  </a:lnTo>
                  <a:lnTo>
                    <a:pt x="1305" y="16"/>
                  </a:lnTo>
                  <a:lnTo>
                    <a:pt x="1363" y="21"/>
                  </a:lnTo>
                  <a:lnTo>
                    <a:pt x="1423" y="29"/>
                  </a:lnTo>
                  <a:lnTo>
                    <a:pt x="1478" y="43"/>
                  </a:lnTo>
                  <a:lnTo>
                    <a:pt x="1533" y="63"/>
                  </a:lnTo>
                  <a:lnTo>
                    <a:pt x="1586" y="86"/>
                  </a:lnTo>
                  <a:lnTo>
                    <a:pt x="1631" y="117"/>
                  </a:lnTo>
                  <a:lnTo>
                    <a:pt x="1678" y="149"/>
                  </a:lnTo>
                  <a:lnTo>
                    <a:pt x="1719" y="189"/>
                  </a:lnTo>
                  <a:lnTo>
                    <a:pt x="1759" y="230"/>
                  </a:lnTo>
                  <a:lnTo>
                    <a:pt x="1791" y="277"/>
                  </a:lnTo>
                  <a:lnTo>
                    <a:pt x="1822" y="323"/>
                  </a:lnTo>
                  <a:lnTo>
                    <a:pt x="1846" y="375"/>
                  </a:lnTo>
                  <a:lnTo>
                    <a:pt x="1865" y="430"/>
                  </a:lnTo>
                  <a:lnTo>
                    <a:pt x="1879" y="485"/>
                  </a:lnTo>
                  <a:lnTo>
                    <a:pt x="1887" y="543"/>
                  </a:lnTo>
                  <a:lnTo>
                    <a:pt x="1890" y="602"/>
                  </a:lnTo>
                  <a:lnTo>
                    <a:pt x="1898" y="602"/>
                  </a:lnTo>
                  <a:lnTo>
                    <a:pt x="1907" y="602"/>
                  </a:lnTo>
                  <a:lnTo>
                    <a:pt x="1904" y="543"/>
                  </a:lnTo>
                  <a:lnTo>
                    <a:pt x="1896" y="482"/>
                  </a:lnTo>
                  <a:lnTo>
                    <a:pt x="1882" y="424"/>
                  </a:lnTo>
                  <a:lnTo>
                    <a:pt x="1860" y="370"/>
                  </a:lnTo>
                  <a:lnTo>
                    <a:pt x="1835" y="315"/>
                  </a:lnTo>
                  <a:lnTo>
                    <a:pt x="1805" y="266"/>
                  </a:lnTo>
                  <a:lnTo>
                    <a:pt x="1769" y="219"/>
                  </a:lnTo>
                  <a:lnTo>
                    <a:pt x="1730" y="178"/>
                  </a:lnTo>
                  <a:lnTo>
                    <a:pt x="1687" y="139"/>
                  </a:lnTo>
                  <a:lnTo>
                    <a:pt x="1643" y="104"/>
                  </a:lnTo>
                  <a:lnTo>
                    <a:pt x="1591" y="73"/>
                  </a:lnTo>
                  <a:lnTo>
                    <a:pt x="1539" y="48"/>
                  </a:lnTo>
                  <a:lnTo>
                    <a:pt x="1483" y="27"/>
                  </a:lnTo>
                  <a:lnTo>
                    <a:pt x="1426" y="13"/>
                  </a:lnTo>
                  <a:lnTo>
                    <a:pt x="1365" y="5"/>
                  </a:lnTo>
                  <a:lnTo>
                    <a:pt x="1305" y="0"/>
                  </a:lnTo>
                  <a:lnTo>
                    <a:pt x="605" y="0"/>
                  </a:lnTo>
                  <a:lnTo>
                    <a:pt x="542" y="5"/>
                  </a:lnTo>
                  <a:lnTo>
                    <a:pt x="481" y="13"/>
                  </a:lnTo>
                  <a:lnTo>
                    <a:pt x="423" y="27"/>
                  </a:lnTo>
                  <a:lnTo>
                    <a:pt x="368" y="48"/>
                  </a:lnTo>
                  <a:lnTo>
                    <a:pt x="315" y="73"/>
                  </a:lnTo>
                  <a:lnTo>
                    <a:pt x="266" y="104"/>
                  </a:lnTo>
                  <a:lnTo>
                    <a:pt x="220" y="139"/>
                  </a:lnTo>
                  <a:lnTo>
                    <a:pt x="176" y="178"/>
                  </a:lnTo>
                  <a:lnTo>
                    <a:pt x="137" y="219"/>
                  </a:lnTo>
                  <a:lnTo>
                    <a:pt x="101" y="266"/>
                  </a:lnTo>
                  <a:lnTo>
                    <a:pt x="72" y="315"/>
                  </a:lnTo>
                  <a:lnTo>
                    <a:pt x="47" y="370"/>
                  </a:lnTo>
                  <a:lnTo>
                    <a:pt x="27" y="424"/>
                  </a:lnTo>
                  <a:lnTo>
                    <a:pt x="11" y="482"/>
                  </a:lnTo>
                  <a:lnTo>
                    <a:pt x="3" y="543"/>
                  </a:lnTo>
                  <a:lnTo>
                    <a:pt x="0" y="602"/>
                  </a:lnTo>
                  <a:lnTo>
                    <a:pt x="3" y="665"/>
                  </a:lnTo>
                  <a:lnTo>
                    <a:pt x="11" y="726"/>
                  </a:lnTo>
                  <a:lnTo>
                    <a:pt x="27" y="784"/>
                  </a:lnTo>
                  <a:lnTo>
                    <a:pt x="47" y="839"/>
                  </a:lnTo>
                  <a:lnTo>
                    <a:pt x="72" y="891"/>
                  </a:lnTo>
                  <a:lnTo>
                    <a:pt x="101" y="940"/>
                  </a:lnTo>
                  <a:lnTo>
                    <a:pt x="137" y="987"/>
                  </a:lnTo>
                  <a:lnTo>
                    <a:pt x="176" y="1030"/>
                  </a:lnTo>
                  <a:lnTo>
                    <a:pt x="220" y="1069"/>
                  </a:lnTo>
                  <a:lnTo>
                    <a:pt x="266" y="1105"/>
                  </a:lnTo>
                  <a:lnTo>
                    <a:pt x="315" y="1135"/>
                  </a:lnTo>
                  <a:lnTo>
                    <a:pt x="368" y="1160"/>
                  </a:lnTo>
                  <a:lnTo>
                    <a:pt x="423" y="1179"/>
                  </a:lnTo>
                  <a:lnTo>
                    <a:pt x="481" y="1195"/>
                  </a:lnTo>
                  <a:lnTo>
                    <a:pt x="542" y="1204"/>
                  </a:lnTo>
                  <a:lnTo>
                    <a:pt x="605" y="1206"/>
                  </a:lnTo>
                  <a:lnTo>
                    <a:pt x="1305" y="1206"/>
                  </a:lnTo>
                  <a:lnTo>
                    <a:pt x="1365" y="1204"/>
                  </a:lnTo>
                  <a:lnTo>
                    <a:pt x="1426" y="1195"/>
                  </a:lnTo>
                  <a:lnTo>
                    <a:pt x="1483" y="1179"/>
                  </a:lnTo>
                  <a:lnTo>
                    <a:pt x="1539" y="1160"/>
                  </a:lnTo>
                  <a:lnTo>
                    <a:pt x="1591" y="1135"/>
                  </a:lnTo>
                  <a:lnTo>
                    <a:pt x="1643" y="1105"/>
                  </a:lnTo>
                  <a:lnTo>
                    <a:pt x="1687" y="1069"/>
                  </a:lnTo>
                  <a:lnTo>
                    <a:pt x="1730" y="1030"/>
                  </a:lnTo>
                  <a:lnTo>
                    <a:pt x="1769" y="987"/>
                  </a:lnTo>
                  <a:lnTo>
                    <a:pt x="1805" y="940"/>
                  </a:lnTo>
                  <a:lnTo>
                    <a:pt x="1835" y="891"/>
                  </a:lnTo>
                  <a:lnTo>
                    <a:pt x="1860" y="839"/>
                  </a:lnTo>
                  <a:lnTo>
                    <a:pt x="1882" y="784"/>
                  </a:lnTo>
                  <a:lnTo>
                    <a:pt x="1896" y="726"/>
                  </a:lnTo>
                  <a:lnTo>
                    <a:pt x="1904" y="665"/>
                  </a:lnTo>
                  <a:lnTo>
                    <a:pt x="1907" y="602"/>
                  </a:lnTo>
                  <a:lnTo>
                    <a:pt x="1898" y="602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199"/>
            <p:cNvSpPr>
              <a:spLocks/>
            </p:cNvSpPr>
            <p:nvPr/>
          </p:nvSpPr>
          <p:spPr bwMode="auto">
            <a:xfrm>
              <a:off x="4395788" y="3963988"/>
              <a:ext cx="185738" cy="261938"/>
            </a:xfrm>
            <a:custGeom>
              <a:avLst/>
              <a:gdLst>
                <a:gd name="T0" fmla="*/ 734 w 821"/>
                <a:gd name="T1" fmla="*/ 0 h 1152"/>
                <a:gd name="T2" fmla="*/ 722 w 821"/>
                <a:gd name="T3" fmla="*/ 559 h 1152"/>
                <a:gd name="T4" fmla="*/ 659 w 821"/>
                <a:gd name="T5" fmla="*/ 505 h 1152"/>
                <a:gd name="T6" fmla="*/ 600 w 821"/>
                <a:gd name="T7" fmla="*/ 449 h 1152"/>
                <a:gd name="T8" fmla="*/ 542 w 821"/>
                <a:gd name="T9" fmla="*/ 389 h 1152"/>
                <a:gd name="T10" fmla="*/ 490 w 821"/>
                <a:gd name="T11" fmla="*/ 329 h 1152"/>
                <a:gd name="T12" fmla="*/ 437 w 821"/>
                <a:gd name="T13" fmla="*/ 262 h 1152"/>
                <a:gd name="T14" fmla="*/ 387 w 821"/>
                <a:gd name="T15" fmla="*/ 197 h 1152"/>
                <a:gd name="T16" fmla="*/ 341 w 821"/>
                <a:gd name="T17" fmla="*/ 129 h 1152"/>
                <a:gd name="T18" fmla="*/ 297 w 821"/>
                <a:gd name="T19" fmla="*/ 54 h 1152"/>
                <a:gd name="T20" fmla="*/ 265 w 821"/>
                <a:gd name="T21" fmla="*/ 77 h 1152"/>
                <a:gd name="T22" fmla="*/ 231 w 821"/>
                <a:gd name="T23" fmla="*/ 98 h 1152"/>
                <a:gd name="T24" fmla="*/ 201 w 821"/>
                <a:gd name="T25" fmla="*/ 123 h 1152"/>
                <a:gd name="T26" fmla="*/ 171 w 821"/>
                <a:gd name="T27" fmla="*/ 151 h 1152"/>
                <a:gd name="T28" fmla="*/ 135 w 821"/>
                <a:gd name="T29" fmla="*/ 192 h 1152"/>
                <a:gd name="T30" fmla="*/ 99 w 821"/>
                <a:gd name="T31" fmla="*/ 239 h 1152"/>
                <a:gd name="T32" fmla="*/ 69 w 821"/>
                <a:gd name="T33" fmla="*/ 285 h 1152"/>
                <a:gd name="T34" fmla="*/ 45 w 821"/>
                <a:gd name="T35" fmla="*/ 337 h 1152"/>
                <a:gd name="T36" fmla="*/ 25 w 821"/>
                <a:gd name="T37" fmla="*/ 392 h 1152"/>
                <a:gd name="T38" fmla="*/ 11 w 821"/>
                <a:gd name="T39" fmla="*/ 447 h 1152"/>
                <a:gd name="T40" fmla="*/ 4 w 821"/>
                <a:gd name="T41" fmla="*/ 505 h 1152"/>
                <a:gd name="T42" fmla="*/ 0 w 821"/>
                <a:gd name="T43" fmla="*/ 564 h 1152"/>
                <a:gd name="T44" fmla="*/ 4 w 821"/>
                <a:gd name="T45" fmla="*/ 625 h 1152"/>
                <a:gd name="T46" fmla="*/ 11 w 821"/>
                <a:gd name="T47" fmla="*/ 683 h 1152"/>
                <a:gd name="T48" fmla="*/ 25 w 821"/>
                <a:gd name="T49" fmla="*/ 740 h 1152"/>
                <a:gd name="T50" fmla="*/ 45 w 821"/>
                <a:gd name="T51" fmla="*/ 792 h 1152"/>
                <a:gd name="T52" fmla="*/ 69 w 821"/>
                <a:gd name="T53" fmla="*/ 845 h 1152"/>
                <a:gd name="T54" fmla="*/ 99 w 821"/>
                <a:gd name="T55" fmla="*/ 893 h 1152"/>
                <a:gd name="T56" fmla="*/ 135 w 821"/>
                <a:gd name="T57" fmla="*/ 938 h 1152"/>
                <a:gd name="T58" fmla="*/ 171 w 821"/>
                <a:gd name="T59" fmla="*/ 979 h 1152"/>
                <a:gd name="T60" fmla="*/ 212 w 821"/>
                <a:gd name="T61" fmla="*/ 1017 h 1152"/>
                <a:gd name="T62" fmla="*/ 259 w 821"/>
                <a:gd name="T63" fmla="*/ 1053 h 1152"/>
                <a:gd name="T64" fmla="*/ 308 w 821"/>
                <a:gd name="T65" fmla="*/ 1080 h 1152"/>
                <a:gd name="T66" fmla="*/ 358 w 821"/>
                <a:gd name="T67" fmla="*/ 1105 h 1152"/>
                <a:gd name="T68" fmla="*/ 412 w 821"/>
                <a:gd name="T69" fmla="*/ 1125 h 1152"/>
                <a:gd name="T70" fmla="*/ 468 w 821"/>
                <a:gd name="T71" fmla="*/ 1141 h 1152"/>
                <a:gd name="T72" fmla="*/ 528 w 821"/>
                <a:gd name="T73" fmla="*/ 1149 h 1152"/>
                <a:gd name="T74" fmla="*/ 589 w 821"/>
                <a:gd name="T75" fmla="*/ 1152 h 1152"/>
                <a:gd name="T76" fmla="*/ 704 w 821"/>
                <a:gd name="T77" fmla="*/ 1152 h 1152"/>
                <a:gd name="T78" fmla="*/ 720 w 821"/>
                <a:gd name="T79" fmla="*/ 1127 h 1152"/>
                <a:gd name="T80" fmla="*/ 734 w 821"/>
                <a:gd name="T81" fmla="*/ 1100 h 1152"/>
                <a:gd name="T82" fmla="*/ 762 w 821"/>
                <a:gd name="T83" fmla="*/ 1042 h 1152"/>
                <a:gd name="T84" fmla="*/ 781 w 821"/>
                <a:gd name="T85" fmla="*/ 981 h 1152"/>
                <a:gd name="T86" fmla="*/ 797 w 821"/>
                <a:gd name="T87" fmla="*/ 916 h 1152"/>
                <a:gd name="T88" fmla="*/ 808 w 821"/>
                <a:gd name="T89" fmla="*/ 850 h 1152"/>
                <a:gd name="T90" fmla="*/ 816 w 821"/>
                <a:gd name="T91" fmla="*/ 782 h 1152"/>
                <a:gd name="T92" fmla="*/ 821 w 821"/>
                <a:gd name="T93" fmla="*/ 713 h 1152"/>
                <a:gd name="T94" fmla="*/ 821 w 821"/>
                <a:gd name="T95" fmla="*/ 641 h 1152"/>
                <a:gd name="T96" fmla="*/ 821 w 821"/>
                <a:gd name="T97" fmla="*/ 564 h 1152"/>
                <a:gd name="T98" fmla="*/ 816 w 821"/>
                <a:gd name="T99" fmla="*/ 490 h 1152"/>
                <a:gd name="T100" fmla="*/ 811 w 821"/>
                <a:gd name="T101" fmla="*/ 413 h 1152"/>
                <a:gd name="T102" fmla="*/ 800 w 821"/>
                <a:gd name="T103" fmla="*/ 340 h 1152"/>
                <a:gd name="T104" fmla="*/ 792 w 821"/>
                <a:gd name="T105" fmla="*/ 268 h 1152"/>
                <a:gd name="T106" fmla="*/ 781 w 821"/>
                <a:gd name="T107" fmla="*/ 205 h 1152"/>
                <a:gd name="T108" fmla="*/ 758 w 821"/>
                <a:gd name="T109" fmla="*/ 93 h 1152"/>
                <a:gd name="T110" fmla="*/ 740 w 821"/>
                <a:gd name="T111" fmla="*/ 14 h 1152"/>
                <a:gd name="T112" fmla="*/ 734 w 821"/>
                <a:gd name="T113" fmla="*/ 0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21" h="1152">
                  <a:moveTo>
                    <a:pt x="734" y="0"/>
                  </a:moveTo>
                  <a:lnTo>
                    <a:pt x="722" y="559"/>
                  </a:lnTo>
                  <a:lnTo>
                    <a:pt x="659" y="505"/>
                  </a:lnTo>
                  <a:lnTo>
                    <a:pt x="600" y="449"/>
                  </a:lnTo>
                  <a:lnTo>
                    <a:pt x="542" y="389"/>
                  </a:lnTo>
                  <a:lnTo>
                    <a:pt x="490" y="329"/>
                  </a:lnTo>
                  <a:lnTo>
                    <a:pt x="437" y="262"/>
                  </a:lnTo>
                  <a:lnTo>
                    <a:pt x="387" y="197"/>
                  </a:lnTo>
                  <a:lnTo>
                    <a:pt x="341" y="129"/>
                  </a:lnTo>
                  <a:lnTo>
                    <a:pt x="297" y="54"/>
                  </a:lnTo>
                  <a:lnTo>
                    <a:pt x="265" y="77"/>
                  </a:lnTo>
                  <a:lnTo>
                    <a:pt x="231" y="98"/>
                  </a:lnTo>
                  <a:lnTo>
                    <a:pt x="201" y="123"/>
                  </a:lnTo>
                  <a:lnTo>
                    <a:pt x="171" y="151"/>
                  </a:lnTo>
                  <a:lnTo>
                    <a:pt x="135" y="192"/>
                  </a:lnTo>
                  <a:lnTo>
                    <a:pt x="99" y="239"/>
                  </a:lnTo>
                  <a:lnTo>
                    <a:pt x="69" y="285"/>
                  </a:lnTo>
                  <a:lnTo>
                    <a:pt x="45" y="337"/>
                  </a:lnTo>
                  <a:lnTo>
                    <a:pt x="25" y="392"/>
                  </a:lnTo>
                  <a:lnTo>
                    <a:pt x="11" y="447"/>
                  </a:lnTo>
                  <a:lnTo>
                    <a:pt x="4" y="505"/>
                  </a:lnTo>
                  <a:lnTo>
                    <a:pt x="0" y="564"/>
                  </a:lnTo>
                  <a:lnTo>
                    <a:pt x="4" y="625"/>
                  </a:lnTo>
                  <a:lnTo>
                    <a:pt x="11" y="683"/>
                  </a:lnTo>
                  <a:lnTo>
                    <a:pt x="25" y="740"/>
                  </a:lnTo>
                  <a:lnTo>
                    <a:pt x="45" y="792"/>
                  </a:lnTo>
                  <a:lnTo>
                    <a:pt x="69" y="845"/>
                  </a:lnTo>
                  <a:lnTo>
                    <a:pt x="99" y="893"/>
                  </a:lnTo>
                  <a:lnTo>
                    <a:pt x="135" y="938"/>
                  </a:lnTo>
                  <a:lnTo>
                    <a:pt x="171" y="979"/>
                  </a:lnTo>
                  <a:lnTo>
                    <a:pt x="212" y="1017"/>
                  </a:lnTo>
                  <a:lnTo>
                    <a:pt x="259" y="1053"/>
                  </a:lnTo>
                  <a:lnTo>
                    <a:pt x="308" y="1080"/>
                  </a:lnTo>
                  <a:lnTo>
                    <a:pt x="358" y="1105"/>
                  </a:lnTo>
                  <a:lnTo>
                    <a:pt x="412" y="1125"/>
                  </a:lnTo>
                  <a:lnTo>
                    <a:pt x="468" y="1141"/>
                  </a:lnTo>
                  <a:lnTo>
                    <a:pt x="528" y="1149"/>
                  </a:lnTo>
                  <a:lnTo>
                    <a:pt x="589" y="1152"/>
                  </a:lnTo>
                  <a:lnTo>
                    <a:pt x="704" y="1152"/>
                  </a:lnTo>
                  <a:lnTo>
                    <a:pt x="720" y="1127"/>
                  </a:lnTo>
                  <a:lnTo>
                    <a:pt x="734" y="1100"/>
                  </a:lnTo>
                  <a:lnTo>
                    <a:pt x="762" y="1042"/>
                  </a:lnTo>
                  <a:lnTo>
                    <a:pt x="781" y="981"/>
                  </a:lnTo>
                  <a:lnTo>
                    <a:pt x="797" y="916"/>
                  </a:lnTo>
                  <a:lnTo>
                    <a:pt x="808" y="850"/>
                  </a:lnTo>
                  <a:lnTo>
                    <a:pt x="816" y="782"/>
                  </a:lnTo>
                  <a:lnTo>
                    <a:pt x="821" y="713"/>
                  </a:lnTo>
                  <a:lnTo>
                    <a:pt x="821" y="641"/>
                  </a:lnTo>
                  <a:lnTo>
                    <a:pt x="821" y="564"/>
                  </a:lnTo>
                  <a:lnTo>
                    <a:pt x="816" y="490"/>
                  </a:lnTo>
                  <a:lnTo>
                    <a:pt x="811" y="413"/>
                  </a:lnTo>
                  <a:lnTo>
                    <a:pt x="800" y="340"/>
                  </a:lnTo>
                  <a:lnTo>
                    <a:pt x="792" y="268"/>
                  </a:lnTo>
                  <a:lnTo>
                    <a:pt x="781" y="205"/>
                  </a:lnTo>
                  <a:lnTo>
                    <a:pt x="758" y="93"/>
                  </a:lnTo>
                  <a:lnTo>
                    <a:pt x="740" y="14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200"/>
            <p:cNvSpPr>
              <a:spLocks/>
            </p:cNvSpPr>
            <p:nvPr/>
          </p:nvSpPr>
          <p:spPr bwMode="auto">
            <a:xfrm>
              <a:off x="4394201" y="3975100"/>
              <a:ext cx="160338" cy="252413"/>
            </a:xfrm>
            <a:custGeom>
              <a:avLst/>
              <a:gdLst>
                <a:gd name="T0" fmla="*/ 268 w 711"/>
                <a:gd name="T1" fmla="*/ 20 h 1112"/>
                <a:gd name="T2" fmla="*/ 205 w 711"/>
                <a:gd name="T3" fmla="*/ 67 h 1112"/>
                <a:gd name="T4" fmla="*/ 150 w 711"/>
                <a:gd name="T5" fmla="*/ 122 h 1112"/>
                <a:gd name="T6" fmla="*/ 104 w 711"/>
                <a:gd name="T7" fmla="*/ 182 h 1112"/>
                <a:gd name="T8" fmla="*/ 63 w 711"/>
                <a:gd name="T9" fmla="*/ 248 h 1112"/>
                <a:gd name="T10" fmla="*/ 32 w 711"/>
                <a:gd name="T11" fmla="*/ 319 h 1112"/>
                <a:gd name="T12" fmla="*/ 11 w 711"/>
                <a:gd name="T13" fmla="*/ 396 h 1112"/>
                <a:gd name="T14" fmla="*/ 0 w 711"/>
                <a:gd name="T15" fmla="*/ 475 h 1112"/>
                <a:gd name="T16" fmla="*/ 2 w 711"/>
                <a:gd name="T17" fmla="*/ 577 h 1112"/>
                <a:gd name="T18" fmla="*/ 24 w 711"/>
                <a:gd name="T19" fmla="*/ 694 h 1112"/>
                <a:gd name="T20" fmla="*/ 70 w 711"/>
                <a:gd name="T21" fmla="*/ 802 h 1112"/>
                <a:gd name="T22" fmla="*/ 133 w 711"/>
                <a:gd name="T23" fmla="*/ 895 h 1112"/>
                <a:gd name="T24" fmla="*/ 216 w 711"/>
                <a:gd name="T25" fmla="*/ 978 h 1112"/>
                <a:gd name="T26" fmla="*/ 310 w 711"/>
                <a:gd name="T27" fmla="*/ 1041 h 1112"/>
                <a:gd name="T28" fmla="*/ 417 w 711"/>
                <a:gd name="T29" fmla="*/ 1084 h 1112"/>
                <a:gd name="T30" fmla="*/ 533 w 711"/>
                <a:gd name="T31" fmla="*/ 1109 h 1112"/>
                <a:gd name="T32" fmla="*/ 708 w 711"/>
                <a:gd name="T33" fmla="*/ 1112 h 1112"/>
                <a:gd name="T34" fmla="*/ 711 w 711"/>
                <a:gd name="T35" fmla="*/ 1104 h 1112"/>
                <a:gd name="T36" fmla="*/ 535 w 711"/>
                <a:gd name="T37" fmla="*/ 1101 h 1112"/>
                <a:gd name="T38" fmla="*/ 419 w 711"/>
                <a:gd name="T39" fmla="*/ 1077 h 1112"/>
                <a:gd name="T40" fmla="*/ 315 w 711"/>
                <a:gd name="T41" fmla="*/ 1032 h 1112"/>
                <a:gd name="T42" fmla="*/ 219 w 711"/>
                <a:gd name="T43" fmla="*/ 969 h 1112"/>
                <a:gd name="T44" fmla="*/ 142 w 711"/>
                <a:gd name="T45" fmla="*/ 890 h 1112"/>
                <a:gd name="T46" fmla="*/ 76 w 711"/>
                <a:gd name="T47" fmla="*/ 797 h 1112"/>
                <a:gd name="T48" fmla="*/ 32 w 711"/>
                <a:gd name="T49" fmla="*/ 692 h 1112"/>
                <a:gd name="T50" fmla="*/ 11 w 711"/>
                <a:gd name="T51" fmla="*/ 577 h 1112"/>
                <a:gd name="T52" fmla="*/ 11 w 711"/>
                <a:gd name="T53" fmla="*/ 457 h 1112"/>
                <a:gd name="T54" fmla="*/ 32 w 711"/>
                <a:gd name="T55" fmla="*/ 344 h 1112"/>
                <a:gd name="T56" fmla="*/ 76 w 711"/>
                <a:gd name="T57" fmla="*/ 237 h 1112"/>
                <a:gd name="T58" fmla="*/ 142 w 711"/>
                <a:gd name="T59" fmla="*/ 144 h 1112"/>
                <a:gd name="T60" fmla="*/ 208 w 711"/>
                <a:gd name="T61" fmla="*/ 75 h 1112"/>
                <a:gd name="T62" fmla="*/ 272 w 711"/>
                <a:gd name="T63" fmla="*/ 29 h 1112"/>
                <a:gd name="T64" fmla="*/ 301 w 711"/>
                <a:gd name="T65" fmla="*/ 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1" h="1112">
                  <a:moveTo>
                    <a:pt x="301" y="0"/>
                  </a:moveTo>
                  <a:lnTo>
                    <a:pt x="268" y="20"/>
                  </a:lnTo>
                  <a:lnTo>
                    <a:pt x="236" y="42"/>
                  </a:lnTo>
                  <a:lnTo>
                    <a:pt x="205" y="67"/>
                  </a:lnTo>
                  <a:lnTo>
                    <a:pt x="178" y="92"/>
                  </a:lnTo>
                  <a:lnTo>
                    <a:pt x="150" y="122"/>
                  </a:lnTo>
                  <a:lnTo>
                    <a:pt x="126" y="149"/>
                  </a:lnTo>
                  <a:lnTo>
                    <a:pt x="104" y="182"/>
                  </a:lnTo>
                  <a:lnTo>
                    <a:pt x="81" y="214"/>
                  </a:lnTo>
                  <a:lnTo>
                    <a:pt x="63" y="248"/>
                  </a:lnTo>
                  <a:lnTo>
                    <a:pt x="45" y="284"/>
                  </a:lnTo>
                  <a:lnTo>
                    <a:pt x="32" y="319"/>
                  </a:lnTo>
                  <a:lnTo>
                    <a:pt x="21" y="358"/>
                  </a:lnTo>
                  <a:lnTo>
                    <a:pt x="11" y="396"/>
                  </a:lnTo>
                  <a:lnTo>
                    <a:pt x="5" y="434"/>
                  </a:lnTo>
                  <a:lnTo>
                    <a:pt x="0" y="475"/>
                  </a:lnTo>
                  <a:lnTo>
                    <a:pt x="0" y="516"/>
                  </a:lnTo>
                  <a:lnTo>
                    <a:pt x="2" y="577"/>
                  </a:lnTo>
                  <a:lnTo>
                    <a:pt x="11" y="637"/>
                  </a:lnTo>
                  <a:lnTo>
                    <a:pt x="24" y="694"/>
                  </a:lnTo>
                  <a:lnTo>
                    <a:pt x="45" y="750"/>
                  </a:lnTo>
                  <a:lnTo>
                    <a:pt x="70" y="802"/>
                  </a:lnTo>
                  <a:lnTo>
                    <a:pt x="101" y="849"/>
                  </a:lnTo>
                  <a:lnTo>
                    <a:pt x="133" y="895"/>
                  </a:lnTo>
                  <a:lnTo>
                    <a:pt x="173" y="939"/>
                  </a:lnTo>
                  <a:lnTo>
                    <a:pt x="216" y="978"/>
                  </a:lnTo>
                  <a:lnTo>
                    <a:pt x="261" y="1011"/>
                  </a:lnTo>
                  <a:lnTo>
                    <a:pt x="310" y="1041"/>
                  </a:lnTo>
                  <a:lnTo>
                    <a:pt x="362" y="1066"/>
                  </a:lnTo>
                  <a:lnTo>
                    <a:pt x="417" y="1084"/>
                  </a:lnTo>
                  <a:lnTo>
                    <a:pt x="475" y="1101"/>
                  </a:lnTo>
                  <a:lnTo>
                    <a:pt x="533" y="1109"/>
                  </a:lnTo>
                  <a:lnTo>
                    <a:pt x="596" y="1112"/>
                  </a:lnTo>
                  <a:lnTo>
                    <a:pt x="708" y="1112"/>
                  </a:lnTo>
                  <a:lnTo>
                    <a:pt x="708" y="1106"/>
                  </a:lnTo>
                  <a:lnTo>
                    <a:pt x="711" y="1104"/>
                  </a:lnTo>
                  <a:lnTo>
                    <a:pt x="596" y="1104"/>
                  </a:lnTo>
                  <a:lnTo>
                    <a:pt x="535" y="1101"/>
                  </a:lnTo>
                  <a:lnTo>
                    <a:pt x="475" y="1093"/>
                  </a:lnTo>
                  <a:lnTo>
                    <a:pt x="419" y="1077"/>
                  </a:lnTo>
                  <a:lnTo>
                    <a:pt x="365" y="1057"/>
                  </a:lnTo>
                  <a:lnTo>
                    <a:pt x="315" y="1032"/>
                  </a:lnTo>
                  <a:lnTo>
                    <a:pt x="266" y="1005"/>
                  </a:lnTo>
                  <a:lnTo>
                    <a:pt x="219" y="969"/>
                  </a:lnTo>
                  <a:lnTo>
                    <a:pt x="178" y="931"/>
                  </a:lnTo>
                  <a:lnTo>
                    <a:pt x="142" y="890"/>
                  </a:lnTo>
                  <a:lnTo>
                    <a:pt x="106" y="845"/>
                  </a:lnTo>
                  <a:lnTo>
                    <a:pt x="76" y="797"/>
                  </a:lnTo>
                  <a:lnTo>
                    <a:pt x="52" y="744"/>
                  </a:lnTo>
                  <a:lnTo>
                    <a:pt x="32" y="692"/>
                  </a:lnTo>
                  <a:lnTo>
                    <a:pt x="18" y="635"/>
                  </a:lnTo>
                  <a:lnTo>
                    <a:pt x="11" y="577"/>
                  </a:lnTo>
                  <a:lnTo>
                    <a:pt x="7" y="516"/>
                  </a:lnTo>
                  <a:lnTo>
                    <a:pt x="11" y="457"/>
                  </a:lnTo>
                  <a:lnTo>
                    <a:pt x="18" y="399"/>
                  </a:lnTo>
                  <a:lnTo>
                    <a:pt x="32" y="344"/>
                  </a:lnTo>
                  <a:lnTo>
                    <a:pt x="52" y="289"/>
                  </a:lnTo>
                  <a:lnTo>
                    <a:pt x="76" y="237"/>
                  </a:lnTo>
                  <a:lnTo>
                    <a:pt x="106" y="191"/>
                  </a:lnTo>
                  <a:lnTo>
                    <a:pt x="142" y="144"/>
                  </a:lnTo>
                  <a:lnTo>
                    <a:pt x="178" y="103"/>
                  </a:lnTo>
                  <a:lnTo>
                    <a:pt x="208" y="75"/>
                  </a:lnTo>
                  <a:lnTo>
                    <a:pt x="238" y="50"/>
                  </a:lnTo>
                  <a:lnTo>
                    <a:pt x="272" y="29"/>
                  </a:lnTo>
                  <a:lnTo>
                    <a:pt x="304" y="6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201"/>
            <p:cNvSpPr>
              <a:spLocks/>
            </p:cNvSpPr>
            <p:nvPr/>
          </p:nvSpPr>
          <p:spPr bwMode="auto">
            <a:xfrm>
              <a:off x="4694238" y="4176713"/>
              <a:ext cx="74613" cy="49213"/>
            </a:xfrm>
            <a:custGeom>
              <a:avLst/>
              <a:gdLst>
                <a:gd name="T0" fmla="*/ 57 w 329"/>
                <a:gd name="T1" fmla="*/ 0 h 214"/>
                <a:gd name="T2" fmla="*/ 41 w 329"/>
                <a:gd name="T3" fmla="*/ 74 h 214"/>
                <a:gd name="T4" fmla="*/ 23 w 329"/>
                <a:gd name="T5" fmla="*/ 135 h 214"/>
                <a:gd name="T6" fmla="*/ 0 w 329"/>
                <a:gd name="T7" fmla="*/ 214 h 214"/>
                <a:gd name="T8" fmla="*/ 46 w 329"/>
                <a:gd name="T9" fmla="*/ 209 h 214"/>
                <a:gd name="T10" fmla="*/ 90 w 329"/>
                <a:gd name="T11" fmla="*/ 200 h 214"/>
                <a:gd name="T12" fmla="*/ 133 w 329"/>
                <a:gd name="T13" fmla="*/ 189 h 214"/>
                <a:gd name="T14" fmla="*/ 175 w 329"/>
                <a:gd name="T15" fmla="*/ 176 h 214"/>
                <a:gd name="T16" fmla="*/ 216 w 329"/>
                <a:gd name="T17" fmla="*/ 159 h 214"/>
                <a:gd name="T18" fmla="*/ 255 w 329"/>
                <a:gd name="T19" fmla="*/ 140 h 214"/>
                <a:gd name="T20" fmla="*/ 293 w 329"/>
                <a:gd name="T21" fmla="*/ 115 h 214"/>
                <a:gd name="T22" fmla="*/ 329 w 329"/>
                <a:gd name="T23" fmla="*/ 90 h 214"/>
                <a:gd name="T24" fmla="*/ 261 w 329"/>
                <a:gd name="T25" fmla="*/ 68 h 214"/>
                <a:gd name="T26" fmla="*/ 191 w 329"/>
                <a:gd name="T27" fmla="*/ 47 h 214"/>
                <a:gd name="T28" fmla="*/ 122 w 329"/>
                <a:gd name="T29" fmla="*/ 25 h 214"/>
                <a:gd name="T30" fmla="*/ 57 w 329"/>
                <a:gd name="T31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9" h="214">
                  <a:moveTo>
                    <a:pt x="57" y="0"/>
                  </a:moveTo>
                  <a:lnTo>
                    <a:pt x="41" y="74"/>
                  </a:lnTo>
                  <a:lnTo>
                    <a:pt x="23" y="135"/>
                  </a:lnTo>
                  <a:lnTo>
                    <a:pt x="0" y="214"/>
                  </a:lnTo>
                  <a:lnTo>
                    <a:pt x="46" y="209"/>
                  </a:lnTo>
                  <a:lnTo>
                    <a:pt x="90" y="200"/>
                  </a:lnTo>
                  <a:lnTo>
                    <a:pt x="133" y="189"/>
                  </a:lnTo>
                  <a:lnTo>
                    <a:pt x="175" y="176"/>
                  </a:lnTo>
                  <a:lnTo>
                    <a:pt x="216" y="159"/>
                  </a:lnTo>
                  <a:lnTo>
                    <a:pt x="255" y="140"/>
                  </a:lnTo>
                  <a:lnTo>
                    <a:pt x="293" y="115"/>
                  </a:lnTo>
                  <a:lnTo>
                    <a:pt x="329" y="90"/>
                  </a:lnTo>
                  <a:lnTo>
                    <a:pt x="261" y="68"/>
                  </a:lnTo>
                  <a:lnTo>
                    <a:pt x="191" y="47"/>
                  </a:lnTo>
                  <a:lnTo>
                    <a:pt x="122" y="25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202"/>
            <p:cNvSpPr>
              <a:spLocks/>
            </p:cNvSpPr>
            <p:nvPr/>
          </p:nvSpPr>
          <p:spPr bwMode="auto">
            <a:xfrm>
              <a:off x="4694238" y="4197350"/>
              <a:ext cx="76200" cy="30163"/>
            </a:xfrm>
            <a:custGeom>
              <a:avLst/>
              <a:gdLst>
                <a:gd name="T0" fmla="*/ 333 w 341"/>
                <a:gd name="T1" fmla="*/ 0 h 132"/>
                <a:gd name="T2" fmla="*/ 297 w 341"/>
                <a:gd name="T3" fmla="*/ 25 h 132"/>
                <a:gd name="T4" fmla="*/ 259 w 341"/>
                <a:gd name="T5" fmla="*/ 50 h 132"/>
                <a:gd name="T6" fmla="*/ 220 w 341"/>
                <a:gd name="T7" fmla="*/ 69 h 132"/>
                <a:gd name="T8" fmla="*/ 179 w 341"/>
                <a:gd name="T9" fmla="*/ 86 h 132"/>
                <a:gd name="T10" fmla="*/ 137 w 341"/>
                <a:gd name="T11" fmla="*/ 99 h 132"/>
                <a:gd name="T12" fmla="*/ 94 w 341"/>
                <a:gd name="T13" fmla="*/ 110 h 132"/>
                <a:gd name="T14" fmla="*/ 50 w 341"/>
                <a:gd name="T15" fmla="*/ 119 h 132"/>
                <a:gd name="T16" fmla="*/ 4 w 341"/>
                <a:gd name="T17" fmla="*/ 124 h 132"/>
                <a:gd name="T18" fmla="*/ 0 w 341"/>
                <a:gd name="T19" fmla="*/ 132 h 132"/>
                <a:gd name="T20" fmla="*/ 47 w 341"/>
                <a:gd name="T21" fmla="*/ 126 h 132"/>
                <a:gd name="T22" fmla="*/ 94 w 341"/>
                <a:gd name="T23" fmla="*/ 119 h 132"/>
                <a:gd name="T24" fmla="*/ 141 w 341"/>
                <a:gd name="T25" fmla="*/ 108 h 132"/>
                <a:gd name="T26" fmla="*/ 184 w 341"/>
                <a:gd name="T27" fmla="*/ 94 h 132"/>
                <a:gd name="T28" fmla="*/ 225 w 341"/>
                <a:gd name="T29" fmla="*/ 74 h 132"/>
                <a:gd name="T30" fmla="*/ 267 w 341"/>
                <a:gd name="T31" fmla="*/ 56 h 132"/>
                <a:gd name="T32" fmla="*/ 306 w 341"/>
                <a:gd name="T33" fmla="*/ 31 h 132"/>
                <a:gd name="T34" fmla="*/ 341 w 341"/>
                <a:gd name="T35" fmla="*/ 3 h 132"/>
                <a:gd name="T36" fmla="*/ 333 w 341"/>
                <a:gd name="T3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1" h="132">
                  <a:moveTo>
                    <a:pt x="333" y="0"/>
                  </a:moveTo>
                  <a:lnTo>
                    <a:pt x="297" y="25"/>
                  </a:lnTo>
                  <a:lnTo>
                    <a:pt x="259" y="50"/>
                  </a:lnTo>
                  <a:lnTo>
                    <a:pt x="220" y="69"/>
                  </a:lnTo>
                  <a:lnTo>
                    <a:pt x="179" y="86"/>
                  </a:lnTo>
                  <a:lnTo>
                    <a:pt x="137" y="99"/>
                  </a:lnTo>
                  <a:lnTo>
                    <a:pt x="94" y="110"/>
                  </a:lnTo>
                  <a:lnTo>
                    <a:pt x="50" y="119"/>
                  </a:lnTo>
                  <a:lnTo>
                    <a:pt x="4" y="124"/>
                  </a:lnTo>
                  <a:lnTo>
                    <a:pt x="0" y="132"/>
                  </a:lnTo>
                  <a:lnTo>
                    <a:pt x="47" y="126"/>
                  </a:lnTo>
                  <a:lnTo>
                    <a:pt x="94" y="119"/>
                  </a:lnTo>
                  <a:lnTo>
                    <a:pt x="141" y="108"/>
                  </a:lnTo>
                  <a:lnTo>
                    <a:pt x="184" y="94"/>
                  </a:lnTo>
                  <a:lnTo>
                    <a:pt x="225" y="74"/>
                  </a:lnTo>
                  <a:lnTo>
                    <a:pt x="267" y="56"/>
                  </a:lnTo>
                  <a:lnTo>
                    <a:pt x="306" y="31"/>
                  </a:lnTo>
                  <a:lnTo>
                    <a:pt x="341" y="3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203"/>
            <p:cNvSpPr>
              <a:spLocks/>
            </p:cNvSpPr>
            <p:nvPr/>
          </p:nvSpPr>
          <p:spPr bwMode="auto">
            <a:xfrm>
              <a:off x="4556126" y="3957638"/>
              <a:ext cx="139700" cy="280988"/>
            </a:xfrm>
            <a:custGeom>
              <a:avLst/>
              <a:gdLst>
                <a:gd name="T0" fmla="*/ 31 w 621"/>
                <a:gd name="T1" fmla="*/ 0 h 1241"/>
                <a:gd name="T2" fmla="*/ 41 w 621"/>
                <a:gd name="T3" fmla="*/ 45 h 1241"/>
                <a:gd name="T4" fmla="*/ 66 w 621"/>
                <a:gd name="T5" fmla="*/ 157 h 1241"/>
                <a:gd name="T6" fmla="*/ 83 w 621"/>
                <a:gd name="T7" fmla="*/ 234 h 1241"/>
                <a:gd name="T8" fmla="*/ 97 w 621"/>
                <a:gd name="T9" fmla="*/ 322 h 1241"/>
                <a:gd name="T10" fmla="*/ 110 w 621"/>
                <a:gd name="T11" fmla="*/ 417 h 1241"/>
                <a:gd name="T12" fmla="*/ 119 w 621"/>
                <a:gd name="T13" fmla="*/ 521 h 1241"/>
                <a:gd name="T14" fmla="*/ 124 w 621"/>
                <a:gd name="T15" fmla="*/ 609 h 1241"/>
                <a:gd name="T16" fmla="*/ 124 w 621"/>
                <a:gd name="T17" fmla="*/ 700 h 1241"/>
                <a:gd name="T18" fmla="*/ 121 w 621"/>
                <a:gd name="T19" fmla="*/ 791 h 1241"/>
                <a:gd name="T20" fmla="*/ 110 w 621"/>
                <a:gd name="T21" fmla="*/ 878 h 1241"/>
                <a:gd name="T22" fmla="*/ 105 w 621"/>
                <a:gd name="T23" fmla="*/ 922 h 1241"/>
                <a:gd name="T24" fmla="*/ 97 w 621"/>
                <a:gd name="T25" fmla="*/ 966 h 1241"/>
                <a:gd name="T26" fmla="*/ 86 w 621"/>
                <a:gd name="T27" fmla="*/ 1007 h 1241"/>
                <a:gd name="T28" fmla="*/ 72 w 621"/>
                <a:gd name="T29" fmla="*/ 1046 h 1241"/>
                <a:gd name="T30" fmla="*/ 58 w 621"/>
                <a:gd name="T31" fmla="*/ 1084 h 1241"/>
                <a:gd name="T32" fmla="*/ 41 w 621"/>
                <a:gd name="T33" fmla="*/ 1122 h 1241"/>
                <a:gd name="T34" fmla="*/ 23 w 621"/>
                <a:gd name="T35" fmla="*/ 1158 h 1241"/>
                <a:gd name="T36" fmla="*/ 0 w 621"/>
                <a:gd name="T37" fmla="*/ 1191 h 1241"/>
                <a:gd name="T38" fmla="*/ 11 w 621"/>
                <a:gd name="T39" fmla="*/ 1197 h 1241"/>
                <a:gd name="T40" fmla="*/ 39 w 621"/>
                <a:gd name="T41" fmla="*/ 1208 h 1241"/>
                <a:gd name="T42" fmla="*/ 83 w 621"/>
                <a:gd name="T43" fmla="*/ 1221 h 1241"/>
                <a:gd name="T44" fmla="*/ 110 w 621"/>
                <a:gd name="T45" fmla="*/ 1226 h 1241"/>
                <a:gd name="T46" fmla="*/ 140 w 621"/>
                <a:gd name="T47" fmla="*/ 1232 h 1241"/>
                <a:gd name="T48" fmla="*/ 176 w 621"/>
                <a:gd name="T49" fmla="*/ 1237 h 1241"/>
                <a:gd name="T50" fmla="*/ 214 w 621"/>
                <a:gd name="T51" fmla="*/ 1241 h 1241"/>
                <a:gd name="T52" fmla="*/ 259 w 621"/>
                <a:gd name="T53" fmla="*/ 1241 h 1241"/>
                <a:gd name="T54" fmla="*/ 302 w 621"/>
                <a:gd name="T55" fmla="*/ 1237 h 1241"/>
                <a:gd name="T56" fmla="*/ 352 w 621"/>
                <a:gd name="T57" fmla="*/ 1232 h 1241"/>
                <a:gd name="T58" fmla="*/ 405 w 621"/>
                <a:gd name="T59" fmla="*/ 1224 h 1241"/>
                <a:gd name="T60" fmla="*/ 459 w 621"/>
                <a:gd name="T61" fmla="*/ 1210 h 1241"/>
                <a:gd name="T62" fmla="*/ 517 w 621"/>
                <a:gd name="T63" fmla="*/ 1191 h 1241"/>
                <a:gd name="T64" fmla="*/ 528 w 621"/>
                <a:gd name="T65" fmla="*/ 1161 h 1241"/>
                <a:gd name="T66" fmla="*/ 556 w 621"/>
                <a:gd name="T67" fmla="*/ 1075 h 1241"/>
                <a:gd name="T68" fmla="*/ 569 w 621"/>
                <a:gd name="T69" fmla="*/ 1016 h 1241"/>
                <a:gd name="T70" fmla="*/ 585 w 621"/>
                <a:gd name="T71" fmla="*/ 947 h 1241"/>
                <a:gd name="T72" fmla="*/ 599 w 621"/>
                <a:gd name="T73" fmla="*/ 867 h 1241"/>
                <a:gd name="T74" fmla="*/ 610 w 621"/>
                <a:gd name="T75" fmla="*/ 782 h 1241"/>
                <a:gd name="T76" fmla="*/ 619 w 621"/>
                <a:gd name="T77" fmla="*/ 692 h 1241"/>
                <a:gd name="T78" fmla="*/ 621 w 621"/>
                <a:gd name="T79" fmla="*/ 595 h 1241"/>
                <a:gd name="T80" fmla="*/ 619 w 621"/>
                <a:gd name="T81" fmla="*/ 546 h 1241"/>
                <a:gd name="T82" fmla="*/ 619 w 621"/>
                <a:gd name="T83" fmla="*/ 497 h 1241"/>
                <a:gd name="T84" fmla="*/ 614 w 621"/>
                <a:gd name="T85" fmla="*/ 448 h 1241"/>
                <a:gd name="T86" fmla="*/ 608 w 621"/>
                <a:gd name="T87" fmla="*/ 398 h 1241"/>
                <a:gd name="T88" fmla="*/ 599 w 621"/>
                <a:gd name="T89" fmla="*/ 346 h 1241"/>
                <a:gd name="T90" fmla="*/ 589 w 621"/>
                <a:gd name="T91" fmla="*/ 297 h 1241"/>
                <a:gd name="T92" fmla="*/ 574 w 621"/>
                <a:gd name="T93" fmla="*/ 245 h 1241"/>
                <a:gd name="T94" fmla="*/ 561 w 621"/>
                <a:gd name="T95" fmla="*/ 195 h 1241"/>
                <a:gd name="T96" fmla="*/ 542 w 621"/>
                <a:gd name="T97" fmla="*/ 146 h 1241"/>
                <a:gd name="T98" fmla="*/ 520 w 621"/>
                <a:gd name="T99" fmla="*/ 97 h 1241"/>
                <a:gd name="T100" fmla="*/ 495 w 621"/>
                <a:gd name="T101" fmla="*/ 50 h 1241"/>
                <a:gd name="T102" fmla="*/ 468 w 621"/>
                <a:gd name="T103" fmla="*/ 0 h 1241"/>
                <a:gd name="T104" fmla="*/ 31 w 621"/>
                <a:gd name="T105" fmla="*/ 0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21" h="1241">
                  <a:moveTo>
                    <a:pt x="31" y="0"/>
                  </a:moveTo>
                  <a:lnTo>
                    <a:pt x="41" y="45"/>
                  </a:lnTo>
                  <a:lnTo>
                    <a:pt x="66" y="157"/>
                  </a:lnTo>
                  <a:lnTo>
                    <a:pt x="83" y="234"/>
                  </a:lnTo>
                  <a:lnTo>
                    <a:pt x="97" y="322"/>
                  </a:lnTo>
                  <a:lnTo>
                    <a:pt x="110" y="417"/>
                  </a:lnTo>
                  <a:lnTo>
                    <a:pt x="119" y="521"/>
                  </a:lnTo>
                  <a:lnTo>
                    <a:pt x="124" y="609"/>
                  </a:lnTo>
                  <a:lnTo>
                    <a:pt x="124" y="700"/>
                  </a:lnTo>
                  <a:lnTo>
                    <a:pt x="121" y="791"/>
                  </a:lnTo>
                  <a:lnTo>
                    <a:pt x="110" y="878"/>
                  </a:lnTo>
                  <a:lnTo>
                    <a:pt x="105" y="922"/>
                  </a:lnTo>
                  <a:lnTo>
                    <a:pt x="97" y="966"/>
                  </a:lnTo>
                  <a:lnTo>
                    <a:pt x="86" y="1007"/>
                  </a:lnTo>
                  <a:lnTo>
                    <a:pt x="72" y="1046"/>
                  </a:lnTo>
                  <a:lnTo>
                    <a:pt x="58" y="1084"/>
                  </a:lnTo>
                  <a:lnTo>
                    <a:pt x="41" y="1122"/>
                  </a:lnTo>
                  <a:lnTo>
                    <a:pt x="23" y="1158"/>
                  </a:lnTo>
                  <a:lnTo>
                    <a:pt x="0" y="1191"/>
                  </a:lnTo>
                  <a:lnTo>
                    <a:pt x="11" y="1197"/>
                  </a:lnTo>
                  <a:lnTo>
                    <a:pt x="39" y="1208"/>
                  </a:lnTo>
                  <a:lnTo>
                    <a:pt x="83" y="1221"/>
                  </a:lnTo>
                  <a:lnTo>
                    <a:pt x="110" y="1226"/>
                  </a:lnTo>
                  <a:lnTo>
                    <a:pt x="140" y="1232"/>
                  </a:lnTo>
                  <a:lnTo>
                    <a:pt x="176" y="1237"/>
                  </a:lnTo>
                  <a:lnTo>
                    <a:pt x="214" y="1241"/>
                  </a:lnTo>
                  <a:lnTo>
                    <a:pt x="259" y="1241"/>
                  </a:lnTo>
                  <a:lnTo>
                    <a:pt x="302" y="1237"/>
                  </a:lnTo>
                  <a:lnTo>
                    <a:pt x="352" y="1232"/>
                  </a:lnTo>
                  <a:lnTo>
                    <a:pt x="405" y="1224"/>
                  </a:lnTo>
                  <a:lnTo>
                    <a:pt x="459" y="1210"/>
                  </a:lnTo>
                  <a:lnTo>
                    <a:pt x="517" y="1191"/>
                  </a:lnTo>
                  <a:lnTo>
                    <a:pt x="528" y="1161"/>
                  </a:lnTo>
                  <a:lnTo>
                    <a:pt x="556" y="1075"/>
                  </a:lnTo>
                  <a:lnTo>
                    <a:pt x="569" y="1016"/>
                  </a:lnTo>
                  <a:lnTo>
                    <a:pt x="585" y="947"/>
                  </a:lnTo>
                  <a:lnTo>
                    <a:pt x="599" y="867"/>
                  </a:lnTo>
                  <a:lnTo>
                    <a:pt x="610" y="782"/>
                  </a:lnTo>
                  <a:lnTo>
                    <a:pt x="619" y="692"/>
                  </a:lnTo>
                  <a:lnTo>
                    <a:pt x="621" y="595"/>
                  </a:lnTo>
                  <a:lnTo>
                    <a:pt x="619" y="546"/>
                  </a:lnTo>
                  <a:lnTo>
                    <a:pt x="619" y="497"/>
                  </a:lnTo>
                  <a:lnTo>
                    <a:pt x="614" y="448"/>
                  </a:lnTo>
                  <a:lnTo>
                    <a:pt x="608" y="398"/>
                  </a:lnTo>
                  <a:lnTo>
                    <a:pt x="599" y="346"/>
                  </a:lnTo>
                  <a:lnTo>
                    <a:pt x="589" y="297"/>
                  </a:lnTo>
                  <a:lnTo>
                    <a:pt x="574" y="245"/>
                  </a:lnTo>
                  <a:lnTo>
                    <a:pt x="561" y="195"/>
                  </a:lnTo>
                  <a:lnTo>
                    <a:pt x="542" y="146"/>
                  </a:lnTo>
                  <a:lnTo>
                    <a:pt x="520" y="97"/>
                  </a:lnTo>
                  <a:lnTo>
                    <a:pt x="495" y="50"/>
                  </a:lnTo>
                  <a:lnTo>
                    <a:pt x="468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3D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204"/>
            <p:cNvSpPr>
              <a:spLocks/>
            </p:cNvSpPr>
            <p:nvPr/>
          </p:nvSpPr>
          <p:spPr bwMode="auto">
            <a:xfrm>
              <a:off x="4554538" y="3956050"/>
              <a:ext cx="144463" cy="284163"/>
            </a:xfrm>
            <a:custGeom>
              <a:avLst/>
              <a:gdLst>
                <a:gd name="T0" fmla="*/ 28 w 635"/>
                <a:gd name="T1" fmla="*/ 10 h 1255"/>
                <a:gd name="T2" fmla="*/ 57 w 635"/>
                <a:gd name="T3" fmla="*/ 131 h 1255"/>
                <a:gd name="T4" fmla="*/ 91 w 635"/>
                <a:gd name="T5" fmla="*/ 306 h 1255"/>
                <a:gd name="T6" fmla="*/ 110 w 635"/>
                <a:gd name="T7" fmla="*/ 451 h 1255"/>
                <a:gd name="T8" fmla="*/ 120 w 635"/>
                <a:gd name="T9" fmla="*/ 602 h 1255"/>
                <a:gd name="T10" fmla="*/ 120 w 635"/>
                <a:gd name="T11" fmla="*/ 751 h 1255"/>
                <a:gd name="T12" fmla="*/ 107 w 635"/>
                <a:gd name="T13" fmla="*/ 891 h 1255"/>
                <a:gd name="T14" fmla="*/ 80 w 635"/>
                <a:gd name="T15" fmla="*/ 1023 h 1255"/>
                <a:gd name="T16" fmla="*/ 46 w 635"/>
                <a:gd name="T17" fmla="*/ 1113 h 1255"/>
                <a:gd name="T18" fmla="*/ 16 w 635"/>
                <a:gd name="T19" fmla="*/ 1168 h 1255"/>
                <a:gd name="T20" fmla="*/ 0 w 635"/>
                <a:gd name="T21" fmla="*/ 1201 h 1255"/>
                <a:gd name="T22" fmla="*/ 19 w 635"/>
                <a:gd name="T23" fmla="*/ 1215 h 1255"/>
                <a:gd name="T24" fmla="*/ 68 w 635"/>
                <a:gd name="T25" fmla="*/ 1231 h 1255"/>
                <a:gd name="T26" fmla="*/ 145 w 635"/>
                <a:gd name="T27" fmla="*/ 1248 h 1255"/>
                <a:gd name="T28" fmla="*/ 248 w 635"/>
                <a:gd name="T29" fmla="*/ 1255 h 1255"/>
                <a:gd name="T30" fmla="*/ 376 w 635"/>
                <a:gd name="T31" fmla="*/ 1244 h 1255"/>
                <a:gd name="T32" fmla="*/ 448 w 635"/>
                <a:gd name="T33" fmla="*/ 1231 h 1255"/>
                <a:gd name="T34" fmla="*/ 525 w 635"/>
                <a:gd name="T35" fmla="*/ 1206 h 1255"/>
                <a:gd name="T36" fmla="*/ 547 w 635"/>
                <a:gd name="T37" fmla="*/ 1154 h 1255"/>
                <a:gd name="T38" fmla="*/ 583 w 635"/>
                <a:gd name="T39" fmla="*/ 1023 h 1255"/>
                <a:gd name="T40" fmla="*/ 619 w 635"/>
                <a:gd name="T41" fmla="*/ 834 h 1255"/>
                <a:gd name="T42" fmla="*/ 629 w 635"/>
                <a:gd name="T43" fmla="*/ 721 h 1255"/>
                <a:gd name="T44" fmla="*/ 635 w 635"/>
                <a:gd name="T45" fmla="*/ 600 h 1255"/>
                <a:gd name="T46" fmla="*/ 626 w 635"/>
                <a:gd name="T47" fmla="*/ 451 h 1255"/>
                <a:gd name="T48" fmla="*/ 601 w 635"/>
                <a:gd name="T49" fmla="*/ 300 h 1255"/>
                <a:gd name="T50" fmla="*/ 555 w 635"/>
                <a:gd name="T51" fmla="*/ 149 h 1255"/>
                <a:gd name="T52" fmla="*/ 520 w 635"/>
                <a:gd name="T53" fmla="*/ 76 h 1255"/>
                <a:gd name="T54" fmla="*/ 480 w 635"/>
                <a:gd name="T55" fmla="*/ 5 h 1255"/>
                <a:gd name="T56" fmla="*/ 36 w 635"/>
                <a:gd name="T57" fmla="*/ 0 h 1255"/>
                <a:gd name="T58" fmla="*/ 28 w 635"/>
                <a:gd name="T59" fmla="*/ 10 h 1255"/>
                <a:gd name="T60" fmla="*/ 36 w 635"/>
                <a:gd name="T61" fmla="*/ 16 h 1255"/>
                <a:gd name="T62" fmla="*/ 473 w 635"/>
                <a:gd name="T63" fmla="*/ 7 h 1255"/>
                <a:gd name="T64" fmla="*/ 486 w 635"/>
                <a:gd name="T65" fmla="*/ 48 h 1255"/>
                <a:gd name="T66" fmla="*/ 522 w 635"/>
                <a:gd name="T67" fmla="*/ 120 h 1255"/>
                <a:gd name="T68" fmla="*/ 563 w 635"/>
                <a:gd name="T69" fmla="*/ 230 h 1255"/>
                <a:gd name="T70" fmla="*/ 599 w 635"/>
                <a:gd name="T71" fmla="*/ 378 h 1255"/>
                <a:gd name="T72" fmla="*/ 615 w 635"/>
                <a:gd name="T73" fmla="*/ 528 h 1255"/>
                <a:gd name="T74" fmla="*/ 615 w 635"/>
                <a:gd name="T75" fmla="*/ 660 h 1255"/>
                <a:gd name="T76" fmla="*/ 608 w 635"/>
                <a:gd name="T77" fmla="*/ 775 h 1255"/>
                <a:gd name="T78" fmla="*/ 585 w 635"/>
                <a:gd name="T79" fmla="*/ 931 h 1255"/>
                <a:gd name="T80" fmla="*/ 547 w 635"/>
                <a:gd name="T81" fmla="*/ 1093 h 1255"/>
                <a:gd name="T82" fmla="*/ 520 w 635"/>
                <a:gd name="T83" fmla="*/ 1185 h 1255"/>
                <a:gd name="T84" fmla="*/ 522 w 635"/>
                <a:gd name="T85" fmla="*/ 1198 h 1255"/>
                <a:gd name="T86" fmla="*/ 480 w 635"/>
                <a:gd name="T87" fmla="*/ 1204 h 1255"/>
                <a:gd name="T88" fmla="*/ 374 w 635"/>
                <a:gd name="T89" fmla="*/ 1228 h 1255"/>
                <a:gd name="T90" fmla="*/ 248 w 635"/>
                <a:gd name="T91" fmla="*/ 1239 h 1255"/>
                <a:gd name="T92" fmla="*/ 149 w 635"/>
                <a:gd name="T93" fmla="*/ 1231 h 1255"/>
                <a:gd name="T94" fmla="*/ 71 w 635"/>
                <a:gd name="T95" fmla="*/ 1215 h 1255"/>
                <a:gd name="T96" fmla="*/ 28 w 635"/>
                <a:gd name="T97" fmla="*/ 1198 h 1255"/>
                <a:gd name="T98" fmla="*/ 11 w 635"/>
                <a:gd name="T99" fmla="*/ 1190 h 1255"/>
                <a:gd name="T100" fmla="*/ 14 w 635"/>
                <a:gd name="T101" fmla="*/ 1204 h 1255"/>
                <a:gd name="T102" fmla="*/ 46 w 635"/>
                <a:gd name="T103" fmla="*/ 1149 h 1255"/>
                <a:gd name="T104" fmla="*/ 74 w 635"/>
                <a:gd name="T105" fmla="*/ 1088 h 1255"/>
                <a:gd name="T106" fmla="*/ 113 w 635"/>
                <a:gd name="T107" fmla="*/ 962 h 1255"/>
                <a:gd name="T108" fmla="*/ 132 w 635"/>
                <a:gd name="T109" fmla="*/ 822 h 1255"/>
                <a:gd name="T110" fmla="*/ 138 w 635"/>
                <a:gd name="T111" fmla="*/ 679 h 1255"/>
                <a:gd name="T112" fmla="*/ 132 w 635"/>
                <a:gd name="T113" fmla="*/ 528 h 1255"/>
                <a:gd name="T114" fmla="*/ 110 w 635"/>
                <a:gd name="T115" fmla="*/ 329 h 1255"/>
                <a:gd name="T116" fmla="*/ 80 w 635"/>
                <a:gd name="T117" fmla="*/ 161 h 1255"/>
                <a:gd name="T118" fmla="*/ 41 w 635"/>
                <a:gd name="T119" fmla="*/ 7 h 1255"/>
                <a:gd name="T120" fmla="*/ 36 w 635"/>
                <a:gd name="T121" fmla="*/ 16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35" h="1255">
                  <a:moveTo>
                    <a:pt x="36" y="7"/>
                  </a:moveTo>
                  <a:lnTo>
                    <a:pt x="28" y="10"/>
                  </a:lnTo>
                  <a:lnTo>
                    <a:pt x="39" y="52"/>
                  </a:lnTo>
                  <a:lnTo>
                    <a:pt x="57" y="131"/>
                  </a:lnTo>
                  <a:lnTo>
                    <a:pt x="80" y="243"/>
                  </a:lnTo>
                  <a:lnTo>
                    <a:pt x="91" y="306"/>
                  </a:lnTo>
                  <a:lnTo>
                    <a:pt x="99" y="378"/>
                  </a:lnTo>
                  <a:lnTo>
                    <a:pt x="110" y="451"/>
                  </a:lnTo>
                  <a:lnTo>
                    <a:pt x="115" y="528"/>
                  </a:lnTo>
                  <a:lnTo>
                    <a:pt x="120" y="602"/>
                  </a:lnTo>
                  <a:lnTo>
                    <a:pt x="120" y="679"/>
                  </a:lnTo>
                  <a:lnTo>
                    <a:pt x="120" y="751"/>
                  </a:lnTo>
                  <a:lnTo>
                    <a:pt x="115" y="822"/>
                  </a:lnTo>
                  <a:lnTo>
                    <a:pt x="107" y="891"/>
                  </a:lnTo>
                  <a:lnTo>
                    <a:pt x="96" y="956"/>
                  </a:lnTo>
                  <a:lnTo>
                    <a:pt x="80" y="1023"/>
                  </a:lnTo>
                  <a:lnTo>
                    <a:pt x="57" y="1082"/>
                  </a:lnTo>
                  <a:lnTo>
                    <a:pt x="46" y="1113"/>
                  </a:lnTo>
                  <a:lnTo>
                    <a:pt x="33" y="1140"/>
                  </a:lnTo>
                  <a:lnTo>
                    <a:pt x="16" y="1168"/>
                  </a:lnTo>
                  <a:lnTo>
                    <a:pt x="0" y="1192"/>
                  </a:lnTo>
                  <a:lnTo>
                    <a:pt x="0" y="1201"/>
                  </a:lnTo>
                  <a:lnTo>
                    <a:pt x="3" y="1206"/>
                  </a:lnTo>
                  <a:lnTo>
                    <a:pt x="19" y="1215"/>
                  </a:lnTo>
                  <a:lnTo>
                    <a:pt x="41" y="1223"/>
                  </a:lnTo>
                  <a:lnTo>
                    <a:pt x="68" y="1231"/>
                  </a:lnTo>
                  <a:lnTo>
                    <a:pt x="102" y="1239"/>
                  </a:lnTo>
                  <a:lnTo>
                    <a:pt x="145" y="1248"/>
                  </a:lnTo>
                  <a:lnTo>
                    <a:pt x="192" y="1255"/>
                  </a:lnTo>
                  <a:lnTo>
                    <a:pt x="248" y="1255"/>
                  </a:lnTo>
                  <a:lnTo>
                    <a:pt x="311" y="1253"/>
                  </a:lnTo>
                  <a:lnTo>
                    <a:pt x="376" y="1244"/>
                  </a:lnTo>
                  <a:lnTo>
                    <a:pt x="412" y="1239"/>
                  </a:lnTo>
                  <a:lnTo>
                    <a:pt x="448" y="1231"/>
                  </a:lnTo>
                  <a:lnTo>
                    <a:pt x="486" y="1220"/>
                  </a:lnTo>
                  <a:lnTo>
                    <a:pt x="525" y="1206"/>
                  </a:lnTo>
                  <a:lnTo>
                    <a:pt x="530" y="1201"/>
                  </a:lnTo>
                  <a:lnTo>
                    <a:pt x="547" y="1154"/>
                  </a:lnTo>
                  <a:lnTo>
                    <a:pt x="563" y="1097"/>
                  </a:lnTo>
                  <a:lnTo>
                    <a:pt x="583" y="1023"/>
                  </a:lnTo>
                  <a:lnTo>
                    <a:pt x="601" y="935"/>
                  </a:lnTo>
                  <a:lnTo>
                    <a:pt x="619" y="834"/>
                  </a:lnTo>
                  <a:lnTo>
                    <a:pt x="624" y="778"/>
                  </a:lnTo>
                  <a:lnTo>
                    <a:pt x="629" y="721"/>
                  </a:lnTo>
                  <a:lnTo>
                    <a:pt x="632" y="663"/>
                  </a:lnTo>
                  <a:lnTo>
                    <a:pt x="635" y="600"/>
                  </a:lnTo>
                  <a:lnTo>
                    <a:pt x="632" y="528"/>
                  </a:lnTo>
                  <a:lnTo>
                    <a:pt x="626" y="451"/>
                  </a:lnTo>
                  <a:lnTo>
                    <a:pt x="615" y="375"/>
                  </a:lnTo>
                  <a:lnTo>
                    <a:pt x="601" y="300"/>
                  </a:lnTo>
                  <a:lnTo>
                    <a:pt x="579" y="224"/>
                  </a:lnTo>
                  <a:lnTo>
                    <a:pt x="555" y="149"/>
                  </a:lnTo>
                  <a:lnTo>
                    <a:pt x="538" y="111"/>
                  </a:lnTo>
                  <a:lnTo>
                    <a:pt x="520" y="76"/>
                  </a:lnTo>
                  <a:lnTo>
                    <a:pt x="500" y="40"/>
                  </a:lnTo>
                  <a:lnTo>
                    <a:pt x="480" y="5"/>
                  </a:lnTo>
                  <a:lnTo>
                    <a:pt x="473" y="0"/>
                  </a:lnTo>
                  <a:lnTo>
                    <a:pt x="36" y="0"/>
                  </a:lnTo>
                  <a:lnTo>
                    <a:pt x="28" y="5"/>
                  </a:lnTo>
                  <a:lnTo>
                    <a:pt x="28" y="10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473" y="16"/>
                  </a:lnTo>
                  <a:lnTo>
                    <a:pt x="473" y="7"/>
                  </a:lnTo>
                  <a:lnTo>
                    <a:pt x="467" y="13"/>
                  </a:lnTo>
                  <a:lnTo>
                    <a:pt x="486" y="48"/>
                  </a:lnTo>
                  <a:lnTo>
                    <a:pt x="505" y="84"/>
                  </a:lnTo>
                  <a:lnTo>
                    <a:pt x="522" y="120"/>
                  </a:lnTo>
                  <a:lnTo>
                    <a:pt x="538" y="155"/>
                  </a:lnTo>
                  <a:lnTo>
                    <a:pt x="563" y="230"/>
                  </a:lnTo>
                  <a:lnTo>
                    <a:pt x="585" y="304"/>
                  </a:lnTo>
                  <a:lnTo>
                    <a:pt x="599" y="378"/>
                  </a:lnTo>
                  <a:lnTo>
                    <a:pt x="610" y="455"/>
                  </a:lnTo>
                  <a:lnTo>
                    <a:pt x="615" y="528"/>
                  </a:lnTo>
                  <a:lnTo>
                    <a:pt x="619" y="600"/>
                  </a:lnTo>
                  <a:lnTo>
                    <a:pt x="615" y="660"/>
                  </a:lnTo>
                  <a:lnTo>
                    <a:pt x="613" y="721"/>
                  </a:lnTo>
                  <a:lnTo>
                    <a:pt x="608" y="775"/>
                  </a:lnTo>
                  <a:lnTo>
                    <a:pt x="601" y="830"/>
                  </a:lnTo>
                  <a:lnTo>
                    <a:pt x="585" y="931"/>
                  </a:lnTo>
                  <a:lnTo>
                    <a:pt x="566" y="1019"/>
                  </a:lnTo>
                  <a:lnTo>
                    <a:pt x="547" y="1093"/>
                  </a:lnTo>
                  <a:lnTo>
                    <a:pt x="530" y="1149"/>
                  </a:lnTo>
                  <a:lnTo>
                    <a:pt x="520" y="1185"/>
                  </a:lnTo>
                  <a:lnTo>
                    <a:pt x="516" y="1195"/>
                  </a:lnTo>
                  <a:lnTo>
                    <a:pt x="522" y="1198"/>
                  </a:lnTo>
                  <a:lnTo>
                    <a:pt x="520" y="1190"/>
                  </a:lnTo>
                  <a:lnTo>
                    <a:pt x="480" y="1204"/>
                  </a:lnTo>
                  <a:lnTo>
                    <a:pt x="446" y="1215"/>
                  </a:lnTo>
                  <a:lnTo>
                    <a:pt x="374" y="1228"/>
                  </a:lnTo>
                  <a:lnTo>
                    <a:pt x="307" y="1237"/>
                  </a:lnTo>
                  <a:lnTo>
                    <a:pt x="248" y="1239"/>
                  </a:lnTo>
                  <a:lnTo>
                    <a:pt x="195" y="1239"/>
                  </a:lnTo>
                  <a:lnTo>
                    <a:pt x="149" y="1231"/>
                  </a:lnTo>
                  <a:lnTo>
                    <a:pt x="107" y="1226"/>
                  </a:lnTo>
                  <a:lnTo>
                    <a:pt x="71" y="1215"/>
                  </a:lnTo>
                  <a:lnTo>
                    <a:pt x="46" y="1206"/>
                  </a:lnTo>
                  <a:lnTo>
                    <a:pt x="28" y="1198"/>
                  </a:lnTo>
                  <a:lnTo>
                    <a:pt x="14" y="1192"/>
                  </a:lnTo>
                  <a:lnTo>
                    <a:pt x="11" y="1190"/>
                  </a:lnTo>
                  <a:lnTo>
                    <a:pt x="5" y="1198"/>
                  </a:lnTo>
                  <a:lnTo>
                    <a:pt x="14" y="1204"/>
                  </a:lnTo>
                  <a:lnTo>
                    <a:pt x="30" y="1176"/>
                  </a:lnTo>
                  <a:lnTo>
                    <a:pt x="46" y="1149"/>
                  </a:lnTo>
                  <a:lnTo>
                    <a:pt x="61" y="1118"/>
                  </a:lnTo>
                  <a:lnTo>
                    <a:pt x="74" y="1088"/>
                  </a:lnTo>
                  <a:lnTo>
                    <a:pt x="96" y="1028"/>
                  </a:lnTo>
                  <a:lnTo>
                    <a:pt x="113" y="962"/>
                  </a:lnTo>
                  <a:lnTo>
                    <a:pt x="124" y="893"/>
                  </a:lnTo>
                  <a:lnTo>
                    <a:pt x="132" y="822"/>
                  </a:lnTo>
                  <a:lnTo>
                    <a:pt x="138" y="751"/>
                  </a:lnTo>
                  <a:lnTo>
                    <a:pt x="138" y="679"/>
                  </a:lnTo>
                  <a:lnTo>
                    <a:pt x="138" y="602"/>
                  </a:lnTo>
                  <a:lnTo>
                    <a:pt x="132" y="528"/>
                  </a:lnTo>
                  <a:lnTo>
                    <a:pt x="124" y="424"/>
                  </a:lnTo>
                  <a:lnTo>
                    <a:pt x="110" y="329"/>
                  </a:lnTo>
                  <a:lnTo>
                    <a:pt x="96" y="241"/>
                  </a:lnTo>
                  <a:lnTo>
                    <a:pt x="80" y="161"/>
                  </a:lnTo>
                  <a:lnTo>
                    <a:pt x="52" y="48"/>
                  </a:lnTo>
                  <a:lnTo>
                    <a:pt x="41" y="7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36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205"/>
            <p:cNvSpPr>
              <a:spLocks/>
            </p:cNvSpPr>
            <p:nvPr/>
          </p:nvSpPr>
          <p:spPr bwMode="auto">
            <a:xfrm>
              <a:off x="4572001" y="3957638"/>
              <a:ext cx="142875" cy="282575"/>
            </a:xfrm>
            <a:custGeom>
              <a:avLst/>
              <a:gdLst>
                <a:gd name="T0" fmla="*/ 41 w 632"/>
                <a:gd name="T1" fmla="*/ 0 h 1248"/>
                <a:gd name="T2" fmla="*/ 49 w 632"/>
                <a:gd name="T3" fmla="*/ 38 h 1248"/>
                <a:gd name="T4" fmla="*/ 72 w 632"/>
                <a:gd name="T5" fmla="*/ 137 h 1248"/>
                <a:gd name="T6" fmla="*/ 85 w 632"/>
                <a:gd name="T7" fmla="*/ 207 h 1248"/>
                <a:gd name="T8" fmla="*/ 96 w 632"/>
                <a:gd name="T9" fmla="*/ 286 h 1248"/>
                <a:gd name="T10" fmla="*/ 110 w 632"/>
                <a:gd name="T11" fmla="*/ 374 h 1248"/>
                <a:gd name="T12" fmla="*/ 118 w 632"/>
                <a:gd name="T13" fmla="*/ 467 h 1248"/>
                <a:gd name="T14" fmla="*/ 126 w 632"/>
                <a:gd name="T15" fmla="*/ 565 h 1248"/>
                <a:gd name="T16" fmla="*/ 129 w 632"/>
                <a:gd name="T17" fmla="*/ 667 h 1248"/>
                <a:gd name="T18" fmla="*/ 126 w 632"/>
                <a:gd name="T19" fmla="*/ 768 h 1248"/>
                <a:gd name="T20" fmla="*/ 121 w 632"/>
                <a:gd name="T21" fmla="*/ 818 h 1248"/>
                <a:gd name="T22" fmla="*/ 118 w 632"/>
                <a:gd name="T23" fmla="*/ 867 h 1248"/>
                <a:gd name="T24" fmla="*/ 110 w 632"/>
                <a:gd name="T25" fmla="*/ 917 h 1248"/>
                <a:gd name="T26" fmla="*/ 101 w 632"/>
                <a:gd name="T27" fmla="*/ 964 h 1248"/>
                <a:gd name="T28" fmla="*/ 90 w 632"/>
                <a:gd name="T29" fmla="*/ 1012 h 1248"/>
                <a:gd name="T30" fmla="*/ 77 w 632"/>
                <a:gd name="T31" fmla="*/ 1057 h 1248"/>
                <a:gd name="T32" fmla="*/ 61 w 632"/>
                <a:gd name="T33" fmla="*/ 1100 h 1248"/>
                <a:gd name="T34" fmla="*/ 43 w 632"/>
                <a:gd name="T35" fmla="*/ 1142 h 1248"/>
                <a:gd name="T36" fmla="*/ 25 w 632"/>
                <a:gd name="T37" fmla="*/ 1180 h 1248"/>
                <a:gd name="T38" fmla="*/ 0 w 632"/>
                <a:gd name="T39" fmla="*/ 1219 h 1248"/>
                <a:gd name="T40" fmla="*/ 11 w 632"/>
                <a:gd name="T41" fmla="*/ 1221 h 1248"/>
                <a:gd name="T42" fmla="*/ 38 w 632"/>
                <a:gd name="T43" fmla="*/ 1230 h 1248"/>
                <a:gd name="T44" fmla="*/ 85 w 632"/>
                <a:gd name="T45" fmla="*/ 1241 h 1248"/>
                <a:gd name="T46" fmla="*/ 146 w 632"/>
                <a:gd name="T47" fmla="*/ 1246 h 1248"/>
                <a:gd name="T48" fmla="*/ 184 w 632"/>
                <a:gd name="T49" fmla="*/ 1248 h 1248"/>
                <a:gd name="T50" fmla="*/ 223 w 632"/>
                <a:gd name="T51" fmla="*/ 1248 h 1248"/>
                <a:gd name="T52" fmla="*/ 266 w 632"/>
                <a:gd name="T53" fmla="*/ 1248 h 1248"/>
                <a:gd name="T54" fmla="*/ 313 w 632"/>
                <a:gd name="T55" fmla="*/ 1243 h 1248"/>
                <a:gd name="T56" fmla="*/ 362 w 632"/>
                <a:gd name="T57" fmla="*/ 1235 h 1248"/>
                <a:gd name="T58" fmla="*/ 414 w 632"/>
                <a:gd name="T59" fmla="*/ 1224 h 1248"/>
                <a:gd name="T60" fmla="*/ 472 w 632"/>
                <a:gd name="T61" fmla="*/ 1210 h 1248"/>
                <a:gd name="T62" fmla="*/ 531 w 632"/>
                <a:gd name="T63" fmla="*/ 1191 h 1248"/>
                <a:gd name="T64" fmla="*/ 542 w 632"/>
                <a:gd name="T65" fmla="*/ 1161 h 1248"/>
                <a:gd name="T66" fmla="*/ 565 w 632"/>
                <a:gd name="T67" fmla="*/ 1075 h 1248"/>
                <a:gd name="T68" fmla="*/ 580 w 632"/>
                <a:gd name="T69" fmla="*/ 1016 h 1248"/>
                <a:gd name="T70" fmla="*/ 596 w 632"/>
                <a:gd name="T71" fmla="*/ 947 h 1248"/>
                <a:gd name="T72" fmla="*/ 610 w 632"/>
                <a:gd name="T73" fmla="*/ 867 h 1248"/>
                <a:gd name="T74" fmla="*/ 621 w 632"/>
                <a:gd name="T75" fmla="*/ 782 h 1248"/>
                <a:gd name="T76" fmla="*/ 629 w 632"/>
                <a:gd name="T77" fmla="*/ 692 h 1248"/>
                <a:gd name="T78" fmla="*/ 632 w 632"/>
                <a:gd name="T79" fmla="*/ 595 h 1248"/>
                <a:gd name="T80" fmla="*/ 632 w 632"/>
                <a:gd name="T81" fmla="*/ 546 h 1248"/>
                <a:gd name="T82" fmla="*/ 629 w 632"/>
                <a:gd name="T83" fmla="*/ 497 h 1248"/>
                <a:gd name="T84" fmla="*/ 623 w 632"/>
                <a:gd name="T85" fmla="*/ 448 h 1248"/>
                <a:gd name="T86" fmla="*/ 618 w 632"/>
                <a:gd name="T87" fmla="*/ 398 h 1248"/>
                <a:gd name="T88" fmla="*/ 610 w 632"/>
                <a:gd name="T89" fmla="*/ 346 h 1248"/>
                <a:gd name="T90" fmla="*/ 599 w 632"/>
                <a:gd name="T91" fmla="*/ 297 h 1248"/>
                <a:gd name="T92" fmla="*/ 588 w 632"/>
                <a:gd name="T93" fmla="*/ 245 h 1248"/>
                <a:gd name="T94" fmla="*/ 571 w 632"/>
                <a:gd name="T95" fmla="*/ 195 h 1248"/>
                <a:gd name="T96" fmla="*/ 552 w 632"/>
                <a:gd name="T97" fmla="*/ 146 h 1248"/>
                <a:gd name="T98" fmla="*/ 531 w 632"/>
                <a:gd name="T99" fmla="*/ 97 h 1248"/>
                <a:gd name="T100" fmla="*/ 508 w 632"/>
                <a:gd name="T101" fmla="*/ 50 h 1248"/>
                <a:gd name="T102" fmla="*/ 481 w 632"/>
                <a:gd name="T103" fmla="*/ 0 h 1248"/>
                <a:gd name="T104" fmla="*/ 41 w 632"/>
                <a:gd name="T105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248">
                  <a:moveTo>
                    <a:pt x="41" y="0"/>
                  </a:moveTo>
                  <a:lnTo>
                    <a:pt x="49" y="38"/>
                  </a:lnTo>
                  <a:lnTo>
                    <a:pt x="72" y="137"/>
                  </a:lnTo>
                  <a:lnTo>
                    <a:pt x="85" y="207"/>
                  </a:lnTo>
                  <a:lnTo>
                    <a:pt x="96" y="286"/>
                  </a:lnTo>
                  <a:lnTo>
                    <a:pt x="110" y="374"/>
                  </a:lnTo>
                  <a:lnTo>
                    <a:pt x="118" y="467"/>
                  </a:lnTo>
                  <a:lnTo>
                    <a:pt x="126" y="565"/>
                  </a:lnTo>
                  <a:lnTo>
                    <a:pt x="129" y="667"/>
                  </a:lnTo>
                  <a:lnTo>
                    <a:pt x="126" y="768"/>
                  </a:lnTo>
                  <a:lnTo>
                    <a:pt x="121" y="818"/>
                  </a:lnTo>
                  <a:lnTo>
                    <a:pt x="118" y="867"/>
                  </a:lnTo>
                  <a:lnTo>
                    <a:pt x="110" y="917"/>
                  </a:lnTo>
                  <a:lnTo>
                    <a:pt x="101" y="964"/>
                  </a:lnTo>
                  <a:lnTo>
                    <a:pt x="90" y="1012"/>
                  </a:lnTo>
                  <a:lnTo>
                    <a:pt x="77" y="1057"/>
                  </a:lnTo>
                  <a:lnTo>
                    <a:pt x="61" y="1100"/>
                  </a:lnTo>
                  <a:lnTo>
                    <a:pt x="43" y="1142"/>
                  </a:lnTo>
                  <a:lnTo>
                    <a:pt x="25" y="1180"/>
                  </a:lnTo>
                  <a:lnTo>
                    <a:pt x="0" y="1219"/>
                  </a:lnTo>
                  <a:lnTo>
                    <a:pt x="11" y="1221"/>
                  </a:lnTo>
                  <a:lnTo>
                    <a:pt x="38" y="1230"/>
                  </a:lnTo>
                  <a:lnTo>
                    <a:pt x="85" y="1241"/>
                  </a:lnTo>
                  <a:lnTo>
                    <a:pt x="146" y="1246"/>
                  </a:lnTo>
                  <a:lnTo>
                    <a:pt x="184" y="1248"/>
                  </a:lnTo>
                  <a:lnTo>
                    <a:pt x="223" y="1248"/>
                  </a:lnTo>
                  <a:lnTo>
                    <a:pt x="266" y="1248"/>
                  </a:lnTo>
                  <a:lnTo>
                    <a:pt x="313" y="1243"/>
                  </a:lnTo>
                  <a:lnTo>
                    <a:pt x="362" y="1235"/>
                  </a:lnTo>
                  <a:lnTo>
                    <a:pt x="414" y="1224"/>
                  </a:lnTo>
                  <a:lnTo>
                    <a:pt x="472" y="1210"/>
                  </a:lnTo>
                  <a:lnTo>
                    <a:pt x="531" y="1191"/>
                  </a:lnTo>
                  <a:lnTo>
                    <a:pt x="542" y="1161"/>
                  </a:lnTo>
                  <a:lnTo>
                    <a:pt x="565" y="1075"/>
                  </a:lnTo>
                  <a:lnTo>
                    <a:pt x="580" y="1016"/>
                  </a:lnTo>
                  <a:lnTo>
                    <a:pt x="596" y="947"/>
                  </a:lnTo>
                  <a:lnTo>
                    <a:pt x="610" y="867"/>
                  </a:lnTo>
                  <a:lnTo>
                    <a:pt x="621" y="782"/>
                  </a:lnTo>
                  <a:lnTo>
                    <a:pt x="629" y="692"/>
                  </a:lnTo>
                  <a:lnTo>
                    <a:pt x="632" y="595"/>
                  </a:lnTo>
                  <a:lnTo>
                    <a:pt x="632" y="546"/>
                  </a:lnTo>
                  <a:lnTo>
                    <a:pt x="629" y="497"/>
                  </a:lnTo>
                  <a:lnTo>
                    <a:pt x="623" y="448"/>
                  </a:lnTo>
                  <a:lnTo>
                    <a:pt x="618" y="398"/>
                  </a:lnTo>
                  <a:lnTo>
                    <a:pt x="610" y="346"/>
                  </a:lnTo>
                  <a:lnTo>
                    <a:pt x="599" y="297"/>
                  </a:lnTo>
                  <a:lnTo>
                    <a:pt x="588" y="245"/>
                  </a:lnTo>
                  <a:lnTo>
                    <a:pt x="571" y="195"/>
                  </a:lnTo>
                  <a:lnTo>
                    <a:pt x="552" y="146"/>
                  </a:lnTo>
                  <a:lnTo>
                    <a:pt x="531" y="97"/>
                  </a:lnTo>
                  <a:lnTo>
                    <a:pt x="508" y="50"/>
                  </a:lnTo>
                  <a:lnTo>
                    <a:pt x="481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8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206"/>
            <p:cNvSpPr>
              <a:spLocks/>
            </p:cNvSpPr>
            <p:nvPr/>
          </p:nvSpPr>
          <p:spPr bwMode="auto">
            <a:xfrm>
              <a:off x="4570413" y="3956050"/>
              <a:ext cx="146050" cy="285750"/>
            </a:xfrm>
            <a:custGeom>
              <a:avLst/>
              <a:gdLst>
                <a:gd name="T0" fmla="*/ 42 w 650"/>
                <a:gd name="T1" fmla="*/ 10 h 1264"/>
                <a:gd name="T2" fmla="*/ 77 w 650"/>
                <a:gd name="T3" fmla="*/ 172 h 1264"/>
                <a:gd name="T4" fmla="*/ 102 w 650"/>
                <a:gd name="T5" fmla="*/ 318 h 1264"/>
                <a:gd name="T6" fmla="*/ 122 w 650"/>
                <a:gd name="T7" fmla="*/ 490 h 1264"/>
                <a:gd name="T8" fmla="*/ 130 w 650"/>
                <a:gd name="T9" fmla="*/ 679 h 1264"/>
                <a:gd name="T10" fmla="*/ 122 w 650"/>
                <a:gd name="T11" fmla="*/ 827 h 1264"/>
                <a:gd name="T12" fmla="*/ 102 w 650"/>
                <a:gd name="T13" fmla="*/ 973 h 1264"/>
                <a:gd name="T14" fmla="*/ 64 w 650"/>
                <a:gd name="T15" fmla="*/ 1105 h 1264"/>
                <a:gd name="T16" fmla="*/ 36 w 650"/>
                <a:gd name="T17" fmla="*/ 1165 h 1264"/>
                <a:gd name="T18" fmla="*/ 3 w 650"/>
                <a:gd name="T19" fmla="*/ 1220 h 1264"/>
                <a:gd name="T20" fmla="*/ 6 w 650"/>
                <a:gd name="T21" fmla="*/ 1233 h 1264"/>
                <a:gd name="T22" fmla="*/ 64 w 650"/>
                <a:gd name="T23" fmla="*/ 1250 h 1264"/>
                <a:gd name="T24" fmla="*/ 130 w 650"/>
                <a:gd name="T25" fmla="*/ 1258 h 1264"/>
                <a:gd name="T26" fmla="*/ 218 w 650"/>
                <a:gd name="T27" fmla="*/ 1264 h 1264"/>
                <a:gd name="T28" fmla="*/ 324 w 650"/>
                <a:gd name="T29" fmla="*/ 1258 h 1264"/>
                <a:gd name="T30" fmla="*/ 407 w 650"/>
                <a:gd name="T31" fmla="*/ 1244 h 1264"/>
                <a:gd name="T32" fmla="*/ 495 w 650"/>
                <a:gd name="T33" fmla="*/ 1220 h 1264"/>
                <a:gd name="T34" fmla="*/ 547 w 650"/>
                <a:gd name="T35" fmla="*/ 1201 h 1264"/>
                <a:gd name="T36" fmla="*/ 578 w 650"/>
                <a:gd name="T37" fmla="*/ 1097 h 1264"/>
                <a:gd name="T38" fmla="*/ 616 w 650"/>
                <a:gd name="T39" fmla="*/ 935 h 1264"/>
                <a:gd name="T40" fmla="*/ 641 w 650"/>
                <a:gd name="T41" fmla="*/ 778 h 1264"/>
                <a:gd name="T42" fmla="*/ 650 w 650"/>
                <a:gd name="T43" fmla="*/ 663 h 1264"/>
                <a:gd name="T44" fmla="*/ 646 w 650"/>
                <a:gd name="T45" fmla="*/ 528 h 1264"/>
                <a:gd name="T46" fmla="*/ 632 w 650"/>
                <a:gd name="T47" fmla="*/ 375 h 1264"/>
                <a:gd name="T48" fmla="*/ 597 w 650"/>
                <a:gd name="T49" fmla="*/ 224 h 1264"/>
                <a:gd name="T50" fmla="*/ 553 w 650"/>
                <a:gd name="T51" fmla="*/ 111 h 1264"/>
                <a:gd name="T52" fmla="*/ 517 w 650"/>
                <a:gd name="T53" fmla="*/ 40 h 1264"/>
                <a:gd name="T54" fmla="*/ 490 w 650"/>
                <a:gd name="T55" fmla="*/ 0 h 1264"/>
                <a:gd name="T56" fmla="*/ 42 w 650"/>
                <a:gd name="T57" fmla="*/ 5 h 1264"/>
                <a:gd name="T58" fmla="*/ 50 w 650"/>
                <a:gd name="T59" fmla="*/ 7 h 1264"/>
                <a:gd name="T60" fmla="*/ 490 w 650"/>
                <a:gd name="T61" fmla="*/ 16 h 1264"/>
                <a:gd name="T62" fmla="*/ 481 w 650"/>
                <a:gd name="T63" fmla="*/ 13 h 1264"/>
                <a:gd name="T64" fmla="*/ 520 w 650"/>
                <a:gd name="T65" fmla="*/ 84 h 1264"/>
                <a:gd name="T66" fmla="*/ 553 w 650"/>
                <a:gd name="T67" fmla="*/ 155 h 1264"/>
                <a:gd name="T68" fmla="*/ 599 w 650"/>
                <a:gd name="T69" fmla="*/ 304 h 1264"/>
                <a:gd name="T70" fmla="*/ 624 w 650"/>
                <a:gd name="T71" fmla="*/ 455 h 1264"/>
                <a:gd name="T72" fmla="*/ 632 w 650"/>
                <a:gd name="T73" fmla="*/ 600 h 1264"/>
                <a:gd name="T74" fmla="*/ 627 w 650"/>
                <a:gd name="T75" fmla="*/ 721 h 1264"/>
                <a:gd name="T76" fmla="*/ 616 w 650"/>
                <a:gd name="T77" fmla="*/ 830 h 1264"/>
                <a:gd name="T78" fmla="*/ 583 w 650"/>
                <a:gd name="T79" fmla="*/ 1019 h 1264"/>
                <a:gd name="T80" fmla="*/ 547 w 650"/>
                <a:gd name="T81" fmla="*/ 1149 h 1264"/>
                <a:gd name="T82" fmla="*/ 531 w 650"/>
                <a:gd name="T83" fmla="*/ 1195 h 1264"/>
                <a:gd name="T84" fmla="*/ 536 w 650"/>
                <a:gd name="T85" fmla="*/ 1190 h 1264"/>
                <a:gd name="T86" fmla="*/ 446 w 650"/>
                <a:gd name="T87" fmla="*/ 1217 h 1264"/>
                <a:gd name="T88" fmla="*/ 360 w 650"/>
                <a:gd name="T89" fmla="*/ 1237 h 1264"/>
                <a:gd name="T90" fmla="*/ 286 w 650"/>
                <a:gd name="T91" fmla="*/ 1244 h 1264"/>
                <a:gd name="T92" fmla="*/ 171 w 650"/>
                <a:gd name="T93" fmla="*/ 1248 h 1264"/>
                <a:gd name="T94" fmla="*/ 97 w 650"/>
                <a:gd name="T95" fmla="*/ 1239 h 1264"/>
                <a:gd name="T96" fmla="*/ 25 w 650"/>
                <a:gd name="T97" fmla="*/ 1223 h 1264"/>
                <a:gd name="T98" fmla="*/ 12 w 650"/>
                <a:gd name="T99" fmla="*/ 1217 h 1264"/>
                <a:gd name="T100" fmla="*/ 18 w 650"/>
                <a:gd name="T101" fmla="*/ 1231 h 1264"/>
                <a:gd name="T102" fmla="*/ 50 w 650"/>
                <a:gd name="T103" fmla="*/ 1174 h 1264"/>
                <a:gd name="T104" fmla="*/ 77 w 650"/>
                <a:gd name="T105" fmla="*/ 1111 h 1264"/>
                <a:gd name="T106" fmla="*/ 119 w 650"/>
                <a:gd name="T107" fmla="*/ 976 h 1264"/>
                <a:gd name="T108" fmla="*/ 138 w 650"/>
                <a:gd name="T109" fmla="*/ 830 h 1264"/>
                <a:gd name="T110" fmla="*/ 146 w 650"/>
                <a:gd name="T111" fmla="*/ 679 h 1264"/>
                <a:gd name="T112" fmla="*/ 140 w 650"/>
                <a:gd name="T113" fmla="*/ 550 h 1264"/>
                <a:gd name="T114" fmla="*/ 119 w 650"/>
                <a:gd name="T115" fmla="*/ 315 h 1264"/>
                <a:gd name="T116" fmla="*/ 86 w 650"/>
                <a:gd name="T117" fmla="*/ 128 h 1264"/>
                <a:gd name="T118" fmla="*/ 58 w 650"/>
                <a:gd name="T119" fmla="*/ 7 h 1264"/>
                <a:gd name="T120" fmla="*/ 50 w 650"/>
                <a:gd name="T121" fmla="*/ 16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50" h="1264">
                  <a:moveTo>
                    <a:pt x="50" y="7"/>
                  </a:moveTo>
                  <a:lnTo>
                    <a:pt x="42" y="10"/>
                  </a:lnTo>
                  <a:lnTo>
                    <a:pt x="56" y="68"/>
                  </a:lnTo>
                  <a:lnTo>
                    <a:pt x="77" y="172"/>
                  </a:lnTo>
                  <a:lnTo>
                    <a:pt x="88" y="241"/>
                  </a:lnTo>
                  <a:lnTo>
                    <a:pt x="102" y="318"/>
                  </a:lnTo>
                  <a:lnTo>
                    <a:pt x="110" y="402"/>
                  </a:lnTo>
                  <a:lnTo>
                    <a:pt x="122" y="490"/>
                  </a:lnTo>
                  <a:lnTo>
                    <a:pt x="127" y="584"/>
                  </a:lnTo>
                  <a:lnTo>
                    <a:pt x="130" y="679"/>
                  </a:lnTo>
                  <a:lnTo>
                    <a:pt x="127" y="753"/>
                  </a:lnTo>
                  <a:lnTo>
                    <a:pt x="122" y="827"/>
                  </a:lnTo>
                  <a:lnTo>
                    <a:pt x="113" y="902"/>
                  </a:lnTo>
                  <a:lnTo>
                    <a:pt x="102" y="973"/>
                  </a:lnTo>
                  <a:lnTo>
                    <a:pt x="83" y="1041"/>
                  </a:lnTo>
                  <a:lnTo>
                    <a:pt x="64" y="1105"/>
                  </a:lnTo>
                  <a:lnTo>
                    <a:pt x="50" y="1135"/>
                  </a:lnTo>
                  <a:lnTo>
                    <a:pt x="36" y="1165"/>
                  </a:lnTo>
                  <a:lnTo>
                    <a:pt x="20" y="1192"/>
                  </a:lnTo>
                  <a:lnTo>
                    <a:pt x="3" y="1220"/>
                  </a:lnTo>
                  <a:lnTo>
                    <a:pt x="0" y="1228"/>
                  </a:lnTo>
                  <a:lnTo>
                    <a:pt x="6" y="1233"/>
                  </a:lnTo>
                  <a:lnTo>
                    <a:pt x="20" y="1239"/>
                  </a:lnTo>
                  <a:lnTo>
                    <a:pt x="64" y="1250"/>
                  </a:lnTo>
                  <a:lnTo>
                    <a:pt x="94" y="1255"/>
                  </a:lnTo>
                  <a:lnTo>
                    <a:pt x="130" y="1258"/>
                  </a:lnTo>
                  <a:lnTo>
                    <a:pt x="171" y="1264"/>
                  </a:lnTo>
                  <a:lnTo>
                    <a:pt x="218" y="1264"/>
                  </a:lnTo>
                  <a:lnTo>
                    <a:pt x="286" y="1262"/>
                  </a:lnTo>
                  <a:lnTo>
                    <a:pt x="324" y="1258"/>
                  </a:lnTo>
                  <a:lnTo>
                    <a:pt x="363" y="1253"/>
                  </a:lnTo>
                  <a:lnTo>
                    <a:pt x="407" y="1244"/>
                  </a:lnTo>
                  <a:lnTo>
                    <a:pt x="448" y="1233"/>
                  </a:lnTo>
                  <a:lnTo>
                    <a:pt x="495" y="1220"/>
                  </a:lnTo>
                  <a:lnTo>
                    <a:pt x="542" y="1206"/>
                  </a:lnTo>
                  <a:lnTo>
                    <a:pt x="547" y="1201"/>
                  </a:lnTo>
                  <a:lnTo>
                    <a:pt x="561" y="1154"/>
                  </a:lnTo>
                  <a:lnTo>
                    <a:pt x="578" y="1097"/>
                  </a:lnTo>
                  <a:lnTo>
                    <a:pt x="597" y="1023"/>
                  </a:lnTo>
                  <a:lnTo>
                    <a:pt x="616" y="935"/>
                  </a:lnTo>
                  <a:lnTo>
                    <a:pt x="632" y="834"/>
                  </a:lnTo>
                  <a:lnTo>
                    <a:pt x="641" y="778"/>
                  </a:lnTo>
                  <a:lnTo>
                    <a:pt x="644" y="721"/>
                  </a:lnTo>
                  <a:lnTo>
                    <a:pt x="650" y="663"/>
                  </a:lnTo>
                  <a:lnTo>
                    <a:pt x="650" y="600"/>
                  </a:lnTo>
                  <a:lnTo>
                    <a:pt x="646" y="528"/>
                  </a:lnTo>
                  <a:lnTo>
                    <a:pt x="641" y="451"/>
                  </a:lnTo>
                  <a:lnTo>
                    <a:pt x="632" y="375"/>
                  </a:lnTo>
                  <a:lnTo>
                    <a:pt x="616" y="300"/>
                  </a:lnTo>
                  <a:lnTo>
                    <a:pt x="597" y="224"/>
                  </a:lnTo>
                  <a:lnTo>
                    <a:pt x="569" y="149"/>
                  </a:lnTo>
                  <a:lnTo>
                    <a:pt x="553" y="111"/>
                  </a:lnTo>
                  <a:lnTo>
                    <a:pt x="536" y="76"/>
                  </a:lnTo>
                  <a:lnTo>
                    <a:pt x="517" y="40"/>
                  </a:lnTo>
                  <a:lnTo>
                    <a:pt x="495" y="5"/>
                  </a:lnTo>
                  <a:lnTo>
                    <a:pt x="490" y="0"/>
                  </a:lnTo>
                  <a:lnTo>
                    <a:pt x="50" y="0"/>
                  </a:lnTo>
                  <a:lnTo>
                    <a:pt x="42" y="5"/>
                  </a:lnTo>
                  <a:lnTo>
                    <a:pt x="42" y="10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490" y="16"/>
                  </a:lnTo>
                  <a:lnTo>
                    <a:pt x="490" y="7"/>
                  </a:lnTo>
                  <a:lnTo>
                    <a:pt x="481" y="13"/>
                  </a:lnTo>
                  <a:lnTo>
                    <a:pt x="504" y="48"/>
                  </a:lnTo>
                  <a:lnTo>
                    <a:pt x="520" y="84"/>
                  </a:lnTo>
                  <a:lnTo>
                    <a:pt x="540" y="120"/>
                  </a:lnTo>
                  <a:lnTo>
                    <a:pt x="553" y="155"/>
                  </a:lnTo>
                  <a:lnTo>
                    <a:pt x="580" y="230"/>
                  </a:lnTo>
                  <a:lnTo>
                    <a:pt x="599" y="304"/>
                  </a:lnTo>
                  <a:lnTo>
                    <a:pt x="616" y="378"/>
                  </a:lnTo>
                  <a:lnTo>
                    <a:pt x="624" y="455"/>
                  </a:lnTo>
                  <a:lnTo>
                    <a:pt x="630" y="528"/>
                  </a:lnTo>
                  <a:lnTo>
                    <a:pt x="632" y="600"/>
                  </a:lnTo>
                  <a:lnTo>
                    <a:pt x="632" y="660"/>
                  </a:lnTo>
                  <a:lnTo>
                    <a:pt x="627" y="721"/>
                  </a:lnTo>
                  <a:lnTo>
                    <a:pt x="624" y="775"/>
                  </a:lnTo>
                  <a:lnTo>
                    <a:pt x="616" y="830"/>
                  </a:lnTo>
                  <a:lnTo>
                    <a:pt x="599" y="931"/>
                  </a:lnTo>
                  <a:lnTo>
                    <a:pt x="583" y="1019"/>
                  </a:lnTo>
                  <a:lnTo>
                    <a:pt x="564" y="1093"/>
                  </a:lnTo>
                  <a:lnTo>
                    <a:pt x="547" y="1149"/>
                  </a:lnTo>
                  <a:lnTo>
                    <a:pt x="536" y="1185"/>
                  </a:lnTo>
                  <a:lnTo>
                    <a:pt x="531" y="1195"/>
                  </a:lnTo>
                  <a:lnTo>
                    <a:pt x="540" y="1198"/>
                  </a:lnTo>
                  <a:lnTo>
                    <a:pt x="536" y="1190"/>
                  </a:lnTo>
                  <a:lnTo>
                    <a:pt x="490" y="1206"/>
                  </a:lnTo>
                  <a:lnTo>
                    <a:pt x="446" y="1217"/>
                  </a:lnTo>
                  <a:lnTo>
                    <a:pt x="402" y="1228"/>
                  </a:lnTo>
                  <a:lnTo>
                    <a:pt x="360" y="1237"/>
                  </a:lnTo>
                  <a:lnTo>
                    <a:pt x="322" y="1242"/>
                  </a:lnTo>
                  <a:lnTo>
                    <a:pt x="286" y="1244"/>
                  </a:lnTo>
                  <a:lnTo>
                    <a:pt x="218" y="1248"/>
                  </a:lnTo>
                  <a:lnTo>
                    <a:pt x="171" y="1248"/>
                  </a:lnTo>
                  <a:lnTo>
                    <a:pt x="130" y="1244"/>
                  </a:lnTo>
                  <a:lnTo>
                    <a:pt x="97" y="1239"/>
                  </a:lnTo>
                  <a:lnTo>
                    <a:pt x="67" y="1233"/>
                  </a:lnTo>
                  <a:lnTo>
                    <a:pt x="25" y="1223"/>
                  </a:lnTo>
                  <a:lnTo>
                    <a:pt x="18" y="1220"/>
                  </a:lnTo>
                  <a:lnTo>
                    <a:pt x="12" y="1217"/>
                  </a:lnTo>
                  <a:lnTo>
                    <a:pt x="9" y="1226"/>
                  </a:lnTo>
                  <a:lnTo>
                    <a:pt x="18" y="1231"/>
                  </a:lnTo>
                  <a:lnTo>
                    <a:pt x="34" y="1201"/>
                  </a:lnTo>
                  <a:lnTo>
                    <a:pt x="50" y="1174"/>
                  </a:lnTo>
                  <a:lnTo>
                    <a:pt x="64" y="1143"/>
                  </a:lnTo>
                  <a:lnTo>
                    <a:pt x="77" y="1111"/>
                  </a:lnTo>
                  <a:lnTo>
                    <a:pt x="99" y="1044"/>
                  </a:lnTo>
                  <a:lnTo>
                    <a:pt x="119" y="976"/>
                  </a:lnTo>
                  <a:lnTo>
                    <a:pt x="130" y="904"/>
                  </a:lnTo>
                  <a:lnTo>
                    <a:pt x="138" y="830"/>
                  </a:lnTo>
                  <a:lnTo>
                    <a:pt x="144" y="753"/>
                  </a:lnTo>
                  <a:lnTo>
                    <a:pt x="146" y="679"/>
                  </a:lnTo>
                  <a:lnTo>
                    <a:pt x="144" y="613"/>
                  </a:lnTo>
                  <a:lnTo>
                    <a:pt x="140" y="550"/>
                  </a:lnTo>
                  <a:lnTo>
                    <a:pt x="133" y="430"/>
                  </a:lnTo>
                  <a:lnTo>
                    <a:pt x="119" y="315"/>
                  </a:lnTo>
                  <a:lnTo>
                    <a:pt x="102" y="216"/>
                  </a:lnTo>
                  <a:lnTo>
                    <a:pt x="86" y="128"/>
                  </a:lnTo>
                  <a:lnTo>
                    <a:pt x="72" y="63"/>
                  </a:lnTo>
                  <a:lnTo>
                    <a:pt x="58" y="7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50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207"/>
            <p:cNvSpPr>
              <a:spLocks/>
            </p:cNvSpPr>
            <p:nvPr/>
          </p:nvSpPr>
          <p:spPr bwMode="auto">
            <a:xfrm>
              <a:off x="4575176" y="4108450"/>
              <a:ext cx="138113" cy="130175"/>
            </a:xfrm>
            <a:custGeom>
              <a:avLst/>
              <a:gdLst>
                <a:gd name="T0" fmla="*/ 609 w 609"/>
                <a:gd name="T1" fmla="*/ 0 h 577"/>
                <a:gd name="T2" fmla="*/ 580 w 609"/>
                <a:gd name="T3" fmla="*/ 30 h 577"/>
                <a:gd name="T4" fmla="*/ 549 w 609"/>
                <a:gd name="T5" fmla="*/ 57 h 577"/>
                <a:gd name="T6" fmla="*/ 517 w 609"/>
                <a:gd name="T7" fmla="*/ 82 h 577"/>
                <a:gd name="T8" fmla="*/ 483 w 609"/>
                <a:gd name="T9" fmla="*/ 104 h 577"/>
                <a:gd name="T10" fmla="*/ 450 w 609"/>
                <a:gd name="T11" fmla="*/ 121 h 577"/>
                <a:gd name="T12" fmla="*/ 412 w 609"/>
                <a:gd name="T13" fmla="*/ 134 h 577"/>
                <a:gd name="T14" fmla="*/ 373 w 609"/>
                <a:gd name="T15" fmla="*/ 140 h 577"/>
                <a:gd name="T16" fmla="*/ 335 w 609"/>
                <a:gd name="T17" fmla="*/ 143 h 577"/>
                <a:gd name="T18" fmla="*/ 310 w 609"/>
                <a:gd name="T19" fmla="*/ 143 h 577"/>
                <a:gd name="T20" fmla="*/ 283 w 609"/>
                <a:gd name="T21" fmla="*/ 140 h 577"/>
                <a:gd name="T22" fmla="*/ 256 w 609"/>
                <a:gd name="T23" fmla="*/ 134 h 577"/>
                <a:gd name="T24" fmla="*/ 227 w 609"/>
                <a:gd name="T25" fmla="*/ 127 h 577"/>
                <a:gd name="T26" fmla="*/ 200 w 609"/>
                <a:gd name="T27" fmla="*/ 109 h 577"/>
                <a:gd name="T28" fmla="*/ 173 w 609"/>
                <a:gd name="T29" fmla="*/ 93 h 577"/>
                <a:gd name="T30" fmla="*/ 148 w 609"/>
                <a:gd name="T31" fmla="*/ 75 h 577"/>
                <a:gd name="T32" fmla="*/ 121 w 609"/>
                <a:gd name="T33" fmla="*/ 52 h 577"/>
                <a:gd name="T34" fmla="*/ 117 w 609"/>
                <a:gd name="T35" fmla="*/ 121 h 577"/>
                <a:gd name="T36" fmla="*/ 112 w 609"/>
                <a:gd name="T37" fmla="*/ 187 h 577"/>
                <a:gd name="T38" fmla="*/ 104 w 609"/>
                <a:gd name="T39" fmla="*/ 255 h 577"/>
                <a:gd name="T40" fmla="*/ 90 w 609"/>
                <a:gd name="T41" fmla="*/ 318 h 577"/>
                <a:gd name="T42" fmla="*/ 74 w 609"/>
                <a:gd name="T43" fmla="*/ 382 h 577"/>
                <a:gd name="T44" fmla="*/ 54 w 609"/>
                <a:gd name="T45" fmla="*/ 442 h 577"/>
                <a:gd name="T46" fmla="*/ 29 w 609"/>
                <a:gd name="T47" fmla="*/ 497 h 577"/>
                <a:gd name="T48" fmla="*/ 13 w 609"/>
                <a:gd name="T49" fmla="*/ 524 h 577"/>
                <a:gd name="T50" fmla="*/ 0 w 609"/>
                <a:gd name="T51" fmla="*/ 549 h 577"/>
                <a:gd name="T52" fmla="*/ 2 w 609"/>
                <a:gd name="T53" fmla="*/ 552 h 577"/>
                <a:gd name="T54" fmla="*/ 44 w 609"/>
                <a:gd name="T55" fmla="*/ 562 h 577"/>
                <a:gd name="T56" fmla="*/ 74 w 609"/>
                <a:gd name="T57" fmla="*/ 568 h 577"/>
                <a:gd name="T58" fmla="*/ 107 w 609"/>
                <a:gd name="T59" fmla="*/ 573 h 577"/>
                <a:gd name="T60" fmla="*/ 148 w 609"/>
                <a:gd name="T61" fmla="*/ 577 h 577"/>
                <a:gd name="T62" fmla="*/ 195 w 609"/>
                <a:gd name="T63" fmla="*/ 577 h 577"/>
                <a:gd name="T64" fmla="*/ 261 w 609"/>
                <a:gd name="T65" fmla="*/ 573 h 577"/>
                <a:gd name="T66" fmla="*/ 299 w 609"/>
                <a:gd name="T67" fmla="*/ 571 h 577"/>
                <a:gd name="T68" fmla="*/ 337 w 609"/>
                <a:gd name="T69" fmla="*/ 566 h 577"/>
                <a:gd name="T70" fmla="*/ 379 w 609"/>
                <a:gd name="T71" fmla="*/ 557 h 577"/>
                <a:gd name="T72" fmla="*/ 420 w 609"/>
                <a:gd name="T73" fmla="*/ 549 h 577"/>
                <a:gd name="T74" fmla="*/ 464 w 609"/>
                <a:gd name="T75" fmla="*/ 535 h 577"/>
                <a:gd name="T76" fmla="*/ 508 w 609"/>
                <a:gd name="T77" fmla="*/ 521 h 577"/>
                <a:gd name="T78" fmla="*/ 513 w 609"/>
                <a:gd name="T79" fmla="*/ 514 h 577"/>
                <a:gd name="T80" fmla="*/ 524 w 609"/>
                <a:gd name="T81" fmla="*/ 478 h 577"/>
                <a:gd name="T82" fmla="*/ 541 w 609"/>
                <a:gd name="T83" fmla="*/ 422 h 577"/>
                <a:gd name="T84" fmla="*/ 560 w 609"/>
                <a:gd name="T85" fmla="*/ 348 h 577"/>
                <a:gd name="T86" fmla="*/ 574 w 609"/>
                <a:gd name="T87" fmla="*/ 275 h 577"/>
                <a:gd name="T88" fmla="*/ 591 w 609"/>
                <a:gd name="T89" fmla="*/ 190 h 577"/>
                <a:gd name="T90" fmla="*/ 601 w 609"/>
                <a:gd name="T91" fmla="*/ 96 h 577"/>
                <a:gd name="T92" fmla="*/ 609 w 609"/>
                <a:gd name="T93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09" h="577">
                  <a:moveTo>
                    <a:pt x="609" y="0"/>
                  </a:moveTo>
                  <a:lnTo>
                    <a:pt x="580" y="30"/>
                  </a:lnTo>
                  <a:lnTo>
                    <a:pt x="549" y="57"/>
                  </a:lnTo>
                  <a:lnTo>
                    <a:pt x="517" y="82"/>
                  </a:lnTo>
                  <a:lnTo>
                    <a:pt x="483" y="104"/>
                  </a:lnTo>
                  <a:lnTo>
                    <a:pt x="450" y="121"/>
                  </a:lnTo>
                  <a:lnTo>
                    <a:pt x="412" y="134"/>
                  </a:lnTo>
                  <a:lnTo>
                    <a:pt x="373" y="140"/>
                  </a:lnTo>
                  <a:lnTo>
                    <a:pt x="335" y="143"/>
                  </a:lnTo>
                  <a:lnTo>
                    <a:pt x="310" y="143"/>
                  </a:lnTo>
                  <a:lnTo>
                    <a:pt x="283" y="140"/>
                  </a:lnTo>
                  <a:lnTo>
                    <a:pt x="256" y="134"/>
                  </a:lnTo>
                  <a:lnTo>
                    <a:pt x="227" y="127"/>
                  </a:lnTo>
                  <a:lnTo>
                    <a:pt x="200" y="109"/>
                  </a:lnTo>
                  <a:lnTo>
                    <a:pt x="173" y="93"/>
                  </a:lnTo>
                  <a:lnTo>
                    <a:pt x="148" y="75"/>
                  </a:lnTo>
                  <a:lnTo>
                    <a:pt x="121" y="52"/>
                  </a:lnTo>
                  <a:lnTo>
                    <a:pt x="117" y="121"/>
                  </a:lnTo>
                  <a:lnTo>
                    <a:pt x="112" y="187"/>
                  </a:lnTo>
                  <a:lnTo>
                    <a:pt x="104" y="255"/>
                  </a:lnTo>
                  <a:lnTo>
                    <a:pt x="90" y="318"/>
                  </a:lnTo>
                  <a:lnTo>
                    <a:pt x="74" y="382"/>
                  </a:lnTo>
                  <a:lnTo>
                    <a:pt x="54" y="442"/>
                  </a:lnTo>
                  <a:lnTo>
                    <a:pt x="29" y="497"/>
                  </a:lnTo>
                  <a:lnTo>
                    <a:pt x="13" y="524"/>
                  </a:lnTo>
                  <a:lnTo>
                    <a:pt x="0" y="549"/>
                  </a:lnTo>
                  <a:lnTo>
                    <a:pt x="2" y="552"/>
                  </a:lnTo>
                  <a:lnTo>
                    <a:pt x="44" y="562"/>
                  </a:lnTo>
                  <a:lnTo>
                    <a:pt x="74" y="568"/>
                  </a:lnTo>
                  <a:lnTo>
                    <a:pt x="107" y="573"/>
                  </a:lnTo>
                  <a:lnTo>
                    <a:pt x="148" y="577"/>
                  </a:lnTo>
                  <a:lnTo>
                    <a:pt x="195" y="577"/>
                  </a:lnTo>
                  <a:lnTo>
                    <a:pt x="261" y="573"/>
                  </a:lnTo>
                  <a:lnTo>
                    <a:pt x="299" y="571"/>
                  </a:lnTo>
                  <a:lnTo>
                    <a:pt x="337" y="566"/>
                  </a:lnTo>
                  <a:lnTo>
                    <a:pt x="379" y="557"/>
                  </a:lnTo>
                  <a:lnTo>
                    <a:pt x="420" y="549"/>
                  </a:lnTo>
                  <a:lnTo>
                    <a:pt x="464" y="535"/>
                  </a:lnTo>
                  <a:lnTo>
                    <a:pt x="508" y="521"/>
                  </a:lnTo>
                  <a:lnTo>
                    <a:pt x="513" y="514"/>
                  </a:lnTo>
                  <a:lnTo>
                    <a:pt x="524" y="478"/>
                  </a:lnTo>
                  <a:lnTo>
                    <a:pt x="541" y="422"/>
                  </a:lnTo>
                  <a:lnTo>
                    <a:pt x="560" y="348"/>
                  </a:lnTo>
                  <a:lnTo>
                    <a:pt x="574" y="275"/>
                  </a:lnTo>
                  <a:lnTo>
                    <a:pt x="591" y="190"/>
                  </a:lnTo>
                  <a:lnTo>
                    <a:pt x="601" y="96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2E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208"/>
            <p:cNvSpPr>
              <a:spLocks/>
            </p:cNvSpPr>
            <p:nvPr/>
          </p:nvSpPr>
          <p:spPr bwMode="auto">
            <a:xfrm>
              <a:off x="4572001" y="4105275"/>
              <a:ext cx="142875" cy="134938"/>
            </a:xfrm>
            <a:custGeom>
              <a:avLst/>
              <a:gdLst>
                <a:gd name="T0" fmla="*/ 629 w 629"/>
                <a:gd name="T1" fmla="*/ 0 h 595"/>
                <a:gd name="T2" fmla="*/ 623 w 629"/>
                <a:gd name="T3" fmla="*/ 11 h 595"/>
                <a:gd name="T4" fmla="*/ 615 w 629"/>
                <a:gd name="T5" fmla="*/ 107 h 595"/>
                <a:gd name="T6" fmla="*/ 605 w 629"/>
                <a:gd name="T7" fmla="*/ 201 h 595"/>
                <a:gd name="T8" fmla="*/ 588 w 629"/>
                <a:gd name="T9" fmla="*/ 286 h 595"/>
                <a:gd name="T10" fmla="*/ 574 w 629"/>
                <a:gd name="T11" fmla="*/ 359 h 595"/>
                <a:gd name="T12" fmla="*/ 555 w 629"/>
                <a:gd name="T13" fmla="*/ 433 h 595"/>
                <a:gd name="T14" fmla="*/ 538 w 629"/>
                <a:gd name="T15" fmla="*/ 489 h 595"/>
                <a:gd name="T16" fmla="*/ 527 w 629"/>
                <a:gd name="T17" fmla="*/ 525 h 595"/>
                <a:gd name="T18" fmla="*/ 522 w 629"/>
                <a:gd name="T19" fmla="*/ 532 h 595"/>
                <a:gd name="T20" fmla="*/ 478 w 629"/>
                <a:gd name="T21" fmla="*/ 546 h 595"/>
                <a:gd name="T22" fmla="*/ 434 w 629"/>
                <a:gd name="T23" fmla="*/ 560 h 595"/>
                <a:gd name="T24" fmla="*/ 393 w 629"/>
                <a:gd name="T25" fmla="*/ 568 h 595"/>
                <a:gd name="T26" fmla="*/ 351 w 629"/>
                <a:gd name="T27" fmla="*/ 577 h 595"/>
                <a:gd name="T28" fmla="*/ 313 w 629"/>
                <a:gd name="T29" fmla="*/ 582 h 595"/>
                <a:gd name="T30" fmla="*/ 275 w 629"/>
                <a:gd name="T31" fmla="*/ 584 h 595"/>
                <a:gd name="T32" fmla="*/ 209 w 629"/>
                <a:gd name="T33" fmla="*/ 588 h 595"/>
                <a:gd name="T34" fmla="*/ 162 w 629"/>
                <a:gd name="T35" fmla="*/ 588 h 595"/>
                <a:gd name="T36" fmla="*/ 121 w 629"/>
                <a:gd name="T37" fmla="*/ 584 h 595"/>
                <a:gd name="T38" fmla="*/ 88 w 629"/>
                <a:gd name="T39" fmla="*/ 579 h 595"/>
                <a:gd name="T40" fmla="*/ 58 w 629"/>
                <a:gd name="T41" fmla="*/ 573 h 595"/>
                <a:gd name="T42" fmla="*/ 16 w 629"/>
                <a:gd name="T43" fmla="*/ 563 h 595"/>
                <a:gd name="T44" fmla="*/ 14 w 629"/>
                <a:gd name="T45" fmla="*/ 560 h 595"/>
                <a:gd name="T46" fmla="*/ 27 w 629"/>
                <a:gd name="T47" fmla="*/ 535 h 595"/>
                <a:gd name="T48" fmla="*/ 43 w 629"/>
                <a:gd name="T49" fmla="*/ 508 h 595"/>
                <a:gd name="T50" fmla="*/ 68 w 629"/>
                <a:gd name="T51" fmla="*/ 453 h 595"/>
                <a:gd name="T52" fmla="*/ 88 w 629"/>
                <a:gd name="T53" fmla="*/ 393 h 595"/>
                <a:gd name="T54" fmla="*/ 104 w 629"/>
                <a:gd name="T55" fmla="*/ 329 h 595"/>
                <a:gd name="T56" fmla="*/ 118 w 629"/>
                <a:gd name="T57" fmla="*/ 266 h 595"/>
                <a:gd name="T58" fmla="*/ 126 w 629"/>
                <a:gd name="T59" fmla="*/ 198 h 595"/>
                <a:gd name="T60" fmla="*/ 131 w 629"/>
                <a:gd name="T61" fmla="*/ 132 h 595"/>
                <a:gd name="T62" fmla="*/ 135 w 629"/>
                <a:gd name="T63" fmla="*/ 63 h 595"/>
                <a:gd name="T64" fmla="*/ 126 w 629"/>
                <a:gd name="T65" fmla="*/ 55 h 595"/>
                <a:gd name="T66" fmla="*/ 124 w 629"/>
                <a:gd name="T67" fmla="*/ 127 h 595"/>
                <a:gd name="T68" fmla="*/ 118 w 629"/>
                <a:gd name="T69" fmla="*/ 195 h 595"/>
                <a:gd name="T70" fmla="*/ 110 w 629"/>
                <a:gd name="T71" fmla="*/ 264 h 595"/>
                <a:gd name="T72" fmla="*/ 96 w 629"/>
                <a:gd name="T73" fmla="*/ 332 h 595"/>
                <a:gd name="T74" fmla="*/ 79 w 629"/>
                <a:gd name="T75" fmla="*/ 395 h 595"/>
                <a:gd name="T76" fmla="*/ 58 w 629"/>
                <a:gd name="T77" fmla="*/ 456 h 595"/>
                <a:gd name="T78" fmla="*/ 33 w 629"/>
                <a:gd name="T79" fmla="*/ 514 h 595"/>
                <a:gd name="T80" fmla="*/ 16 w 629"/>
                <a:gd name="T81" fmla="*/ 541 h 595"/>
                <a:gd name="T82" fmla="*/ 0 w 629"/>
                <a:gd name="T83" fmla="*/ 566 h 595"/>
                <a:gd name="T84" fmla="*/ 14 w 629"/>
                <a:gd name="T85" fmla="*/ 571 h 595"/>
                <a:gd name="T86" fmla="*/ 55 w 629"/>
                <a:gd name="T87" fmla="*/ 582 h 595"/>
                <a:gd name="T88" fmla="*/ 85 w 629"/>
                <a:gd name="T89" fmla="*/ 588 h 595"/>
                <a:gd name="T90" fmla="*/ 121 w 629"/>
                <a:gd name="T91" fmla="*/ 593 h 595"/>
                <a:gd name="T92" fmla="*/ 162 w 629"/>
                <a:gd name="T93" fmla="*/ 595 h 595"/>
                <a:gd name="T94" fmla="*/ 209 w 629"/>
                <a:gd name="T95" fmla="*/ 595 h 595"/>
                <a:gd name="T96" fmla="*/ 277 w 629"/>
                <a:gd name="T97" fmla="*/ 593 h 595"/>
                <a:gd name="T98" fmla="*/ 315 w 629"/>
                <a:gd name="T99" fmla="*/ 590 h 595"/>
                <a:gd name="T100" fmla="*/ 354 w 629"/>
                <a:gd name="T101" fmla="*/ 584 h 595"/>
                <a:gd name="T102" fmla="*/ 396 w 629"/>
                <a:gd name="T103" fmla="*/ 577 h 595"/>
                <a:gd name="T104" fmla="*/ 439 w 629"/>
                <a:gd name="T105" fmla="*/ 566 h 595"/>
                <a:gd name="T106" fmla="*/ 484 w 629"/>
                <a:gd name="T107" fmla="*/ 555 h 595"/>
                <a:gd name="T108" fmla="*/ 531 w 629"/>
                <a:gd name="T109" fmla="*/ 538 h 595"/>
                <a:gd name="T110" fmla="*/ 544 w 629"/>
                <a:gd name="T111" fmla="*/ 497 h 595"/>
                <a:gd name="T112" fmla="*/ 558 w 629"/>
                <a:gd name="T113" fmla="*/ 447 h 595"/>
                <a:gd name="T114" fmla="*/ 576 w 629"/>
                <a:gd name="T115" fmla="*/ 381 h 595"/>
                <a:gd name="T116" fmla="*/ 594 w 629"/>
                <a:gd name="T117" fmla="*/ 302 h 595"/>
                <a:gd name="T118" fmla="*/ 610 w 629"/>
                <a:gd name="T119" fmla="*/ 212 h 595"/>
                <a:gd name="T120" fmla="*/ 623 w 629"/>
                <a:gd name="T121" fmla="*/ 110 h 595"/>
                <a:gd name="T122" fmla="*/ 626 w 629"/>
                <a:gd name="T123" fmla="*/ 55 h 595"/>
                <a:gd name="T124" fmla="*/ 629 w 629"/>
                <a:gd name="T125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29" h="595">
                  <a:moveTo>
                    <a:pt x="629" y="0"/>
                  </a:moveTo>
                  <a:lnTo>
                    <a:pt x="623" y="11"/>
                  </a:lnTo>
                  <a:lnTo>
                    <a:pt x="615" y="107"/>
                  </a:lnTo>
                  <a:lnTo>
                    <a:pt x="605" y="201"/>
                  </a:lnTo>
                  <a:lnTo>
                    <a:pt x="588" y="286"/>
                  </a:lnTo>
                  <a:lnTo>
                    <a:pt x="574" y="359"/>
                  </a:lnTo>
                  <a:lnTo>
                    <a:pt x="555" y="433"/>
                  </a:lnTo>
                  <a:lnTo>
                    <a:pt x="538" y="489"/>
                  </a:lnTo>
                  <a:lnTo>
                    <a:pt x="527" y="525"/>
                  </a:lnTo>
                  <a:lnTo>
                    <a:pt x="522" y="532"/>
                  </a:lnTo>
                  <a:lnTo>
                    <a:pt x="478" y="546"/>
                  </a:lnTo>
                  <a:lnTo>
                    <a:pt x="434" y="560"/>
                  </a:lnTo>
                  <a:lnTo>
                    <a:pt x="393" y="568"/>
                  </a:lnTo>
                  <a:lnTo>
                    <a:pt x="351" y="577"/>
                  </a:lnTo>
                  <a:lnTo>
                    <a:pt x="313" y="582"/>
                  </a:lnTo>
                  <a:lnTo>
                    <a:pt x="275" y="584"/>
                  </a:lnTo>
                  <a:lnTo>
                    <a:pt x="209" y="588"/>
                  </a:lnTo>
                  <a:lnTo>
                    <a:pt x="162" y="588"/>
                  </a:lnTo>
                  <a:lnTo>
                    <a:pt x="121" y="584"/>
                  </a:lnTo>
                  <a:lnTo>
                    <a:pt x="88" y="579"/>
                  </a:lnTo>
                  <a:lnTo>
                    <a:pt x="58" y="573"/>
                  </a:lnTo>
                  <a:lnTo>
                    <a:pt x="16" y="563"/>
                  </a:lnTo>
                  <a:lnTo>
                    <a:pt x="14" y="560"/>
                  </a:lnTo>
                  <a:lnTo>
                    <a:pt x="27" y="535"/>
                  </a:lnTo>
                  <a:lnTo>
                    <a:pt x="43" y="508"/>
                  </a:lnTo>
                  <a:lnTo>
                    <a:pt x="68" y="453"/>
                  </a:lnTo>
                  <a:lnTo>
                    <a:pt x="88" y="393"/>
                  </a:lnTo>
                  <a:lnTo>
                    <a:pt x="104" y="329"/>
                  </a:lnTo>
                  <a:lnTo>
                    <a:pt x="118" y="266"/>
                  </a:lnTo>
                  <a:lnTo>
                    <a:pt x="126" y="198"/>
                  </a:lnTo>
                  <a:lnTo>
                    <a:pt x="131" y="132"/>
                  </a:lnTo>
                  <a:lnTo>
                    <a:pt x="135" y="63"/>
                  </a:lnTo>
                  <a:lnTo>
                    <a:pt x="126" y="55"/>
                  </a:lnTo>
                  <a:lnTo>
                    <a:pt x="124" y="127"/>
                  </a:lnTo>
                  <a:lnTo>
                    <a:pt x="118" y="195"/>
                  </a:lnTo>
                  <a:lnTo>
                    <a:pt x="110" y="264"/>
                  </a:lnTo>
                  <a:lnTo>
                    <a:pt x="96" y="332"/>
                  </a:lnTo>
                  <a:lnTo>
                    <a:pt x="79" y="395"/>
                  </a:lnTo>
                  <a:lnTo>
                    <a:pt x="58" y="456"/>
                  </a:lnTo>
                  <a:lnTo>
                    <a:pt x="33" y="514"/>
                  </a:lnTo>
                  <a:lnTo>
                    <a:pt x="16" y="541"/>
                  </a:lnTo>
                  <a:lnTo>
                    <a:pt x="0" y="566"/>
                  </a:lnTo>
                  <a:lnTo>
                    <a:pt x="14" y="571"/>
                  </a:lnTo>
                  <a:lnTo>
                    <a:pt x="55" y="582"/>
                  </a:lnTo>
                  <a:lnTo>
                    <a:pt x="85" y="588"/>
                  </a:lnTo>
                  <a:lnTo>
                    <a:pt x="121" y="593"/>
                  </a:lnTo>
                  <a:lnTo>
                    <a:pt x="162" y="595"/>
                  </a:lnTo>
                  <a:lnTo>
                    <a:pt x="209" y="595"/>
                  </a:lnTo>
                  <a:lnTo>
                    <a:pt x="277" y="593"/>
                  </a:lnTo>
                  <a:lnTo>
                    <a:pt x="315" y="590"/>
                  </a:lnTo>
                  <a:lnTo>
                    <a:pt x="354" y="584"/>
                  </a:lnTo>
                  <a:lnTo>
                    <a:pt x="396" y="577"/>
                  </a:lnTo>
                  <a:lnTo>
                    <a:pt x="439" y="566"/>
                  </a:lnTo>
                  <a:lnTo>
                    <a:pt x="484" y="555"/>
                  </a:lnTo>
                  <a:lnTo>
                    <a:pt x="531" y="538"/>
                  </a:lnTo>
                  <a:lnTo>
                    <a:pt x="544" y="497"/>
                  </a:lnTo>
                  <a:lnTo>
                    <a:pt x="558" y="447"/>
                  </a:lnTo>
                  <a:lnTo>
                    <a:pt x="576" y="381"/>
                  </a:lnTo>
                  <a:lnTo>
                    <a:pt x="594" y="302"/>
                  </a:lnTo>
                  <a:lnTo>
                    <a:pt x="610" y="212"/>
                  </a:lnTo>
                  <a:lnTo>
                    <a:pt x="623" y="110"/>
                  </a:lnTo>
                  <a:lnTo>
                    <a:pt x="626" y="55"/>
                  </a:lnTo>
                  <a:lnTo>
                    <a:pt x="629" y="0"/>
                  </a:lnTo>
                  <a:close/>
                </a:path>
              </a:pathLst>
            </a:custGeom>
            <a:solidFill>
              <a:srgbClr val="753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4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381387" y="6182601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837881" y="6249526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87814" y="2071099"/>
            <a:ext cx="78913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선생님</a:t>
            </a:r>
            <a:r>
              <a:rPr lang="ko-KR" altLang="en-US" sz="60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 사용 설명서</a:t>
            </a:r>
            <a:endParaRPr lang="ko-KR" altLang="en-US" sz="60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</p:txBody>
      </p:sp>
      <p:sp>
        <p:nvSpPr>
          <p:cNvPr id="47" name="Freeform 174"/>
          <p:cNvSpPr>
            <a:spLocks/>
          </p:cNvSpPr>
          <p:nvPr/>
        </p:nvSpPr>
        <p:spPr bwMode="auto">
          <a:xfrm flipV="1">
            <a:off x="750236" y="3159446"/>
            <a:ext cx="7166539" cy="223258"/>
          </a:xfrm>
          <a:custGeom>
            <a:avLst/>
            <a:gdLst>
              <a:gd name="T0" fmla="*/ 134 w 6865"/>
              <a:gd name="T1" fmla="*/ 39 h 149"/>
              <a:gd name="T2" fmla="*/ 346 w 6865"/>
              <a:gd name="T3" fmla="*/ 36 h 149"/>
              <a:gd name="T4" fmla="*/ 555 w 6865"/>
              <a:gd name="T5" fmla="*/ 34 h 149"/>
              <a:gd name="T6" fmla="*/ 799 w 6865"/>
              <a:gd name="T7" fmla="*/ 36 h 149"/>
              <a:gd name="T8" fmla="*/ 1027 w 6865"/>
              <a:gd name="T9" fmla="*/ 52 h 149"/>
              <a:gd name="T10" fmla="*/ 1258 w 6865"/>
              <a:gd name="T11" fmla="*/ 66 h 149"/>
              <a:gd name="T12" fmla="*/ 2058 w 6865"/>
              <a:gd name="T13" fmla="*/ 75 h 149"/>
              <a:gd name="T14" fmla="*/ 2261 w 6865"/>
              <a:gd name="T15" fmla="*/ 83 h 149"/>
              <a:gd name="T16" fmla="*/ 2398 w 6865"/>
              <a:gd name="T17" fmla="*/ 97 h 149"/>
              <a:gd name="T18" fmla="*/ 2539 w 6865"/>
              <a:gd name="T19" fmla="*/ 113 h 149"/>
              <a:gd name="T20" fmla="*/ 2744 w 6865"/>
              <a:gd name="T21" fmla="*/ 122 h 149"/>
              <a:gd name="T22" fmla="*/ 2879 w 6865"/>
              <a:gd name="T23" fmla="*/ 118 h 149"/>
              <a:gd name="T24" fmla="*/ 3030 w 6865"/>
              <a:gd name="T25" fmla="*/ 104 h 149"/>
              <a:gd name="T26" fmla="*/ 3151 w 6865"/>
              <a:gd name="T27" fmla="*/ 86 h 149"/>
              <a:gd name="T28" fmla="*/ 3300 w 6865"/>
              <a:gd name="T29" fmla="*/ 72 h 149"/>
              <a:gd name="T30" fmla="*/ 3431 w 6865"/>
              <a:gd name="T31" fmla="*/ 72 h 149"/>
              <a:gd name="T32" fmla="*/ 3635 w 6865"/>
              <a:gd name="T33" fmla="*/ 80 h 149"/>
              <a:gd name="T34" fmla="*/ 3772 w 6865"/>
              <a:gd name="T35" fmla="*/ 97 h 149"/>
              <a:gd name="T36" fmla="*/ 3912 w 6865"/>
              <a:gd name="T37" fmla="*/ 113 h 149"/>
              <a:gd name="T38" fmla="*/ 4118 w 6865"/>
              <a:gd name="T39" fmla="*/ 122 h 149"/>
              <a:gd name="T40" fmla="*/ 4838 w 6865"/>
              <a:gd name="T41" fmla="*/ 129 h 149"/>
              <a:gd name="T42" fmla="*/ 5019 w 6865"/>
              <a:gd name="T43" fmla="*/ 122 h 149"/>
              <a:gd name="T44" fmla="*/ 5149 w 6865"/>
              <a:gd name="T45" fmla="*/ 104 h 149"/>
              <a:gd name="T46" fmla="*/ 5277 w 6865"/>
              <a:gd name="T47" fmla="*/ 88 h 149"/>
              <a:gd name="T48" fmla="*/ 5453 w 6865"/>
              <a:gd name="T49" fmla="*/ 83 h 149"/>
              <a:gd name="T50" fmla="*/ 5605 w 6865"/>
              <a:gd name="T51" fmla="*/ 86 h 149"/>
              <a:gd name="T52" fmla="*/ 5767 w 6865"/>
              <a:gd name="T53" fmla="*/ 102 h 149"/>
              <a:gd name="T54" fmla="*/ 5896 w 6865"/>
              <a:gd name="T55" fmla="*/ 124 h 149"/>
              <a:gd name="T56" fmla="*/ 6064 w 6865"/>
              <a:gd name="T57" fmla="*/ 140 h 149"/>
              <a:gd name="T58" fmla="*/ 6519 w 6865"/>
              <a:gd name="T59" fmla="*/ 146 h 149"/>
              <a:gd name="T60" fmla="*/ 6865 w 6865"/>
              <a:gd name="T61" fmla="*/ 115 h 149"/>
              <a:gd name="T62" fmla="*/ 6176 w 6865"/>
              <a:gd name="T63" fmla="*/ 110 h 149"/>
              <a:gd name="T64" fmla="*/ 5975 w 6865"/>
              <a:gd name="T65" fmla="*/ 99 h 149"/>
              <a:gd name="T66" fmla="*/ 5835 w 6865"/>
              <a:gd name="T67" fmla="*/ 80 h 149"/>
              <a:gd name="T68" fmla="*/ 5695 w 6865"/>
              <a:gd name="T69" fmla="*/ 61 h 149"/>
              <a:gd name="T70" fmla="*/ 5489 w 6865"/>
              <a:gd name="T71" fmla="*/ 50 h 149"/>
              <a:gd name="T72" fmla="*/ 5354 w 6865"/>
              <a:gd name="T73" fmla="*/ 52 h 149"/>
              <a:gd name="T74" fmla="*/ 5206 w 6865"/>
              <a:gd name="T75" fmla="*/ 63 h 149"/>
              <a:gd name="T76" fmla="*/ 5082 w 6865"/>
              <a:gd name="T77" fmla="*/ 80 h 149"/>
              <a:gd name="T78" fmla="*/ 4937 w 6865"/>
              <a:gd name="T79" fmla="*/ 94 h 149"/>
              <a:gd name="T80" fmla="*/ 4802 w 6865"/>
              <a:gd name="T81" fmla="*/ 97 h 149"/>
              <a:gd name="T82" fmla="*/ 4002 w 6865"/>
              <a:gd name="T83" fmla="*/ 86 h 149"/>
              <a:gd name="T84" fmla="*/ 3840 w 6865"/>
              <a:gd name="T85" fmla="*/ 72 h 149"/>
              <a:gd name="T86" fmla="*/ 3711 w 6865"/>
              <a:gd name="T87" fmla="*/ 55 h 149"/>
              <a:gd name="T88" fmla="*/ 3547 w 6865"/>
              <a:gd name="T89" fmla="*/ 41 h 149"/>
              <a:gd name="T90" fmla="*/ 3398 w 6865"/>
              <a:gd name="T91" fmla="*/ 39 h 149"/>
              <a:gd name="T92" fmla="*/ 3217 w 6865"/>
              <a:gd name="T93" fmla="*/ 47 h 149"/>
              <a:gd name="T94" fmla="*/ 3085 w 6865"/>
              <a:gd name="T95" fmla="*/ 63 h 149"/>
              <a:gd name="T96" fmla="*/ 2958 w 6865"/>
              <a:gd name="T97" fmla="*/ 80 h 149"/>
              <a:gd name="T98" fmla="*/ 2778 w 6865"/>
              <a:gd name="T99" fmla="*/ 88 h 149"/>
              <a:gd name="T100" fmla="*/ 2632 w 6865"/>
              <a:gd name="T101" fmla="*/ 86 h 149"/>
              <a:gd name="T102" fmla="*/ 2470 w 6865"/>
              <a:gd name="T103" fmla="*/ 72 h 149"/>
              <a:gd name="T104" fmla="*/ 2337 w 6865"/>
              <a:gd name="T105" fmla="*/ 58 h 149"/>
              <a:gd name="T106" fmla="*/ 2173 w 6865"/>
              <a:gd name="T107" fmla="*/ 45 h 149"/>
              <a:gd name="T108" fmla="*/ 1374 w 6865"/>
              <a:gd name="T109" fmla="*/ 34 h 149"/>
              <a:gd name="T110" fmla="*/ 1170 w 6865"/>
              <a:gd name="T111" fmla="*/ 28 h 149"/>
              <a:gd name="T112" fmla="*/ 893 w 6865"/>
              <a:gd name="T113" fmla="*/ 9 h 149"/>
              <a:gd name="T114" fmla="*/ 686 w 6865"/>
              <a:gd name="T115" fmla="*/ 3 h 149"/>
              <a:gd name="T116" fmla="*/ 439 w 6865"/>
              <a:gd name="T117" fmla="*/ 3 h 149"/>
              <a:gd name="T118" fmla="*/ 250 w 6865"/>
              <a:gd name="T119" fmla="*/ 6 h 149"/>
              <a:gd name="T120" fmla="*/ 2 w 6865"/>
              <a:gd name="T121" fmla="*/ 6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865" h="149">
                <a:moveTo>
                  <a:pt x="0" y="39"/>
                </a:moveTo>
                <a:lnTo>
                  <a:pt x="134" y="39"/>
                </a:lnTo>
                <a:lnTo>
                  <a:pt x="252" y="39"/>
                </a:lnTo>
                <a:lnTo>
                  <a:pt x="346" y="36"/>
                </a:lnTo>
                <a:lnTo>
                  <a:pt x="439" y="36"/>
                </a:lnTo>
                <a:lnTo>
                  <a:pt x="555" y="34"/>
                </a:lnTo>
                <a:lnTo>
                  <a:pt x="686" y="36"/>
                </a:lnTo>
                <a:lnTo>
                  <a:pt x="799" y="36"/>
                </a:lnTo>
                <a:lnTo>
                  <a:pt x="890" y="41"/>
                </a:lnTo>
                <a:lnTo>
                  <a:pt x="1027" y="52"/>
                </a:lnTo>
                <a:lnTo>
                  <a:pt x="1167" y="61"/>
                </a:lnTo>
                <a:lnTo>
                  <a:pt x="1258" y="66"/>
                </a:lnTo>
                <a:lnTo>
                  <a:pt x="1374" y="66"/>
                </a:lnTo>
                <a:lnTo>
                  <a:pt x="2058" y="75"/>
                </a:lnTo>
                <a:lnTo>
                  <a:pt x="2173" y="77"/>
                </a:lnTo>
                <a:lnTo>
                  <a:pt x="2261" y="83"/>
                </a:lnTo>
                <a:lnTo>
                  <a:pt x="2335" y="91"/>
                </a:lnTo>
                <a:lnTo>
                  <a:pt x="2398" y="97"/>
                </a:lnTo>
                <a:lnTo>
                  <a:pt x="2465" y="104"/>
                </a:lnTo>
                <a:lnTo>
                  <a:pt x="2539" y="113"/>
                </a:lnTo>
                <a:lnTo>
                  <a:pt x="2629" y="118"/>
                </a:lnTo>
                <a:lnTo>
                  <a:pt x="2744" y="122"/>
                </a:lnTo>
                <a:lnTo>
                  <a:pt x="2778" y="122"/>
                </a:lnTo>
                <a:lnTo>
                  <a:pt x="2879" y="118"/>
                </a:lnTo>
                <a:lnTo>
                  <a:pt x="2962" y="113"/>
                </a:lnTo>
                <a:lnTo>
                  <a:pt x="3030" y="104"/>
                </a:lnTo>
                <a:lnTo>
                  <a:pt x="3091" y="97"/>
                </a:lnTo>
                <a:lnTo>
                  <a:pt x="3151" y="86"/>
                </a:lnTo>
                <a:lnTo>
                  <a:pt x="3219" y="77"/>
                </a:lnTo>
                <a:lnTo>
                  <a:pt x="3300" y="72"/>
                </a:lnTo>
                <a:lnTo>
                  <a:pt x="3398" y="72"/>
                </a:lnTo>
                <a:lnTo>
                  <a:pt x="3431" y="72"/>
                </a:lnTo>
                <a:lnTo>
                  <a:pt x="3543" y="75"/>
                </a:lnTo>
                <a:lnTo>
                  <a:pt x="3635" y="80"/>
                </a:lnTo>
                <a:lnTo>
                  <a:pt x="3706" y="88"/>
                </a:lnTo>
                <a:lnTo>
                  <a:pt x="3772" y="97"/>
                </a:lnTo>
                <a:lnTo>
                  <a:pt x="3838" y="104"/>
                </a:lnTo>
                <a:lnTo>
                  <a:pt x="3912" y="113"/>
                </a:lnTo>
                <a:lnTo>
                  <a:pt x="4002" y="118"/>
                </a:lnTo>
                <a:lnTo>
                  <a:pt x="4118" y="122"/>
                </a:lnTo>
                <a:lnTo>
                  <a:pt x="4802" y="129"/>
                </a:lnTo>
                <a:lnTo>
                  <a:pt x="4838" y="129"/>
                </a:lnTo>
                <a:lnTo>
                  <a:pt x="4940" y="127"/>
                </a:lnTo>
                <a:lnTo>
                  <a:pt x="5019" y="122"/>
                </a:lnTo>
                <a:lnTo>
                  <a:pt x="5088" y="113"/>
                </a:lnTo>
                <a:lnTo>
                  <a:pt x="5149" y="104"/>
                </a:lnTo>
                <a:lnTo>
                  <a:pt x="5209" y="97"/>
                </a:lnTo>
                <a:lnTo>
                  <a:pt x="5277" y="88"/>
                </a:lnTo>
                <a:lnTo>
                  <a:pt x="5354" y="86"/>
                </a:lnTo>
                <a:lnTo>
                  <a:pt x="5453" y="83"/>
                </a:lnTo>
                <a:lnTo>
                  <a:pt x="5489" y="83"/>
                </a:lnTo>
                <a:lnTo>
                  <a:pt x="5605" y="86"/>
                </a:lnTo>
                <a:lnTo>
                  <a:pt x="5693" y="94"/>
                </a:lnTo>
                <a:lnTo>
                  <a:pt x="5767" y="102"/>
                </a:lnTo>
                <a:lnTo>
                  <a:pt x="5830" y="113"/>
                </a:lnTo>
                <a:lnTo>
                  <a:pt x="5896" y="124"/>
                </a:lnTo>
                <a:lnTo>
                  <a:pt x="5970" y="133"/>
                </a:lnTo>
                <a:lnTo>
                  <a:pt x="6064" y="140"/>
                </a:lnTo>
                <a:lnTo>
                  <a:pt x="6176" y="143"/>
                </a:lnTo>
                <a:lnTo>
                  <a:pt x="6519" y="146"/>
                </a:lnTo>
                <a:lnTo>
                  <a:pt x="6863" y="149"/>
                </a:lnTo>
                <a:lnTo>
                  <a:pt x="6865" y="115"/>
                </a:lnTo>
                <a:lnTo>
                  <a:pt x="6519" y="113"/>
                </a:lnTo>
                <a:lnTo>
                  <a:pt x="6176" y="110"/>
                </a:lnTo>
                <a:lnTo>
                  <a:pt x="6064" y="108"/>
                </a:lnTo>
                <a:lnTo>
                  <a:pt x="5975" y="99"/>
                </a:lnTo>
                <a:lnTo>
                  <a:pt x="5901" y="91"/>
                </a:lnTo>
                <a:lnTo>
                  <a:pt x="5835" y="80"/>
                </a:lnTo>
                <a:lnTo>
                  <a:pt x="5769" y="70"/>
                </a:lnTo>
                <a:lnTo>
                  <a:pt x="5695" y="61"/>
                </a:lnTo>
                <a:lnTo>
                  <a:pt x="5605" y="52"/>
                </a:lnTo>
                <a:lnTo>
                  <a:pt x="5489" y="50"/>
                </a:lnTo>
                <a:lnTo>
                  <a:pt x="5453" y="50"/>
                </a:lnTo>
                <a:lnTo>
                  <a:pt x="5354" y="52"/>
                </a:lnTo>
                <a:lnTo>
                  <a:pt x="5272" y="58"/>
                </a:lnTo>
                <a:lnTo>
                  <a:pt x="5206" y="63"/>
                </a:lnTo>
                <a:lnTo>
                  <a:pt x="5142" y="72"/>
                </a:lnTo>
                <a:lnTo>
                  <a:pt x="5082" y="80"/>
                </a:lnTo>
                <a:lnTo>
                  <a:pt x="5016" y="88"/>
                </a:lnTo>
                <a:lnTo>
                  <a:pt x="4937" y="94"/>
                </a:lnTo>
                <a:lnTo>
                  <a:pt x="4838" y="97"/>
                </a:lnTo>
                <a:lnTo>
                  <a:pt x="4802" y="97"/>
                </a:lnTo>
                <a:lnTo>
                  <a:pt x="4118" y="88"/>
                </a:lnTo>
                <a:lnTo>
                  <a:pt x="4002" y="86"/>
                </a:lnTo>
                <a:lnTo>
                  <a:pt x="3914" y="80"/>
                </a:lnTo>
                <a:lnTo>
                  <a:pt x="3840" y="72"/>
                </a:lnTo>
                <a:lnTo>
                  <a:pt x="3777" y="63"/>
                </a:lnTo>
                <a:lnTo>
                  <a:pt x="3711" y="55"/>
                </a:lnTo>
                <a:lnTo>
                  <a:pt x="3637" y="47"/>
                </a:lnTo>
                <a:lnTo>
                  <a:pt x="3547" y="41"/>
                </a:lnTo>
                <a:lnTo>
                  <a:pt x="3431" y="39"/>
                </a:lnTo>
                <a:lnTo>
                  <a:pt x="3398" y="39"/>
                </a:lnTo>
                <a:lnTo>
                  <a:pt x="3297" y="39"/>
                </a:lnTo>
                <a:lnTo>
                  <a:pt x="3217" y="47"/>
                </a:lnTo>
                <a:lnTo>
                  <a:pt x="3149" y="55"/>
                </a:lnTo>
                <a:lnTo>
                  <a:pt x="3085" y="63"/>
                </a:lnTo>
                <a:lnTo>
                  <a:pt x="3025" y="72"/>
                </a:lnTo>
                <a:lnTo>
                  <a:pt x="2958" y="80"/>
                </a:lnTo>
                <a:lnTo>
                  <a:pt x="2877" y="86"/>
                </a:lnTo>
                <a:lnTo>
                  <a:pt x="2778" y="88"/>
                </a:lnTo>
                <a:lnTo>
                  <a:pt x="2744" y="88"/>
                </a:lnTo>
                <a:lnTo>
                  <a:pt x="2632" y="86"/>
                </a:lnTo>
                <a:lnTo>
                  <a:pt x="2541" y="80"/>
                </a:lnTo>
                <a:lnTo>
                  <a:pt x="2470" y="72"/>
                </a:lnTo>
                <a:lnTo>
                  <a:pt x="2404" y="66"/>
                </a:lnTo>
                <a:lnTo>
                  <a:pt x="2337" y="58"/>
                </a:lnTo>
                <a:lnTo>
                  <a:pt x="2263" y="50"/>
                </a:lnTo>
                <a:lnTo>
                  <a:pt x="2173" y="45"/>
                </a:lnTo>
                <a:lnTo>
                  <a:pt x="2058" y="41"/>
                </a:lnTo>
                <a:lnTo>
                  <a:pt x="1374" y="34"/>
                </a:lnTo>
                <a:lnTo>
                  <a:pt x="1258" y="34"/>
                </a:lnTo>
                <a:lnTo>
                  <a:pt x="1170" y="28"/>
                </a:lnTo>
                <a:lnTo>
                  <a:pt x="1030" y="20"/>
                </a:lnTo>
                <a:lnTo>
                  <a:pt x="893" y="9"/>
                </a:lnTo>
                <a:lnTo>
                  <a:pt x="802" y="3"/>
                </a:lnTo>
                <a:lnTo>
                  <a:pt x="686" y="3"/>
                </a:lnTo>
                <a:lnTo>
                  <a:pt x="555" y="0"/>
                </a:lnTo>
                <a:lnTo>
                  <a:pt x="439" y="3"/>
                </a:lnTo>
                <a:lnTo>
                  <a:pt x="346" y="3"/>
                </a:lnTo>
                <a:lnTo>
                  <a:pt x="250" y="6"/>
                </a:lnTo>
                <a:lnTo>
                  <a:pt x="134" y="6"/>
                </a:lnTo>
                <a:lnTo>
                  <a:pt x="2" y="6"/>
                </a:lnTo>
                <a:lnTo>
                  <a:pt x="0" y="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rgbClr val="FFFF00"/>
              </a:solidFill>
            </a:endParaRPr>
          </a:p>
        </p:txBody>
      </p:sp>
      <p:pic>
        <p:nvPicPr>
          <p:cNvPr id="48" name="그림 47">
            <a:extLst>
              <a:ext uri="{FF2B5EF4-FFF2-40B4-BE49-F238E27FC236}">
                <a16:creationId xmlns:a16="http://schemas.microsoft.com/office/drawing/2014/main" id="{A8FE706A-762D-4C7C-9E52-70E3BB7AC5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5367" y="3226814"/>
            <a:ext cx="3163536" cy="2835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029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2"/>
    </mc:Choice>
    <mc:Fallback xmlns="">
      <p:transition spd="slow" advTm="1030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381387" y="6182601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86" l="17453" r="89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430326">
            <a:off x="837881" y="6249526"/>
            <a:ext cx="557680" cy="461039"/>
          </a:xfrm>
          <a:prstGeom prst="rect">
            <a:avLst/>
          </a:prstGeom>
          <a:noFill/>
          <a:ln>
            <a:noFill/>
          </a:ln>
          <a:effectLst>
            <a:outerShdw dist="50800" dir="666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4F10E9CE-A1A2-40E1-BCD6-980ADD0504A5}"/>
              </a:ext>
            </a:extLst>
          </p:cNvPr>
          <p:cNvSpPr txBox="1"/>
          <p:nvPr/>
        </p:nvSpPr>
        <p:spPr>
          <a:xfrm>
            <a:off x="278625" y="611977"/>
            <a:ext cx="3355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latin typeface="210 맨발의청춘 B" panose="02020603020101020101" pitchFamily="18" charset="-127"/>
                <a:ea typeface="210 맨발의청춘 B" panose="02020603020101020101" pitchFamily="18" charset="-127"/>
              </a:rPr>
              <a:t>▶선생님 기본 사양</a:t>
            </a:r>
          </a:p>
        </p:txBody>
      </p:sp>
      <p:pic>
        <p:nvPicPr>
          <p:cNvPr id="62" name="그림 23" descr="veve.png">
            <a:extLst>
              <a:ext uri="{FF2B5EF4-FFF2-40B4-BE49-F238E27FC236}">
                <a16:creationId xmlns:a16="http://schemas.microsoft.com/office/drawing/2014/main" id="{2B45D27D-D9BA-4C53-B6E7-CB2BD5687C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391751" y="1293336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그림 23" descr="veve.png">
            <a:extLst>
              <a:ext uri="{FF2B5EF4-FFF2-40B4-BE49-F238E27FC236}">
                <a16:creationId xmlns:a16="http://schemas.microsoft.com/office/drawing/2014/main" id="{664C36AC-E088-4AC8-91E1-46F50023BB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398015" y="2691832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그림 23" descr="veve.png">
            <a:extLst>
              <a:ext uri="{FF2B5EF4-FFF2-40B4-BE49-F238E27FC236}">
                <a16:creationId xmlns:a16="http://schemas.microsoft.com/office/drawing/2014/main" id="{175E2A5D-B706-44C8-B6EA-D705E2FFF6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380452" y="1960986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그림 23" descr="veve.png">
            <a:extLst>
              <a:ext uri="{FF2B5EF4-FFF2-40B4-BE49-F238E27FC236}">
                <a16:creationId xmlns:a16="http://schemas.microsoft.com/office/drawing/2014/main" id="{99D38CDC-326D-47FB-B318-CE8F6A8F27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407442" y="3422677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그림 23" descr="veve.png">
            <a:extLst>
              <a:ext uri="{FF2B5EF4-FFF2-40B4-BE49-F238E27FC236}">
                <a16:creationId xmlns:a16="http://schemas.microsoft.com/office/drawing/2014/main" id="{D440D326-41ED-4B32-A0EB-D1531FD1ED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-397476">
            <a:off x="370674" y="4618113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그림 8" descr="사람이(가) 표시된 사진&#10;&#10;자동 생성된 설명">
            <a:extLst>
              <a:ext uri="{FF2B5EF4-FFF2-40B4-BE49-F238E27FC236}">
                <a16:creationId xmlns:a16="http://schemas.microsoft.com/office/drawing/2014/main" id="{96257687-1369-43C3-A971-8289F54D2E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583" y="601311"/>
            <a:ext cx="2538748" cy="5678570"/>
          </a:xfrm>
          <a:prstGeom prst="rect">
            <a:avLst/>
          </a:prstGeom>
        </p:spPr>
      </p:pic>
      <p:grpSp>
        <p:nvGrpSpPr>
          <p:cNvPr id="20" name="그룹 19"/>
          <p:cNvGrpSpPr/>
          <p:nvPr/>
        </p:nvGrpSpPr>
        <p:grpSpPr>
          <a:xfrm>
            <a:off x="6742371" y="6153520"/>
            <a:ext cx="1052193" cy="503120"/>
            <a:chOff x="4330701" y="3897313"/>
            <a:chExt cx="493713" cy="344487"/>
          </a:xfrm>
        </p:grpSpPr>
        <p:sp>
          <p:nvSpPr>
            <p:cNvPr id="21" name="Freeform 187"/>
            <p:cNvSpPr>
              <a:spLocks/>
            </p:cNvSpPr>
            <p:nvPr/>
          </p:nvSpPr>
          <p:spPr bwMode="auto">
            <a:xfrm>
              <a:off x="4332288" y="3898900"/>
              <a:ext cx="458788" cy="296863"/>
            </a:xfrm>
            <a:custGeom>
              <a:avLst/>
              <a:gdLst>
                <a:gd name="T0" fmla="*/ 2025 w 2028"/>
                <a:gd name="T1" fmla="*/ 688 h 1311"/>
                <a:gd name="T2" fmla="*/ 2014 w 2028"/>
                <a:gd name="T3" fmla="*/ 787 h 1311"/>
                <a:gd name="T4" fmla="*/ 1978 w 2028"/>
                <a:gd name="T5" fmla="*/ 910 h 1311"/>
                <a:gd name="T6" fmla="*/ 1918 w 2028"/>
                <a:gd name="T7" fmla="*/ 1023 h 1311"/>
                <a:gd name="T8" fmla="*/ 1841 w 2028"/>
                <a:gd name="T9" fmla="*/ 1118 h 1311"/>
                <a:gd name="T10" fmla="*/ 1745 w 2028"/>
                <a:gd name="T11" fmla="*/ 1201 h 1311"/>
                <a:gd name="T12" fmla="*/ 1638 w 2028"/>
                <a:gd name="T13" fmla="*/ 1262 h 1311"/>
                <a:gd name="T14" fmla="*/ 1517 w 2028"/>
                <a:gd name="T15" fmla="*/ 1300 h 1311"/>
                <a:gd name="T16" fmla="*/ 1454 w 2028"/>
                <a:gd name="T17" fmla="*/ 1309 h 1311"/>
                <a:gd name="T18" fmla="*/ 1387 w 2028"/>
                <a:gd name="T19" fmla="*/ 1311 h 1311"/>
                <a:gd name="T20" fmla="*/ 604 w 2028"/>
                <a:gd name="T21" fmla="*/ 1311 h 1311"/>
                <a:gd name="T22" fmla="*/ 541 w 2028"/>
                <a:gd name="T23" fmla="*/ 1305 h 1311"/>
                <a:gd name="T24" fmla="*/ 448 w 2028"/>
                <a:gd name="T25" fmla="*/ 1284 h 1311"/>
                <a:gd name="T26" fmla="*/ 332 w 2028"/>
                <a:gd name="T27" fmla="*/ 1231 h 1311"/>
                <a:gd name="T28" fmla="*/ 231 w 2028"/>
                <a:gd name="T29" fmla="*/ 1163 h 1311"/>
                <a:gd name="T30" fmla="*/ 145 w 2028"/>
                <a:gd name="T31" fmla="*/ 1072 h 1311"/>
                <a:gd name="T32" fmla="*/ 77 w 2028"/>
                <a:gd name="T33" fmla="*/ 967 h 1311"/>
                <a:gd name="T34" fmla="*/ 28 w 2028"/>
                <a:gd name="T35" fmla="*/ 850 h 1311"/>
                <a:gd name="T36" fmla="*/ 3 w 2028"/>
                <a:gd name="T37" fmla="*/ 724 h 1311"/>
                <a:gd name="T38" fmla="*/ 0 w 2028"/>
                <a:gd name="T39" fmla="*/ 655 h 1311"/>
                <a:gd name="T40" fmla="*/ 3 w 2028"/>
                <a:gd name="T41" fmla="*/ 590 h 1311"/>
                <a:gd name="T42" fmla="*/ 28 w 2028"/>
                <a:gd name="T43" fmla="*/ 460 h 1311"/>
                <a:gd name="T44" fmla="*/ 77 w 2028"/>
                <a:gd name="T45" fmla="*/ 342 h 1311"/>
                <a:gd name="T46" fmla="*/ 145 w 2028"/>
                <a:gd name="T47" fmla="*/ 238 h 1311"/>
                <a:gd name="T48" fmla="*/ 231 w 2028"/>
                <a:gd name="T49" fmla="*/ 147 h 1311"/>
                <a:gd name="T50" fmla="*/ 332 w 2028"/>
                <a:gd name="T51" fmla="*/ 79 h 1311"/>
                <a:gd name="T52" fmla="*/ 448 w 2028"/>
                <a:gd name="T53" fmla="*/ 29 h 1311"/>
                <a:gd name="T54" fmla="*/ 541 w 2028"/>
                <a:gd name="T55" fmla="*/ 7 h 1311"/>
                <a:gd name="T56" fmla="*/ 604 w 2028"/>
                <a:gd name="T57" fmla="*/ 0 h 1311"/>
                <a:gd name="T58" fmla="*/ 1387 w 2028"/>
                <a:gd name="T59" fmla="*/ 0 h 1311"/>
                <a:gd name="T60" fmla="*/ 1454 w 2028"/>
                <a:gd name="T61" fmla="*/ 2 h 1311"/>
                <a:gd name="T62" fmla="*/ 1517 w 2028"/>
                <a:gd name="T63" fmla="*/ 13 h 1311"/>
                <a:gd name="T64" fmla="*/ 1638 w 2028"/>
                <a:gd name="T65" fmla="*/ 52 h 1311"/>
                <a:gd name="T66" fmla="*/ 1745 w 2028"/>
                <a:gd name="T67" fmla="*/ 112 h 1311"/>
                <a:gd name="T68" fmla="*/ 1841 w 2028"/>
                <a:gd name="T69" fmla="*/ 191 h 1311"/>
                <a:gd name="T70" fmla="*/ 1918 w 2028"/>
                <a:gd name="T71" fmla="*/ 288 h 1311"/>
                <a:gd name="T72" fmla="*/ 1978 w 2028"/>
                <a:gd name="T73" fmla="*/ 399 h 1311"/>
                <a:gd name="T74" fmla="*/ 2014 w 2028"/>
                <a:gd name="T75" fmla="*/ 523 h 1311"/>
                <a:gd name="T76" fmla="*/ 2025 w 2028"/>
                <a:gd name="T77" fmla="*/ 622 h 1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1">
                  <a:moveTo>
                    <a:pt x="2028" y="655"/>
                  </a:moveTo>
                  <a:lnTo>
                    <a:pt x="2025" y="688"/>
                  </a:lnTo>
                  <a:lnTo>
                    <a:pt x="2025" y="724"/>
                  </a:lnTo>
                  <a:lnTo>
                    <a:pt x="2014" y="787"/>
                  </a:lnTo>
                  <a:lnTo>
                    <a:pt x="1998" y="850"/>
                  </a:lnTo>
                  <a:lnTo>
                    <a:pt x="1978" y="910"/>
                  </a:lnTo>
                  <a:lnTo>
                    <a:pt x="1951" y="967"/>
                  </a:lnTo>
                  <a:lnTo>
                    <a:pt x="1918" y="1023"/>
                  </a:lnTo>
                  <a:lnTo>
                    <a:pt x="1882" y="1072"/>
                  </a:lnTo>
                  <a:lnTo>
                    <a:pt x="1841" y="1118"/>
                  </a:lnTo>
                  <a:lnTo>
                    <a:pt x="1794" y="1163"/>
                  </a:lnTo>
                  <a:lnTo>
                    <a:pt x="1745" y="1201"/>
                  </a:lnTo>
                  <a:lnTo>
                    <a:pt x="1693" y="1231"/>
                  </a:lnTo>
                  <a:lnTo>
                    <a:pt x="1638" y="1262"/>
                  </a:lnTo>
                  <a:lnTo>
                    <a:pt x="1577" y="1284"/>
                  </a:lnTo>
                  <a:lnTo>
                    <a:pt x="1517" y="1300"/>
                  </a:lnTo>
                  <a:lnTo>
                    <a:pt x="1486" y="1305"/>
                  </a:lnTo>
                  <a:lnTo>
                    <a:pt x="1454" y="1309"/>
                  </a:lnTo>
                  <a:lnTo>
                    <a:pt x="1420" y="1311"/>
                  </a:lnTo>
                  <a:lnTo>
                    <a:pt x="1387" y="1311"/>
                  </a:lnTo>
                  <a:lnTo>
                    <a:pt x="638" y="1311"/>
                  </a:lnTo>
                  <a:lnTo>
                    <a:pt x="604" y="1311"/>
                  </a:lnTo>
                  <a:lnTo>
                    <a:pt x="572" y="1309"/>
                  </a:lnTo>
                  <a:lnTo>
                    <a:pt x="541" y="1305"/>
                  </a:lnTo>
                  <a:lnTo>
                    <a:pt x="509" y="1300"/>
                  </a:lnTo>
                  <a:lnTo>
                    <a:pt x="448" y="1284"/>
                  </a:lnTo>
                  <a:lnTo>
                    <a:pt x="388" y="1262"/>
                  </a:lnTo>
                  <a:lnTo>
                    <a:pt x="332" y="1231"/>
                  </a:lnTo>
                  <a:lnTo>
                    <a:pt x="280" y="1201"/>
                  </a:lnTo>
                  <a:lnTo>
                    <a:pt x="231" y="1163"/>
                  </a:lnTo>
                  <a:lnTo>
                    <a:pt x="187" y="1118"/>
                  </a:lnTo>
                  <a:lnTo>
                    <a:pt x="145" y="1072"/>
                  </a:lnTo>
                  <a:lnTo>
                    <a:pt x="107" y="1023"/>
                  </a:lnTo>
                  <a:lnTo>
                    <a:pt x="77" y="967"/>
                  </a:lnTo>
                  <a:lnTo>
                    <a:pt x="50" y="910"/>
                  </a:lnTo>
                  <a:lnTo>
                    <a:pt x="28" y="850"/>
                  </a:lnTo>
                  <a:lnTo>
                    <a:pt x="12" y="787"/>
                  </a:lnTo>
                  <a:lnTo>
                    <a:pt x="3" y="724"/>
                  </a:lnTo>
                  <a:lnTo>
                    <a:pt x="0" y="688"/>
                  </a:lnTo>
                  <a:lnTo>
                    <a:pt x="0" y="655"/>
                  </a:lnTo>
                  <a:lnTo>
                    <a:pt x="0" y="622"/>
                  </a:lnTo>
                  <a:lnTo>
                    <a:pt x="3" y="590"/>
                  </a:lnTo>
                  <a:lnTo>
                    <a:pt x="12" y="523"/>
                  </a:lnTo>
                  <a:lnTo>
                    <a:pt x="28" y="460"/>
                  </a:lnTo>
                  <a:lnTo>
                    <a:pt x="50" y="399"/>
                  </a:lnTo>
                  <a:lnTo>
                    <a:pt x="77" y="342"/>
                  </a:lnTo>
                  <a:lnTo>
                    <a:pt x="107" y="288"/>
                  </a:lnTo>
                  <a:lnTo>
                    <a:pt x="145" y="238"/>
                  </a:lnTo>
                  <a:lnTo>
                    <a:pt x="187" y="191"/>
                  </a:lnTo>
                  <a:lnTo>
                    <a:pt x="231" y="147"/>
                  </a:lnTo>
                  <a:lnTo>
                    <a:pt x="280" y="112"/>
                  </a:lnTo>
                  <a:lnTo>
                    <a:pt x="332" y="79"/>
                  </a:lnTo>
                  <a:lnTo>
                    <a:pt x="388" y="52"/>
                  </a:lnTo>
                  <a:lnTo>
                    <a:pt x="448" y="29"/>
                  </a:lnTo>
                  <a:lnTo>
                    <a:pt x="509" y="13"/>
                  </a:lnTo>
                  <a:lnTo>
                    <a:pt x="541" y="7"/>
                  </a:lnTo>
                  <a:lnTo>
                    <a:pt x="572" y="2"/>
                  </a:lnTo>
                  <a:lnTo>
                    <a:pt x="604" y="0"/>
                  </a:lnTo>
                  <a:lnTo>
                    <a:pt x="638" y="0"/>
                  </a:lnTo>
                  <a:lnTo>
                    <a:pt x="1387" y="0"/>
                  </a:lnTo>
                  <a:lnTo>
                    <a:pt x="1420" y="0"/>
                  </a:lnTo>
                  <a:lnTo>
                    <a:pt x="1454" y="2"/>
                  </a:lnTo>
                  <a:lnTo>
                    <a:pt x="1486" y="7"/>
                  </a:lnTo>
                  <a:lnTo>
                    <a:pt x="1517" y="13"/>
                  </a:lnTo>
                  <a:lnTo>
                    <a:pt x="1577" y="29"/>
                  </a:lnTo>
                  <a:lnTo>
                    <a:pt x="1638" y="52"/>
                  </a:lnTo>
                  <a:lnTo>
                    <a:pt x="1693" y="79"/>
                  </a:lnTo>
                  <a:lnTo>
                    <a:pt x="1745" y="112"/>
                  </a:lnTo>
                  <a:lnTo>
                    <a:pt x="1794" y="147"/>
                  </a:lnTo>
                  <a:lnTo>
                    <a:pt x="1841" y="191"/>
                  </a:lnTo>
                  <a:lnTo>
                    <a:pt x="1882" y="238"/>
                  </a:lnTo>
                  <a:lnTo>
                    <a:pt x="1918" y="288"/>
                  </a:lnTo>
                  <a:lnTo>
                    <a:pt x="1951" y="342"/>
                  </a:lnTo>
                  <a:lnTo>
                    <a:pt x="1978" y="399"/>
                  </a:lnTo>
                  <a:lnTo>
                    <a:pt x="1998" y="460"/>
                  </a:lnTo>
                  <a:lnTo>
                    <a:pt x="2014" y="523"/>
                  </a:lnTo>
                  <a:lnTo>
                    <a:pt x="2025" y="590"/>
                  </a:lnTo>
                  <a:lnTo>
                    <a:pt x="2025" y="622"/>
                  </a:lnTo>
                  <a:lnTo>
                    <a:pt x="2028" y="655"/>
                  </a:lnTo>
                  <a:close/>
                </a:path>
              </a:pathLst>
            </a:custGeom>
            <a:solidFill>
              <a:srgbClr val="F3F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Freeform 188"/>
            <p:cNvSpPr>
              <a:spLocks/>
            </p:cNvSpPr>
            <p:nvPr/>
          </p:nvSpPr>
          <p:spPr bwMode="auto">
            <a:xfrm>
              <a:off x="4330701" y="3897313"/>
              <a:ext cx="463550" cy="301625"/>
            </a:xfrm>
            <a:custGeom>
              <a:avLst/>
              <a:gdLst>
                <a:gd name="T0" fmla="*/ 2025 w 2044"/>
                <a:gd name="T1" fmla="*/ 730 h 1328"/>
                <a:gd name="T2" fmla="*/ 1978 w 2044"/>
                <a:gd name="T3" fmla="*/ 917 h 1328"/>
                <a:gd name="T4" fmla="*/ 1882 w 2044"/>
                <a:gd name="T5" fmla="*/ 1075 h 1328"/>
                <a:gd name="T6" fmla="*/ 1750 w 2044"/>
                <a:gd name="T7" fmla="*/ 1202 h 1328"/>
                <a:gd name="T8" fmla="*/ 1585 w 2044"/>
                <a:gd name="T9" fmla="*/ 1284 h 1328"/>
                <a:gd name="T10" fmla="*/ 1462 w 2044"/>
                <a:gd name="T11" fmla="*/ 1309 h 1328"/>
                <a:gd name="T12" fmla="*/ 646 w 2044"/>
                <a:gd name="T13" fmla="*/ 1312 h 1328"/>
                <a:gd name="T14" fmla="*/ 549 w 2044"/>
                <a:gd name="T15" fmla="*/ 1307 h 1328"/>
                <a:gd name="T16" fmla="*/ 401 w 2044"/>
                <a:gd name="T17" fmla="*/ 1262 h 1328"/>
                <a:gd name="T18" fmla="*/ 245 w 2044"/>
                <a:gd name="T19" fmla="*/ 1163 h 1328"/>
                <a:gd name="T20" fmla="*/ 124 w 2044"/>
                <a:gd name="T21" fmla="*/ 1026 h 1328"/>
                <a:gd name="T22" fmla="*/ 44 w 2044"/>
                <a:gd name="T23" fmla="*/ 856 h 1328"/>
                <a:gd name="T24" fmla="*/ 16 w 2044"/>
                <a:gd name="T25" fmla="*/ 664 h 1328"/>
                <a:gd name="T26" fmla="*/ 44 w 2044"/>
                <a:gd name="T27" fmla="*/ 473 h 1328"/>
                <a:gd name="T28" fmla="*/ 124 w 2044"/>
                <a:gd name="T29" fmla="*/ 302 h 1328"/>
                <a:gd name="T30" fmla="*/ 245 w 2044"/>
                <a:gd name="T31" fmla="*/ 165 h 1328"/>
                <a:gd name="T32" fmla="*/ 401 w 2044"/>
                <a:gd name="T33" fmla="*/ 66 h 1328"/>
                <a:gd name="T34" fmla="*/ 580 w 2044"/>
                <a:gd name="T35" fmla="*/ 20 h 1328"/>
                <a:gd name="T36" fmla="*/ 1395 w 2044"/>
                <a:gd name="T37" fmla="*/ 16 h 1328"/>
                <a:gd name="T38" fmla="*/ 1525 w 2044"/>
                <a:gd name="T39" fmla="*/ 30 h 1328"/>
                <a:gd name="T40" fmla="*/ 1698 w 2044"/>
                <a:gd name="T41" fmla="*/ 93 h 1328"/>
                <a:gd name="T42" fmla="*/ 1844 w 2044"/>
                <a:gd name="T43" fmla="*/ 206 h 1328"/>
                <a:gd name="T44" fmla="*/ 1950 w 2044"/>
                <a:gd name="T45" fmla="*/ 354 h 1328"/>
                <a:gd name="T46" fmla="*/ 2013 w 2044"/>
                <a:gd name="T47" fmla="*/ 532 h 1328"/>
                <a:gd name="T48" fmla="*/ 2036 w 2044"/>
                <a:gd name="T49" fmla="*/ 664 h 1328"/>
                <a:gd name="T50" fmla="*/ 2041 w 2044"/>
                <a:gd name="T51" fmla="*/ 595 h 1328"/>
                <a:gd name="T52" fmla="*/ 1991 w 2044"/>
                <a:gd name="T53" fmla="*/ 406 h 1328"/>
                <a:gd name="T54" fmla="*/ 1896 w 2044"/>
                <a:gd name="T55" fmla="*/ 241 h 1328"/>
                <a:gd name="T56" fmla="*/ 1759 w 2044"/>
                <a:gd name="T57" fmla="*/ 113 h 1328"/>
                <a:gd name="T58" fmla="*/ 1588 w 2044"/>
                <a:gd name="T59" fmla="*/ 30 h 1328"/>
                <a:gd name="T60" fmla="*/ 1494 w 2044"/>
                <a:gd name="T61" fmla="*/ 9 h 1328"/>
                <a:gd name="T62" fmla="*/ 1395 w 2044"/>
                <a:gd name="T63" fmla="*/ 0 h 1328"/>
                <a:gd name="T64" fmla="*/ 580 w 2044"/>
                <a:gd name="T65" fmla="*/ 3 h 1328"/>
                <a:gd name="T66" fmla="*/ 483 w 2044"/>
                <a:gd name="T67" fmla="*/ 20 h 1328"/>
                <a:gd name="T68" fmla="*/ 338 w 2044"/>
                <a:gd name="T69" fmla="*/ 79 h 1328"/>
                <a:gd name="T70" fmla="*/ 187 w 2044"/>
                <a:gd name="T71" fmla="*/ 194 h 1328"/>
                <a:gd name="T72" fmla="*/ 77 w 2044"/>
                <a:gd name="T73" fmla="*/ 349 h 1328"/>
                <a:gd name="T74" fmla="*/ 11 w 2044"/>
                <a:gd name="T75" fmla="*/ 530 h 1328"/>
                <a:gd name="T76" fmla="*/ 0 w 2044"/>
                <a:gd name="T77" fmla="*/ 664 h 1328"/>
                <a:gd name="T78" fmla="*/ 11 w 2044"/>
                <a:gd name="T79" fmla="*/ 798 h 1328"/>
                <a:gd name="T80" fmla="*/ 77 w 2044"/>
                <a:gd name="T81" fmla="*/ 982 h 1328"/>
                <a:gd name="T82" fmla="*/ 187 w 2044"/>
                <a:gd name="T83" fmla="*/ 1133 h 1328"/>
                <a:gd name="T84" fmla="*/ 338 w 2044"/>
                <a:gd name="T85" fmla="*/ 1248 h 1328"/>
                <a:gd name="T86" fmla="*/ 483 w 2044"/>
                <a:gd name="T87" fmla="*/ 1309 h 1328"/>
                <a:gd name="T88" fmla="*/ 580 w 2044"/>
                <a:gd name="T89" fmla="*/ 1325 h 1328"/>
                <a:gd name="T90" fmla="*/ 1395 w 2044"/>
                <a:gd name="T91" fmla="*/ 1328 h 1328"/>
                <a:gd name="T92" fmla="*/ 1494 w 2044"/>
                <a:gd name="T93" fmla="*/ 1323 h 1328"/>
                <a:gd name="T94" fmla="*/ 1588 w 2044"/>
                <a:gd name="T95" fmla="*/ 1298 h 1328"/>
                <a:gd name="T96" fmla="*/ 1759 w 2044"/>
                <a:gd name="T97" fmla="*/ 1215 h 1328"/>
                <a:gd name="T98" fmla="*/ 1896 w 2044"/>
                <a:gd name="T99" fmla="*/ 1086 h 1328"/>
                <a:gd name="T100" fmla="*/ 1991 w 2044"/>
                <a:gd name="T101" fmla="*/ 922 h 1328"/>
                <a:gd name="T102" fmla="*/ 2041 w 2044"/>
                <a:gd name="T103" fmla="*/ 733 h 1328"/>
                <a:gd name="T104" fmla="*/ 2036 w 2044"/>
                <a:gd name="T105" fmla="*/ 664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28">
                  <a:moveTo>
                    <a:pt x="2036" y="664"/>
                  </a:moveTo>
                  <a:lnTo>
                    <a:pt x="2027" y="664"/>
                  </a:lnTo>
                  <a:lnTo>
                    <a:pt x="2025" y="730"/>
                  </a:lnTo>
                  <a:lnTo>
                    <a:pt x="2013" y="796"/>
                  </a:lnTo>
                  <a:lnTo>
                    <a:pt x="1997" y="856"/>
                  </a:lnTo>
                  <a:lnTo>
                    <a:pt x="1978" y="917"/>
                  </a:lnTo>
                  <a:lnTo>
                    <a:pt x="1950" y="974"/>
                  </a:lnTo>
                  <a:lnTo>
                    <a:pt x="1921" y="1026"/>
                  </a:lnTo>
                  <a:lnTo>
                    <a:pt x="1882" y="1075"/>
                  </a:lnTo>
                  <a:lnTo>
                    <a:pt x="1844" y="1122"/>
                  </a:lnTo>
                  <a:lnTo>
                    <a:pt x="1797" y="1163"/>
                  </a:lnTo>
                  <a:lnTo>
                    <a:pt x="1750" y="1202"/>
                  </a:lnTo>
                  <a:lnTo>
                    <a:pt x="1698" y="1235"/>
                  </a:lnTo>
                  <a:lnTo>
                    <a:pt x="1642" y="1262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92" y="1307"/>
                  </a:lnTo>
                  <a:lnTo>
                    <a:pt x="1462" y="1309"/>
                  </a:lnTo>
                  <a:lnTo>
                    <a:pt x="1428" y="1312"/>
                  </a:lnTo>
                  <a:lnTo>
                    <a:pt x="1395" y="1312"/>
                  </a:lnTo>
                  <a:lnTo>
                    <a:pt x="646" y="1312"/>
                  </a:lnTo>
                  <a:lnTo>
                    <a:pt x="612" y="1312"/>
                  </a:lnTo>
                  <a:lnTo>
                    <a:pt x="580" y="1309"/>
                  </a:lnTo>
                  <a:lnTo>
                    <a:pt x="549" y="1307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1" y="1262"/>
                  </a:lnTo>
                  <a:lnTo>
                    <a:pt x="346" y="1235"/>
                  </a:lnTo>
                  <a:lnTo>
                    <a:pt x="294" y="1202"/>
                  </a:lnTo>
                  <a:lnTo>
                    <a:pt x="245" y="1163"/>
                  </a:lnTo>
                  <a:lnTo>
                    <a:pt x="200" y="1122"/>
                  </a:lnTo>
                  <a:lnTo>
                    <a:pt x="159" y="1075"/>
                  </a:lnTo>
                  <a:lnTo>
                    <a:pt x="124" y="1026"/>
                  </a:lnTo>
                  <a:lnTo>
                    <a:pt x="90" y="974"/>
                  </a:lnTo>
                  <a:lnTo>
                    <a:pt x="66" y="917"/>
                  </a:lnTo>
                  <a:lnTo>
                    <a:pt x="44" y="856"/>
                  </a:lnTo>
                  <a:lnTo>
                    <a:pt x="27" y="796"/>
                  </a:lnTo>
                  <a:lnTo>
                    <a:pt x="20" y="730"/>
                  </a:lnTo>
                  <a:lnTo>
                    <a:pt x="16" y="664"/>
                  </a:lnTo>
                  <a:lnTo>
                    <a:pt x="20" y="599"/>
                  </a:lnTo>
                  <a:lnTo>
                    <a:pt x="27" y="532"/>
                  </a:lnTo>
                  <a:lnTo>
                    <a:pt x="44" y="473"/>
                  </a:lnTo>
                  <a:lnTo>
                    <a:pt x="66" y="412"/>
                  </a:lnTo>
                  <a:lnTo>
                    <a:pt x="90" y="354"/>
                  </a:lnTo>
                  <a:lnTo>
                    <a:pt x="124" y="302"/>
                  </a:lnTo>
                  <a:lnTo>
                    <a:pt x="159" y="252"/>
                  </a:lnTo>
                  <a:lnTo>
                    <a:pt x="200" y="206"/>
                  </a:lnTo>
                  <a:lnTo>
                    <a:pt x="245" y="165"/>
                  </a:lnTo>
                  <a:lnTo>
                    <a:pt x="294" y="126"/>
                  </a:lnTo>
                  <a:lnTo>
                    <a:pt x="346" y="93"/>
                  </a:lnTo>
                  <a:lnTo>
                    <a:pt x="401" y="66"/>
                  </a:lnTo>
                  <a:lnTo>
                    <a:pt x="459" y="43"/>
                  </a:lnTo>
                  <a:lnTo>
                    <a:pt x="519" y="30"/>
                  </a:lnTo>
                  <a:lnTo>
                    <a:pt x="580" y="20"/>
                  </a:lnTo>
                  <a:lnTo>
                    <a:pt x="612" y="16"/>
                  </a:lnTo>
                  <a:lnTo>
                    <a:pt x="646" y="16"/>
                  </a:lnTo>
                  <a:lnTo>
                    <a:pt x="1395" y="16"/>
                  </a:lnTo>
                  <a:lnTo>
                    <a:pt x="1428" y="16"/>
                  </a:lnTo>
                  <a:lnTo>
                    <a:pt x="1462" y="20"/>
                  </a:lnTo>
                  <a:lnTo>
                    <a:pt x="1525" y="30"/>
                  </a:lnTo>
                  <a:lnTo>
                    <a:pt x="1585" y="43"/>
                  </a:lnTo>
                  <a:lnTo>
                    <a:pt x="1642" y="66"/>
                  </a:lnTo>
                  <a:lnTo>
                    <a:pt x="1698" y="93"/>
                  </a:lnTo>
                  <a:lnTo>
                    <a:pt x="1750" y="126"/>
                  </a:lnTo>
                  <a:lnTo>
                    <a:pt x="1797" y="165"/>
                  </a:lnTo>
                  <a:lnTo>
                    <a:pt x="1844" y="206"/>
                  </a:lnTo>
                  <a:lnTo>
                    <a:pt x="1882" y="252"/>
                  </a:lnTo>
                  <a:lnTo>
                    <a:pt x="1921" y="302"/>
                  </a:lnTo>
                  <a:lnTo>
                    <a:pt x="1950" y="354"/>
                  </a:lnTo>
                  <a:lnTo>
                    <a:pt x="1978" y="412"/>
                  </a:lnTo>
                  <a:lnTo>
                    <a:pt x="1997" y="473"/>
                  </a:lnTo>
                  <a:lnTo>
                    <a:pt x="2013" y="532"/>
                  </a:lnTo>
                  <a:lnTo>
                    <a:pt x="2025" y="599"/>
                  </a:lnTo>
                  <a:lnTo>
                    <a:pt x="2027" y="664"/>
                  </a:lnTo>
                  <a:lnTo>
                    <a:pt x="2036" y="664"/>
                  </a:lnTo>
                  <a:lnTo>
                    <a:pt x="2044" y="664"/>
                  </a:lnTo>
                  <a:lnTo>
                    <a:pt x="2044" y="631"/>
                  </a:lnTo>
                  <a:lnTo>
                    <a:pt x="2041" y="595"/>
                  </a:lnTo>
                  <a:lnTo>
                    <a:pt x="2031" y="530"/>
                  </a:lnTo>
                  <a:lnTo>
                    <a:pt x="2013" y="467"/>
                  </a:lnTo>
                  <a:lnTo>
                    <a:pt x="1991" y="406"/>
                  </a:lnTo>
                  <a:lnTo>
                    <a:pt x="1964" y="349"/>
                  </a:lnTo>
                  <a:lnTo>
                    <a:pt x="1934" y="293"/>
                  </a:lnTo>
                  <a:lnTo>
                    <a:pt x="1896" y="241"/>
                  </a:lnTo>
                  <a:lnTo>
                    <a:pt x="1854" y="194"/>
                  </a:lnTo>
                  <a:lnTo>
                    <a:pt x="1808" y="151"/>
                  </a:lnTo>
                  <a:lnTo>
                    <a:pt x="1759" y="113"/>
                  </a:lnTo>
                  <a:lnTo>
                    <a:pt x="1707" y="79"/>
                  </a:lnTo>
                  <a:lnTo>
                    <a:pt x="1649" y="52"/>
                  </a:lnTo>
                  <a:lnTo>
                    <a:pt x="1588" y="30"/>
                  </a:lnTo>
                  <a:lnTo>
                    <a:pt x="1557" y="20"/>
                  </a:lnTo>
                  <a:lnTo>
                    <a:pt x="1527" y="14"/>
                  </a:lnTo>
                  <a:lnTo>
                    <a:pt x="1494" y="9"/>
                  </a:lnTo>
                  <a:lnTo>
                    <a:pt x="1462" y="3"/>
                  </a:lnTo>
                  <a:lnTo>
                    <a:pt x="1428" y="0"/>
                  </a:lnTo>
                  <a:lnTo>
                    <a:pt x="1395" y="0"/>
                  </a:lnTo>
                  <a:lnTo>
                    <a:pt x="646" y="0"/>
                  </a:lnTo>
                  <a:lnTo>
                    <a:pt x="612" y="0"/>
                  </a:lnTo>
                  <a:lnTo>
                    <a:pt x="580" y="3"/>
                  </a:lnTo>
                  <a:lnTo>
                    <a:pt x="547" y="9"/>
                  </a:lnTo>
                  <a:lnTo>
                    <a:pt x="513" y="14"/>
                  </a:lnTo>
                  <a:lnTo>
                    <a:pt x="483" y="20"/>
                  </a:lnTo>
                  <a:lnTo>
                    <a:pt x="454" y="30"/>
                  </a:lnTo>
                  <a:lnTo>
                    <a:pt x="393" y="52"/>
                  </a:lnTo>
                  <a:lnTo>
                    <a:pt x="338" y="79"/>
                  </a:lnTo>
                  <a:lnTo>
                    <a:pt x="283" y="113"/>
                  </a:lnTo>
                  <a:lnTo>
                    <a:pt x="234" y="151"/>
                  </a:lnTo>
                  <a:lnTo>
                    <a:pt x="187" y="194"/>
                  </a:lnTo>
                  <a:lnTo>
                    <a:pt x="146" y="241"/>
                  </a:lnTo>
                  <a:lnTo>
                    <a:pt x="110" y="293"/>
                  </a:lnTo>
                  <a:lnTo>
                    <a:pt x="77" y="349"/>
                  </a:lnTo>
                  <a:lnTo>
                    <a:pt x="49" y="406"/>
                  </a:lnTo>
                  <a:lnTo>
                    <a:pt x="27" y="467"/>
                  </a:lnTo>
                  <a:lnTo>
                    <a:pt x="11" y="530"/>
                  </a:lnTo>
                  <a:lnTo>
                    <a:pt x="2" y="595"/>
                  </a:lnTo>
                  <a:lnTo>
                    <a:pt x="0" y="631"/>
                  </a:lnTo>
                  <a:lnTo>
                    <a:pt x="0" y="664"/>
                  </a:lnTo>
                  <a:lnTo>
                    <a:pt x="0" y="700"/>
                  </a:lnTo>
                  <a:lnTo>
                    <a:pt x="2" y="733"/>
                  </a:lnTo>
                  <a:lnTo>
                    <a:pt x="11" y="798"/>
                  </a:lnTo>
                  <a:lnTo>
                    <a:pt x="27" y="861"/>
                  </a:lnTo>
                  <a:lnTo>
                    <a:pt x="49" y="922"/>
                  </a:lnTo>
                  <a:lnTo>
                    <a:pt x="77" y="982"/>
                  </a:lnTo>
                  <a:lnTo>
                    <a:pt x="110" y="1037"/>
                  </a:lnTo>
                  <a:lnTo>
                    <a:pt x="146" y="1086"/>
                  </a:lnTo>
                  <a:lnTo>
                    <a:pt x="187" y="1133"/>
                  </a:lnTo>
                  <a:lnTo>
                    <a:pt x="234" y="1177"/>
                  </a:lnTo>
                  <a:lnTo>
                    <a:pt x="283" y="1215"/>
                  </a:lnTo>
                  <a:lnTo>
                    <a:pt x="338" y="1248"/>
                  </a:lnTo>
                  <a:lnTo>
                    <a:pt x="393" y="1276"/>
                  </a:lnTo>
                  <a:lnTo>
                    <a:pt x="454" y="1298"/>
                  </a:lnTo>
                  <a:lnTo>
                    <a:pt x="483" y="1309"/>
                  </a:lnTo>
                  <a:lnTo>
                    <a:pt x="513" y="1314"/>
                  </a:lnTo>
                  <a:lnTo>
                    <a:pt x="547" y="1323"/>
                  </a:lnTo>
                  <a:lnTo>
                    <a:pt x="580" y="1325"/>
                  </a:lnTo>
                  <a:lnTo>
                    <a:pt x="612" y="1328"/>
                  </a:lnTo>
                  <a:lnTo>
                    <a:pt x="646" y="1328"/>
                  </a:lnTo>
                  <a:lnTo>
                    <a:pt x="1395" y="1328"/>
                  </a:lnTo>
                  <a:lnTo>
                    <a:pt x="1428" y="1328"/>
                  </a:lnTo>
                  <a:lnTo>
                    <a:pt x="1462" y="1325"/>
                  </a:lnTo>
                  <a:lnTo>
                    <a:pt x="1494" y="1323"/>
                  </a:lnTo>
                  <a:lnTo>
                    <a:pt x="1527" y="1314"/>
                  </a:lnTo>
                  <a:lnTo>
                    <a:pt x="1557" y="1309"/>
                  </a:lnTo>
                  <a:lnTo>
                    <a:pt x="1588" y="1298"/>
                  </a:lnTo>
                  <a:lnTo>
                    <a:pt x="1649" y="1276"/>
                  </a:lnTo>
                  <a:lnTo>
                    <a:pt x="1707" y="1248"/>
                  </a:lnTo>
                  <a:lnTo>
                    <a:pt x="1759" y="1215"/>
                  </a:lnTo>
                  <a:lnTo>
                    <a:pt x="1808" y="1177"/>
                  </a:lnTo>
                  <a:lnTo>
                    <a:pt x="1854" y="1133"/>
                  </a:lnTo>
                  <a:lnTo>
                    <a:pt x="1896" y="1086"/>
                  </a:lnTo>
                  <a:lnTo>
                    <a:pt x="1934" y="1037"/>
                  </a:lnTo>
                  <a:lnTo>
                    <a:pt x="1964" y="982"/>
                  </a:lnTo>
                  <a:lnTo>
                    <a:pt x="1991" y="922"/>
                  </a:lnTo>
                  <a:lnTo>
                    <a:pt x="2013" y="861"/>
                  </a:lnTo>
                  <a:lnTo>
                    <a:pt x="2031" y="798"/>
                  </a:lnTo>
                  <a:lnTo>
                    <a:pt x="2041" y="733"/>
                  </a:lnTo>
                  <a:lnTo>
                    <a:pt x="2044" y="700"/>
                  </a:lnTo>
                  <a:lnTo>
                    <a:pt x="2044" y="664"/>
                  </a:lnTo>
                  <a:lnTo>
                    <a:pt x="2036" y="664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Freeform 189"/>
            <p:cNvSpPr>
              <a:spLocks/>
            </p:cNvSpPr>
            <p:nvPr/>
          </p:nvSpPr>
          <p:spPr bwMode="auto">
            <a:xfrm>
              <a:off x="4333876" y="3917950"/>
              <a:ext cx="379413" cy="241300"/>
            </a:xfrm>
            <a:custGeom>
              <a:avLst/>
              <a:gdLst>
                <a:gd name="T0" fmla="*/ 682 w 1676"/>
                <a:gd name="T1" fmla="*/ 0 h 1065"/>
                <a:gd name="T2" fmla="*/ 585 w 1676"/>
                <a:gd name="T3" fmla="*/ 6 h 1065"/>
                <a:gd name="T4" fmla="*/ 497 w 1676"/>
                <a:gd name="T5" fmla="*/ 25 h 1065"/>
                <a:gd name="T6" fmla="*/ 415 w 1676"/>
                <a:gd name="T7" fmla="*/ 58 h 1065"/>
                <a:gd name="T8" fmla="*/ 339 w 1676"/>
                <a:gd name="T9" fmla="*/ 107 h 1065"/>
                <a:gd name="T10" fmla="*/ 305 w 1676"/>
                <a:gd name="T11" fmla="*/ 119 h 1065"/>
                <a:gd name="T12" fmla="*/ 286 w 1676"/>
                <a:gd name="T13" fmla="*/ 110 h 1065"/>
                <a:gd name="T14" fmla="*/ 276 w 1676"/>
                <a:gd name="T15" fmla="*/ 91 h 1065"/>
                <a:gd name="T16" fmla="*/ 286 w 1676"/>
                <a:gd name="T17" fmla="*/ 55 h 1065"/>
                <a:gd name="T18" fmla="*/ 319 w 1676"/>
                <a:gd name="T19" fmla="*/ 6 h 1065"/>
                <a:gd name="T20" fmla="*/ 247 w 1676"/>
                <a:gd name="T21" fmla="*/ 55 h 1065"/>
                <a:gd name="T22" fmla="*/ 184 w 1676"/>
                <a:gd name="T23" fmla="*/ 113 h 1065"/>
                <a:gd name="T24" fmla="*/ 108 w 1676"/>
                <a:gd name="T25" fmla="*/ 209 h 1065"/>
                <a:gd name="T26" fmla="*/ 50 w 1676"/>
                <a:gd name="T27" fmla="*/ 319 h 1065"/>
                <a:gd name="T28" fmla="*/ 11 w 1676"/>
                <a:gd name="T29" fmla="*/ 439 h 1065"/>
                <a:gd name="T30" fmla="*/ 0 w 1676"/>
                <a:gd name="T31" fmla="*/ 571 h 1065"/>
                <a:gd name="T32" fmla="*/ 11 w 1676"/>
                <a:gd name="T33" fmla="*/ 703 h 1065"/>
                <a:gd name="T34" fmla="*/ 50 w 1676"/>
                <a:gd name="T35" fmla="*/ 824 h 1065"/>
                <a:gd name="T36" fmla="*/ 108 w 1676"/>
                <a:gd name="T37" fmla="*/ 933 h 1065"/>
                <a:gd name="T38" fmla="*/ 184 w 1676"/>
                <a:gd name="T39" fmla="*/ 1029 h 1065"/>
                <a:gd name="T40" fmla="*/ 198 w 1676"/>
                <a:gd name="T41" fmla="*/ 1024 h 1065"/>
                <a:gd name="T42" fmla="*/ 160 w 1676"/>
                <a:gd name="T43" fmla="*/ 941 h 1065"/>
                <a:gd name="T44" fmla="*/ 135 w 1676"/>
                <a:gd name="T45" fmla="*/ 851 h 1065"/>
                <a:gd name="T46" fmla="*/ 121 w 1676"/>
                <a:gd name="T47" fmla="*/ 757 h 1065"/>
                <a:gd name="T48" fmla="*/ 121 w 1676"/>
                <a:gd name="T49" fmla="*/ 673 h 1065"/>
                <a:gd name="T50" fmla="*/ 132 w 1676"/>
                <a:gd name="T51" fmla="*/ 574 h 1065"/>
                <a:gd name="T52" fmla="*/ 171 w 1676"/>
                <a:gd name="T53" fmla="*/ 448 h 1065"/>
                <a:gd name="T54" fmla="*/ 229 w 1676"/>
                <a:gd name="T55" fmla="*/ 335 h 1065"/>
                <a:gd name="T56" fmla="*/ 308 w 1676"/>
                <a:gd name="T57" fmla="*/ 236 h 1065"/>
                <a:gd name="T58" fmla="*/ 404 w 1676"/>
                <a:gd name="T59" fmla="*/ 157 h 1065"/>
                <a:gd name="T60" fmla="*/ 514 w 1676"/>
                <a:gd name="T61" fmla="*/ 96 h 1065"/>
                <a:gd name="T62" fmla="*/ 605 w 1676"/>
                <a:gd name="T63" fmla="*/ 63 h 1065"/>
                <a:gd name="T64" fmla="*/ 668 w 1676"/>
                <a:gd name="T65" fmla="*/ 49 h 1065"/>
                <a:gd name="T66" fmla="*/ 731 w 1676"/>
                <a:gd name="T67" fmla="*/ 44 h 1065"/>
                <a:gd name="T68" fmla="*/ 1516 w 1676"/>
                <a:gd name="T69" fmla="*/ 42 h 1065"/>
                <a:gd name="T70" fmla="*/ 1597 w 1676"/>
                <a:gd name="T71" fmla="*/ 47 h 1065"/>
                <a:gd name="T72" fmla="*/ 1676 w 1676"/>
                <a:gd name="T73" fmla="*/ 63 h 1065"/>
                <a:gd name="T74" fmla="*/ 1613 w 1676"/>
                <a:gd name="T75" fmla="*/ 36 h 1065"/>
                <a:gd name="T76" fmla="*/ 1547 w 1676"/>
                <a:gd name="T77" fmla="*/ 17 h 1065"/>
                <a:gd name="T78" fmla="*/ 1476 w 1676"/>
                <a:gd name="T79" fmla="*/ 3 h 1065"/>
                <a:gd name="T80" fmla="*/ 1404 w 1676"/>
                <a:gd name="T81" fmla="*/ 0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676" h="1065">
                  <a:moveTo>
                    <a:pt x="1404" y="0"/>
                  </a:moveTo>
                  <a:lnTo>
                    <a:pt x="682" y="0"/>
                  </a:lnTo>
                  <a:lnTo>
                    <a:pt x="632" y="0"/>
                  </a:lnTo>
                  <a:lnTo>
                    <a:pt x="585" y="6"/>
                  </a:lnTo>
                  <a:lnTo>
                    <a:pt x="542" y="15"/>
                  </a:lnTo>
                  <a:lnTo>
                    <a:pt x="497" y="25"/>
                  </a:lnTo>
                  <a:lnTo>
                    <a:pt x="456" y="42"/>
                  </a:lnTo>
                  <a:lnTo>
                    <a:pt x="415" y="58"/>
                  </a:lnTo>
                  <a:lnTo>
                    <a:pt x="377" y="83"/>
                  </a:lnTo>
                  <a:lnTo>
                    <a:pt x="339" y="107"/>
                  </a:lnTo>
                  <a:lnTo>
                    <a:pt x="322" y="116"/>
                  </a:lnTo>
                  <a:lnTo>
                    <a:pt x="305" y="119"/>
                  </a:lnTo>
                  <a:lnTo>
                    <a:pt x="294" y="116"/>
                  </a:lnTo>
                  <a:lnTo>
                    <a:pt x="286" y="110"/>
                  </a:lnTo>
                  <a:lnTo>
                    <a:pt x="278" y="101"/>
                  </a:lnTo>
                  <a:lnTo>
                    <a:pt x="276" y="91"/>
                  </a:lnTo>
                  <a:lnTo>
                    <a:pt x="278" y="74"/>
                  </a:lnTo>
                  <a:lnTo>
                    <a:pt x="286" y="55"/>
                  </a:lnTo>
                  <a:lnTo>
                    <a:pt x="299" y="33"/>
                  </a:lnTo>
                  <a:lnTo>
                    <a:pt x="319" y="6"/>
                  </a:lnTo>
                  <a:lnTo>
                    <a:pt x="283" y="31"/>
                  </a:lnTo>
                  <a:lnTo>
                    <a:pt x="247" y="55"/>
                  </a:lnTo>
                  <a:lnTo>
                    <a:pt x="215" y="83"/>
                  </a:lnTo>
                  <a:lnTo>
                    <a:pt x="184" y="113"/>
                  </a:lnTo>
                  <a:lnTo>
                    <a:pt x="143" y="159"/>
                  </a:lnTo>
                  <a:lnTo>
                    <a:pt x="108" y="209"/>
                  </a:lnTo>
                  <a:lnTo>
                    <a:pt x="74" y="261"/>
                  </a:lnTo>
                  <a:lnTo>
                    <a:pt x="50" y="319"/>
                  </a:lnTo>
                  <a:lnTo>
                    <a:pt x="28" y="380"/>
                  </a:lnTo>
                  <a:lnTo>
                    <a:pt x="11" y="439"/>
                  </a:lnTo>
                  <a:lnTo>
                    <a:pt x="4" y="506"/>
                  </a:lnTo>
                  <a:lnTo>
                    <a:pt x="0" y="571"/>
                  </a:lnTo>
                  <a:lnTo>
                    <a:pt x="4" y="637"/>
                  </a:lnTo>
                  <a:lnTo>
                    <a:pt x="11" y="703"/>
                  </a:lnTo>
                  <a:lnTo>
                    <a:pt x="28" y="763"/>
                  </a:lnTo>
                  <a:lnTo>
                    <a:pt x="50" y="824"/>
                  </a:lnTo>
                  <a:lnTo>
                    <a:pt x="74" y="881"/>
                  </a:lnTo>
                  <a:lnTo>
                    <a:pt x="108" y="933"/>
                  </a:lnTo>
                  <a:lnTo>
                    <a:pt x="143" y="982"/>
                  </a:lnTo>
                  <a:lnTo>
                    <a:pt x="184" y="1029"/>
                  </a:lnTo>
                  <a:lnTo>
                    <a:pt x="220" y="1065"/>
                  </a:lnTo>
                  <a:lnTo>
                    <a:pt x="198" y="1024"/>
                  </a:lnTo>
                  <a:lnTo>
                    <a:pt x="177" y="982"/>
                  </a:lnTo>
                  <a:lnTo>
                    <a:pt x="160" y="941"/>
                  </a:lnTo>
                  <a:lnTo>
                    <a:pt x="146" y="898"/>
                  </a:lnTo>
                  <a:lnTo>
                    <a:pt x="135" y="851"/>
                  </a:lnTo>
                  <a:lnTo>
                    <a:pt x="126" y="804"/>
                  </a:lnTo>
                  <a:lnTo>
                    <a:pt x="121" y="757"/>
                  </a:lnTo>
                  <a:lnTo>
                    <a:pt x="119" y="709"/>
                  </a:lnTo>
                  <a:lnTo>
                    <a:pt x="121" y="673"/>
                  </a:lnTo>
                  <a:lnTo>
                    <a:pt x="121" y="640"/>
                  </a:lnTo>
                  <a:lnTo>
                    <a:pt x="132" y="574"/>
                  </a:lnTo>
                  <a:lnTo>
                    <a:pt x="148" y="511"/>
                  </a:lnTo>
                  <a:lnTo>
                    <a:pt x="171" y="448"/>
                  </a:lnTo>
                  <a:lnTo>
                    <a:pt x="198" y="390"/>
                  </a:lnTo>
                  <a:lnTo>
                    <a:pt x="229" y="335"/>
                  </a:lnTo>
                  <a:lnTo>
                    <a:pt x="267" y="286"/>
                  </a:lnTo>
                  <a:lnTo>
                    <a:pt x="308" y="236"/>
                  </a:lnTo>
                  <a:lnTo>
                    <a:pt x="355" y="195"/>
                  </a:lnTo>
                  <a:lnTo>
                    <a:pt x="404" y="157"/>
                  </a:lnTo>
                  <a:lnTo>
                    <a:pt x="456" y="124"/>
                  </a:lnTo>
                  <a:lnTo>
                    <a:pt x="514" y="96"/>
                  </a:lnTo>
                  <a:lnTo>
                    <a:pt x="575" y="72"/>
                  </a:lnTo>
                  <a:lnTo>
                    <a:pt x="605" y="63"/>
                  </a:lnTo>
                  <a:lnTo>
                    <a:pt x="636" y="55"/>
                  </a:lnTo>
                  <a:lnTo>
                    <a:pt x="668" y="49"/>
                  </a:lnTo>
                  <a:lnTo>
                    <a:pt x="701" y="47"/>
                  </a:lnTo>
                  <a:lnTo>
                    <a:pt x="731" y="44"/>
                  </a:lnTo>
                  <a:lnTo>
                    <a:pt x="767" y="42"/>
                  </a:lnTo>
                  <a:lnTo>
                    <a:pt x="1516" y="42"/>
                  </a:lnTo>
                  <a:lnTo>
                    <a:pt x="1558" y="44"/>
                  </a:lnTo>
                  <a:lnTo>
                    <a:pt x="1597" y="47"/>
                  </a:lnTo>
                  <a:lnTo>
                    <a:pt x="1638" y="55"/>
                  </a:lnTo>
                  <a:lnTo>
                    <a:pt x="1676" y="63"/>
                  </a:lnTo>
                  <a:lnTo>
                    <a:pt x="1644" y="49"/>
                  </a:lnTo>
                  <a:lnTo>
                    <a:pt x="1613" y="36"/>
                  </a:lnTo>
                  <a:lnTo>
                    <a:pt x="1581" y="25"/>
                  </a:lnTo>
                  <a:lnTo>
                    <a:pt x="1547" y="17"/>
                  </a:lnTo>
                  <a:lnTo>
                    <a:pt x="1511" y="9"/>
                  </a:lnTo>
                  <a:lnTo>
                    <a:pt x="1476" y="3"/>
                  </a:lnTo>
                  <a:lnTo>
                    <a:pt x="1440" y="0"/>
                  </a:lnTo>
                  <a:lnTo>
                    <a:pt x="1404" y="0"/>
                  </a:lnTo>
                  <a:close/>
                </a:path>
              </a:pathLst>
            </a:custGeom>
            <a:solidFill>
              <a:srgbClr val="C9CA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Freeform 190"/>
            <p:cNvSpPr>
              <a:spLocks/>
            </p:cNvSpPr>
            <p:nvPr/>
          </p:nvSpPr>
          <p:spPr bwMode="auto">
            <a:xfrm>
              <a:off x="4332288" y="3914775"/>
              <a:ext cx="77788" cy="249238"/>
            </a:xfrm>
            <a:custGeom>
              <a:avLst/>
              <a:gdLst>
                <a:gd name="T0" fmla="*/ 347 w 347"/>
                <a:gd name="T1" fmla="*/ 0 h 1101"/>
                <a:gd name="T2" fmla="*/ 307 w 347"/>
                <a:gd name="T3" fmla="*/ 23 h 1101"/>
                <a:gd name="T4" fmla="*/ 273 w 347"/>
                <a:gd name="T5" fmla="*/ 47 h 1101"/>
                <a:gd name="T6" fmla="*/ 237 w 347"/>
                <a:gd name="T7" fmla="*/ 75 h 1101"/>
                <a:gd name="T8" fmla="*/ 203 w 347"/>
                <a:gd name="T9" fmla="*/ 102 h 1101"/>
                <a:gd name="T10" fmla="*/ 174 w 347"/>
                <a:gd name="T11" fmla="*/ 135 h 1101"/>
                <a:gd name="T12" fmla="*/ 145 w 347"/>
                <a:gd name="T13" fmla="*/ 168 h 1101"/>
                <a:gd name="T14" fmla="*/ 118 w 347"/>
                <a:gd name="T15" fmla="*/ 203 h 1101"/>
                <a:gd name="T16" fmla="*/ 96 w 347"/>
                <a:gd name="T17" fmla="*/ 239 h 1101"/>
                <a:gd name="T18" fmla="*/ 75 w 347"/>
                <a:gd name="T19" fmla="*/ 277 h 1101"/>
                <a:gd name="T20" fmla="*/ 55 w 347"/>
                <a:gd name="T21" fmla="*/ 319 h 1101"/>
                <a:gd name="T22" fmla="*/ 39 w 347"/>
                <a:gd name="T23" fmla="*/ 360 h 1101"/>
                <a:gd name="T24" fmla="*/ 25 w 347"/>
                <a:gd name="T25" fmla="*/ 401 h 1101"/>
                <a:gd name="T26" fmla="*/ 14 w 347"/>
                <a:gd name="T27" fmla="*/ 448 h 1101"/>
                <a:gd name="T28" fmla="*/ 6 w 347"/>
                <a:gd name="T29" fmla="*/ 492 h 1101"/>
                <a:gd name="T30" fmla="*/ 0 w 347"/>
                <a:gd name="T31" fmla="*/ 538 h 1101"/>
                <a:gd name="T32" fmla="*/ 0 w 347"/>
                <a:gd name="T33" fmla="*/ 585 h 1101"/>
                <a:gd name="T34" fmla="*/ 0 w 347"/>
                <a:gd name="T35" fmla="*/ 624 h 1101"/>
                <a:gd name="T36" fmla="*/ 3 w 347"/>
                <a:gd name="T37" fmla="*/ 662 h 1101"/>
                <a:gd name="T38" fmla="*/ 8 w 347"/>
                <a:gd name="T39" fmla="*/ 700 h 1101"/>
                <a:gd name="T40" fmla="*/ 17 w 347"/>
                <a:gd name="T41" fmla="*/ 739 h 1101"/>
                <a:gd name="T42" fmla="*/ 25 w 347"/>
                <a:gd name="T43" fmla="*/ 775 h 1101"/>
                <a:gd name="T44" fmla="*/ 36 w 347"/>
                <a:gd name="T45" fmla="*/ 811 h 1101"/>
                <a:gd name="T46" fmla="*/ 50 w 347"/>
                <a:gd name="T47" fmla="*/ 843 h 1101"/>
                <a:gd name="T48" fmla="*/ 66 w 347"/>
                <a:gd name="T49" fmla="*/ 879 h 1101"/>
                <a:gd name="T50" fmla="*/ 82 w 347"/>
                <a:gd name="T51" fmla="*/ 908 h 1101"/>
                <a:gd name="T52" fmla="*/ 102 w 347"/>
                <a:gd name="T53" fmla="*/ 942 h 1101"/>
                <a:gd name="T54" fmla="*/ 121 w 347"/>
                <a:gd name="T55" fmla="*/ 972 h 1101"/>
                <a:gd name="T56" fmla="*/ 143 w 347"/>
                <a:gd name="T57" fmla="*/ 1000 h 1101"/>
                <a:gd name="T58" fmla="*/ 165 w 347"/>
                <a:gd name="T59" fmla="*/ 1027 h 1101"/>
                <a:gd name="T60" fmla="*/ 190 w 347"/>
                <a:gd name="T61" fmla="*/ 1054 h 1101"/>
                <a:gd name="T62" fmla="*/ 217 w 347"/>
                <a:gd name="T63" fmla="*/ 1079 h 1101"/>
                <a:gd name="T64" fmla="*/ 244 w 347"/>
                <a:gd name="T65" fmla="*/ 1101 h 1101"/>
                <a:gd name="T66" fmla="*/ 228 w 347"/>
                <a:gd name="T67" fmla="*/ 1079 h 1101"/>
                <a:gd name="T68" fmla="*/ 192 w 347"/>
                <a:gd name="T69" fmla="*/ 1043 h 1101"/>
                <a:gd name="T70" fmla="*/ 151 w 347"/>
                <a:gd name="T71" fmla="*/ 996 h 1101"/>
                <a:gd name="T72" fmla="*/ 116 w 347"/>
                <a:gd name="T73" fmla="*/ 947 h 1101"/>
                <a:gd name="T74" fmla="*/ 82 w 347"/>
                <a:gd name="T75" fmla="*/ 895 h 1101"/>
                <a:gd name="T76" fmla="*/ 58 w 347"/>
                <a:gd name="T77" fmla="*/ 838 h 1101"/>
                <a:gd name="T78" fmla="*/ 36 w 347"/>
                <a:gd name="T79" fmla="*/ 777 h 1101"/>
                <a:gd name="T80" fmla="*/ 19 w 347"/>
                <a:gd name="T81" fmla="*/ 717 h 1101"/>
                <a:gd name="T82" fmla="*/ 12 w 347"/>
                <a:gd name="T83" fmla="*/ 651 h 1101"/>
                <a:gd name="T84" fmla="*/ 8 w 347"/>
                <a:gd name="T85" fmla="*/ 585 h 1101"/>
                <a:gd name="T86" fmla="*/ 12 w 347"/>
                <a:gd name="T87" fmla="*/ 520 h 1101"/>
                <a:gd name="T88" fmla="*/ 19 w 347"/>
                <a:gd name="T89" fmla="*/ 453 h 1101"/>
                <a:gd name="T90" fmla="*/ 36 w 347"/>
                <a:gd name="T91" fmla="*/ 394 h 1101"/>
                <a:gd name="T92" fmla="*/ 58 w 347"/>
                <a:gd name="T93" fmla="*/ 333 h 1101"/>
                <a:gd name="T94" fmla="*/ 82 w 347"/>
                <a:gd name="T95" fmla="*/ 275 h 1101"/>
                <a:gd name="T96" fmla="*/ 116 w 347"/>
                <a:gd name="T97" fmla="*/ 223 h 1101"/>
                <a:gd name="T98" fmla="*/ 151 w 347"/>
                <a:gd name="T99" fmla="*/ 173 h 1101"/>
                <a:gd name="T100" fmla="*/ 192 w 347"/>
                <a:gd name="T101" fmla="*/ 127 h 1101"/>
                <a:gd name="T102" fmla="*/ 223 w 347"/>
                <a:gd name="T103" fmla="*/ 97 h 1101"/>
                <a:gd name="T104" fmla="*/ 255 w 347"/>
                <a:gd name="T105" fmla="*/ 69 h 1101"/>
                <a:gd name="T106" fmla="*/ 291 w 347"/>
                <a:gd name="T107" fmla="*/ 45 h 1101"/>
                <a:gd name="T108" fmla="*/ 327 w 347"/>
                <a:gd name="T109" fmla="*/ 20 h 1101"/>
                <a:gd name="T110" fmla="*/ 347 w 347"/>
                <a:gd name="T111" fmla="*/ 0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7" h="1101">
                  <a:moveTo>
                    <a:pt x="347" y="0"/>
                  </a:moveTo>
                  <a:lnTo>
                    <a:pt x="307" y="23"/>
                  </a:lnTo>
                  <a:lnTo>
                    <a:pt x="273" y="47"/>
                  </a:lnTo>
                  <a:lnTo>
                    <a:pt x="237" y="75"/>
                  </a:lnTo>
                  <a:lnTo>
                    <a:pt x="203" y="102"/>
                  </a:lnTo>
                  <a:lnTo>
                    <a:pt x="174" y="135"/>
                  </a:lnTo>
                  <a:lnTo>
                    <a:pt x="145" y="168"/>
                  </a:lnTo>
                  <a:lnTo>
                    <a:pt x="118" y="203"/>
                  </a:lnTo>
                  <a:lnTo>
                    <a:pt x="96" y="239"/>
                  </a:lnTo>
                  <a:lnTo>
                    <a:pt x="75" y="277"/>
                  </a:lnTo>
                  <a:lnTo>
                    <a:pt x="55" y="319"/>
                  </a:lnTo>
                  <a:lnTo>
                    <a:pt x="39" y="360"/>
                  </a:lnTo>
                  <a:lnTo>
                    <a:pt x="25" y="401"/>
                  </a:lnTo>
                  <a:lnTo>
                    <a:pt x="14" y="448"/>
                  </a:lnTo>
                  <a:lnTo>
                    <a:pt x="6" y="492"/>
                  </a:lnTo>
                  <a:lnTo>
                    <a:pt x="0" y="538"/>
                  </a:lnTo>
                  <a:lnTo>
                    <a:pt x="0" y="585"/>
                  </a:lnTo>
                  <a:lnTo>
                    <a:pt x="0" y="624"/>
                  </a:lnTo>
                  <a:lnTo>
                    <a:pt x="3" y="662"/>
                  </a:lnTo>
                  <a:lnTo>
                    <a:pt x="8" y="700"/>
                  </a:lnTo>
                  <a:lnTo>
                    <a:pt x="17" y="739"/>
                  </a:lnTo>
                  <a:lnTo>
                    <a:pt x="25" y="775"/>
                  </a:lnTo>
                  <a:lnTo>
                    <a:pt x="36" y="811"/>
                  </a:lnTo>
                  <a:lnTo>
                    <a:pt x="50" y="843"/>
                  </a:lnTo>
                  <a:lnTo>
                    <a:pt x="66" y="879"/>
                  </a:lnTo>
                  <a:lnTo>
                    <a:pt x="82" y="908"/>
                  </a:lnTo>
                  <a:lnTo>
                    <a:pt x="102" y="942"/>
                  </a:lnTo>
                  <a:lnTo>
                    <a:pt x="121" y="972"/>
                  </a:lnTo>
                  <a:lnTo>
                    <a:pt x="143" y="1000"/>
                  </a:lnTo>
                  <a:lnTo>
                    <a:pt x="165" y="1027"/>
                  </a:lnTo>
                  <a:lnTo>
                    <a:pt x="190" y="1054"/>
                  </a:lnTo>
                  <a:lnTo>
                    <a:pt x="217" y="1079"/>
                  </a:lnTo>
                  <a:lnTo>
                    <a:pt x="244" y="1101"/>
                  </a:lnTo>
                  <a:lnTo>
                    <a:pt x="228" y="1079"/>
                  </a:lnTo>
                  <a:lnTo>
                    <a:pt x="192" y="1043"/>
                  </a:lnTo>
                  <a:lnTo>
                    <a:pt x="151" y="996"/>
                  </a:lnTo>
                  <a:lnTo>
                    <a:pt x="116" y="947"/>
                  </a:lnTo>
                  <a:lnTo>
                    <a:pt x="82" y="895"/>
                  </a:lnTo>
                  <a:lnTo>
                    <a:pt x="58" y="838"/>
                  </a:lnTo>
                  <a:lnTo>
                    <a:pt x="36" y="777"/>
                  </a:lnTo>
                  <a:lnTo>
                    <a:pt x="19" y="717"/>
                  </a:lnTo>
                  <a:lnTo>
                    <a:pt x="12" y="651"/>
                  </a:lnTo>
                  <a:lnTo>
                    <a:pt x="8" y="585"/>
                  </a:lnTo>
                  <a:lnTo>
                    <a:pt x="12" y="520"/>
                  </a:lnTo>
                  <a:lnTo>
                    <a:pt x="19" y="453"/>
                  </a:lnTo>
                  <a:lnTo>
                    <a:pt x="36" y="394"/>
                  </a:lnTo>
                  <a:lnTo>
                    <a:pt x="58" y="333"/>
                  </a:lnTo>
                  <a:lnTo>
                    <a:pt x="82" y="275"/>
                  </a:lnTo>
                  <a:lnTo>
                    <a:pt x="116" y="223"/>
                  </a:lnTo>
                  <a:lnTo>
                    <a:pt x="151" y="173"/>
                  </a:lnTo>
                  <a:lnTo>
                    <a:pt x="192" y="127"/>
                  </a:lnTo>
                  <a:lnTo>
                    <a:pt x="223" y="97"/>
                  </a:lnTo>
                  <a:lnTo>
                    <a:pt x="255" y="69"/>
                  </a:lnTo>
                  <a:lnTo>
                    <a:pt x="291" y="45"/>
                  </a:lnTo>
                  <a:lnTo>
                    <a:pt x="327" y="20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rgbClr val="6437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Freeform 191"/>
            <p:cNvSpPr>
              <a:spLocks/>
            </p:cNvSpPr>
            <p:nvPr/>
          </p:nvSpPr>
          <p:spPr bwMode="auto">
            <a:xfrm>
              <a:off x="4362451" y="3929063"/>
              <a:ext cx="460375" cy="298450"/>
            </a:xfrm>
            <a:custGeom>
              <a:avLst/>
              <a:gdLst>
                <a:gd name="T0" fmla="*/ 2028 w 2028"/>
                <a:gd name="T1" fmla="*/ 692 h 1315"/>
                <a:gd name="T2" fmla="*/ 2017 w 2028"/>
                <a:gd name="T3" fmla="*/ 791 h 1315"/>
                <a:gd name="T4" fmla="*/ 1979 w 2028"/>
                <a:gd name="T5" fmla="*/ 915 h 1315"/>
                <a:gd name="T6" fmla="*/ 1921 w 2028"/>
                <a:gd name="T7" fmla="*/ 1027 h 1315"/>
                <a:gd name="T8" fmla="*/ 1842 w 2028"/>
                <a:gd name="T9" fmla="*/ 1123 h 1315"/>
                <a:gd name="T10" fmla="*/ 1748 w 2028"/>
                <a:gd name="T11" fmla="*/ 1203 h 1315"/>
                <a:gd name="T12" fmla="*/ 1638 w 2028"/>
                <a:gd name="T13" fmla="*/ 1262 h 1315"/>
                <a:gd name="T14" fmla="*/ 1520 w 2028"/>
                <a:gd name="T15" fmla="*/ 1302 h 1315"/>
                <a:gd name="T16" fmla="*/ 1457 w 2028"/>
                <a:gd name="T17" fmla="*/ 1312 h 1315"/>
                <a:gd name="T18" fmla="*/ 1390 w 2028"/>
                <a:gd name="T19" fmla="*/ 1315 h 1315"/>
                <a:gd name="T20" fmla="*/ 608 w 2028"/>
                <a:gd name="T21" fmla="*/ 1315 h 1315"/>
                <a:gd name="T22" fmla="*/ 542 w 2028"/>
                <a:gd name="T23" fmla="*/ 1307 h 1315"/>
                <a:gd name="T24" fmla="*/ 452 w 2028"/>
                <a:gd name="T25" fmla="*/ 1285 h 1315"/>
                <a:gd name="T26" fmla="*/ 335 w 2028"/>
                <a:gd name="T27" fmla="*/ 1235 h 1315"/>
                <a:gd name="T28" fmla="*/ 234 w 2028"/>
                <a:gd name="T29" fmla="*/ 1165 h 1315"/>
                <a:gd name="T30" fmla="*/ 146 w 2028"/>
                <a:gd name="T31" fmla="*/ 1077 h 1315"/>
                <a:gd name="T32" fmla="*/ 78 w 2028"/>
                <a:gd name="T33" fmla="*/ 972 h 1315"/>
                <a:gd name="T34" fmla="*/ 31 w 2028"/>
                <a:gd name="T35" fmla="*/ 854 h 1315"/>
                <a:gd name="T36" fmla="*/ 4 w 2028"/>
                <a:gd name="T37" fmla="*/ 725 h 1315"/>
                <a:gd name="T38" fmla="*/ 0 w 2028"/>
                <a:gd name="T39" fmla="*/ 660 h 1315"/>
                <a:gd name="T40" fmla="*/ 4 w 2028"/>
                <a:gd name="T41" fmla="*/ 591 h 1315"/>
                <a:gd name="T42" fmla="*/ 31 w 2028"/>
                <a:gd name="T43" fmla="*/ 464 h 1315"/>
                <a:gd name="T44" fmla="*/ 78 w 2028"/>
                <a:gd name="T45" fmla="*/ 347 h 1315"/>
                <a:gd name="T46" fmla="*/ 146 w 2028"/>
                <a:gd name="T47" fmla="*/ 243 h 1315"/>
                <a:gd name="T48" fmla="*/ 234 w 2028"/>
                <a:gd name="T49" fmla="*/ 151 h 1315"/>
                <a:gd name="T50" fmla="*/ 335 w 2028"/>
                <a:gd name="T51" fmla="*/ 81 h 1315"/>
                <a:gd name="T52" fmla="*/ 452 w 2028"/>
                <a:gd name="T53" fmla="*/ 31 h 1315"/>
                <a:gd name="T54" fmla="*/ 542 w 2028"/>
                <a:gd name="T55" fmla="*/ 9 h 1315"/>
                <a:gd name="T56" fmla="*/ 608 w 2028"/>
                <a:gd name="T57" fmla="*/ 4 h 1315"/>
                <a:gd name="T58" fmla="*/ 1390 w 2028"/>
                <a:gd name="T59" fmla="*/ 0 h 1315"/>
                <a:gd name="T60" fmla="*/ 1457 w 2028"/>
                <a:gd name="T61" fmla="*/ 6 h 1315"/>
                <a:gd name="T62" fmla="*/ 1520 w 2028"/>
                <a:gd name="T63" fmla="*/ 14 h 1315"/>
                <a:gd name="T64" fmla="*/ 1638 w 2028"/>
                <a:gd name="T65" fmla="*/ 52 h 1315"/>
                <a:gd name="T66" fmla="*/ 1748 w 2028"/>
                <a:gd name="T67" fmla="*/ 113 h 1315"/>
                <a:gd name="T68" fmla="*/ 1842 w 2028"/>
                <a:gd name="T69" fmla="*/ 196 h 1315"/>
                <a:gd name="T70" fmla="*/ 1921 w 2028"/>
                <a:gd name="T71" fmla="*/ 291 h 1315"/>
                <a:gd name="T72" fmla="*/ 1979 w 2028"/>
                <a:gd name="T73" fmla="*/ 404 h 1315"/>
                <a:gd name="T74" fmla="*/ 2017 w 2028"/>
                <a:gd name="T75" fmla="*/ 527 h 1315"/>
                <a:gd name="T76" fmla="*/ 2028 w 2028"/>
                <a:gd name="T77" fmla="*/ 626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28" h="1315">
                  <a:moveTo>
                    <a:pt x="2028" y="660"/>
                  </a:moveTo>
                  <a:lnTo>
                    <a:pt x="2028" y="692"/>
                  </a:lnTo>
                  <a:lnTo>
                    <a:pt x="2026" y="725"/>
                  </a:lnTo>
                  <a:lnTo>
                    <a:pt x="2017" y="791"/>
                  </a:lnTo>
                  <a:lnTo>
                    <a:pt x="2001" y="854"/>
                  </a:lnTo>
                  <a:lnTo>
                    <a:pt x="1979" y="915"/>
                  </a:lnTo>
                  <a:lnTo>
                    <a:pt x="1952" y="972"/>
                  </a:lnTo>
                  <a:lnTo>
                    <a:pt x="1921" y="1027"/>
                  </a:lnTo>
                  <a:lnTo>
                    <a:pt x="1883" y="1077"/>
                  </a:lnTo>
                  <a:lnTo>
                    <a:pt x="1842" y="1123"/>
                  </a:lnTo>
                  <a:lnTo>
                    <a:pt x="1797" y="1165"/>
                  </a:lnTo>
                  <a:lnTo>
                    <a:pt x="1748" y="1203"/>
                  </a:lnTo>
                  <a:lnTo>
                    <a:pt x="1696" y="1235"/>
                  </a:lnTo>
                  <a:lnTo>
                    <a:pt x="1638" y="1262"/>
                  </a:lnTo>
                  <a:lnTo>
                    <a:pt x="1581" y="1285"/>
                  </a:lnTo>
                  <a:lnTo>
                    <a:pt x="1520" y="1302"/>
                  </a:lnTo>
                  <a:lnTo>
                    <a:pt x="1487" y="1307"/>
                  </a:lnTo>
                  <a:lnTo>
                    <a:pt x="1457" y="1312"/>
                  </a:lnTo>
                  <a:lnTo>
                    <a:pt x="1424" y="1315"/>
                  </a:lnTo>
                  <a:lnTo>
                    <a:pt x="1390" y="1315"/>
                  </a:lnTo>
                  <a:lnTo>
                    <a:pt x="641" y="1315"/>
                  </a:lnTo>
                  <a:lnTo>
                    <a:pt x="608" y="1315"/>
                  </a:lnTo>
                  <a:lnTo>
                    <a:pt x="575" y="1312"/>
                  </a:lnTo>
                  <a:lnTo>
                    <a:pt x="542" y="1307"/>
                  </a:lnTo>
                  <a:lnTo>
                    <a:pt x="512" y="1302"/>
                  </a:lnTo>
                  <a:lnTo>
                    <a:pt x="452" y="1285"/>
                  </a:lnTo>
                  <a:lnTo>
                    <a:pt x="391" y="1262"/>
                  </a:lnTo>
                  <a:lnTo>
                    <a:pt x="335" y="1235"/>
                  </a:lnTo>
                  <a:lnTo>
                    <a:pt x="283" y="1203"/>
                  </a:lnTo>
                  <a:lnTo>
                    <a:pt x="234" y="1165"/>
                  </a:lnTo>
                  <a:lnTo>
                    <a:pt x="188" y="1123"/>
                  </a:lnTo>
                  <a:lnTo>
                    <a:pt x="146" y="1077"/>
                  </a:lnTo>
                  <a:lnTo>
                    <a:pt x="110" y="1027"/>
                  </a:lnTo>
                  <a:lnTo>
                    <a:pt x="78" y="972"/>
                  </a:lnTo>
                  <a:lnTo>
                    <a:pt x="53" y="915"/>
                  </a:lnTo>
                  <a:lnTo>
                    <a:pt x="31" y="854"/>
                  </a:lnTo>
                  <a:lnTo>
                    <a:pt x="15" y="791"/>
                  </a:lnTo>
                  <a:lnTo>
                    <a:pt x="4" y="725"/>
                  </a:lnTo>
                  <a:lnTo>
                    <a:pt x="4" y="692"/>
                  </a:lnTo>
                  <a:lnTo>
                    <a:pt x="0" y="660"/>
                  </a:lnTo>
                  <a:lnTo>
                    <a:pt x="4" y="626"/>
                  </a:lnTo>
                  <a:lnTo>
                    <a:pt x="4" y="591"/>
                  </a:lnTo>
                  <a:lnTo>
                    <a:pt x="15" y="527"/>
                  </a:lnTo>
                  <a:lnTo>
                    <a:pt x="31" y="464"/>
                  </a:lnTo>
                  <a:lnTo>
                    <a:pt x="53" y="404"/>
                  </a:lnTo>
                  <a:lnTo>
                    <a:pt x="78" y="347"/>
                  </a:lnTo>
                  <a:lnTo>
                    <a:pt x="110" y="291"/>
                  </a:lnTo>
                  <a:lnTo>
                    <a:pt x="146" y="243"/>
                  </a:lnTo>
                  <a:lnTo>
                    <a:pt x="188" y="196"/>
                  </a:lnTo>
                  <a:lnTo>
                    <a:pt x="234" y="151"/>
                  </a:lnTo>
                  <a:lnTo>
                    <a:pt x="283" y="113"/>
                  </a:lnTo>
                  <a:lnTo>
                    <a:pt x="335" y="81"/>
                  </a:lnTo>
                  <a:lnTo>
                    <a:pt x="391" y="52"/>
                  </a:lnTo>
                  <a:lnTo>
                    <a:pt x="452" y="31"/>
                  </a:lnTo>
                  <a:lnTo>
                    <a:pt x="512" y="14"/>
                  </a:lnTo>
                  <a:lnTo>
                    <a:pt x="542" y="9"/>
                  </a:lnTo>
                  <a:lnTo>
                    <a:pt x="575" y="6"/>
                  </a:lnTo>
                  <a:lnTo>
                    <a:pt x="608" y="4"/>
                  </a:lnTo>
                  <a:lnTo>
                    <a:pt x="641" y="0"/>
                  </a:lnTo>
                  <a:lnTo>
                    <a:pt x="1390" y="0"/>
                  </a:lnTo>
                  <a:lnTo>
                    <a:pt x="1424" y="4"/>
                  </a:lnTo>
                  <a:lnTo>
                    <a:pt x="1457" y="6"/>
                  </a:lnTo>
                  <a:lnTo>
                    <a:pt x="1487" y="9"/>
                  </a:lnTo>
                  <a:lnTo>
                    <a:pt x="1520" y="14"/>
                  </a:lnTo>
                  <a:lnTo>
                    <a:pt x="1581" y="31"/>
                  </a:lnTo>
                  <a:lnTo>
                    <a:pt x="1638" y="52"/>
                  </a:lnTo>
                  <a:lnTo>
                    <a:pt x="1696" y="81"/>
                  </a:lnTo>
                  <a:lnTo>
                    <a:pt x="1748" y="113"/>
                  </a:lnTo>
                  <a:lnTo>
                    <a:pt x="1797" y="151"/>
                  </a:lnTo>
                  <a:lnTo>
                    <a:pt x="1842" y="196"/>
                  </a:lnTo>
                  <a:lnTo>
                    <a:pt x="1883" y="243"/>
                  </a:lnTo>
                  <a:lnTo>
                    <a:pt x="1921" y="291"/>
                  </a:lnTo>
                  <a:lnTo>
                    <a:pt x="1952" y="347"/>
                  </a:lnTo>
                  <a:lnTo>
                    <a:pt x="1979" y="404"/>
                  </a:lnTo>
                  <a:lnTo>
                    <a:pt x="2001" y="464"/>
                  </a:lnTo>
                  <a:lnTo>
                    <a:pt x="2017" y="527"/>
                  </a:lnTo>
                  <a:lnTo>
                    <a:pt x="2026" y="591"/>
                  </a:lnTo>
                  <a:lnTo>
                    <a:pt x="2028" y="626"/>
                  </a:lnTo>
                  <a:lnTo>
                    <a:pt x="2028" y="660"/>
                  </a:lnTo>
                  <a:close/>
                </a:path>
              </a:pathLst>
            </a:custGeom>
            <a:solidFill>
              <a:srgbClr val="D9E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Freeform 192"/>
            <p:cNvSpPr>
              <a:spLocks/>
            </p:cNvSpPr>
            <p:nvPr/>
          </p:nvSpPr>
          <p:spPr bwMode="auto">
            <a:xfrm>
              <a:off x="4360863" y="3927475"/>
              <a:ext cx="463550" cy="301625"/>
            </a:xfrm>
            <a:custGeom>
              <a:avLst/>
              <a:gdLst>
                <a:gd name="T0" fmla="*/ 2024 w 2044"/>
                <a:gd name="T1" fmla="*/ 732 h 1330"/>
                <a:gd name="T2" fmla="*/ 1977 w 2044"/>
                <a:gd name="T3" fmla="*/ 919 h 1330"/>
                <a:gd name="T4" fmla="*/ 1885 w 2044"/>
                <a:gd name="T5" fmla="*/ 1078 h 1330"/>
                <a:gd name="T6" fmla="*/ 1750 w 2044"/>
                <a:gd name="T7" fmla="*/ 1204 h 1330"/>
                <a:gd name="T8" fmla="*/ 1585 w 2044"/>
                <a:gd name="T9" fmla="*/ 1284 h 1330"/>
                <a:gd name="T10" fmla="*/ 1431 w 2044"/>
                <a:gd name="T11" fmla="*/ 1314 h 1330"/>
                <a:gd name="T12" fmla="*/ 615 w 2044"/>
                <a:gd name="T13" fmla="*/ 1314 h 1330"/>
                <a:gd name="T14" fmla="*/ 459 w 2044"/>
                <a:gd name="T15" fmla="*/ 1284 h 1330"/>
                <a:gd name="T16" fmla="*/ 294 w 2044"/>
                <a:gd name="T17" fmla="*/ 1204 h 1330"/>
                <a:gd name="T18" fmla="*/ 162 w 2044"/>
                <a:gd name="T19" fmla="*/ 1078 h 1330"/>
                <a:gd name="T20" fmla="*/ 65 w 2044"/>
                <a:gd name="T21" fmla="*/ 919 h 1330"/>
                <a:gd name="T22" fmla="*/ 18 w 2044"/>
                <a:gd name="T23" fmla="*/ 732 h 1330"/>
                <a:gd name="T24" fmla="*/ 29 w 2044"/>
                <a:gd name="T25" fmla="*/ 534 h 1330"/>
                <a:gd name="T26" fmla="*/ 93 w 2044"/>
                <a:gd name="T27" fmla="*/ 356 h 1330"/>
                <a:gd name="T28" fmla="*/ 200 w 2044"/>
                <a:gd name="T29" fmla="*/ 208 h 1330"/>
                <a:gd name="T30" fmla="*/ 346 w 2044"/>
                <a:gd name="T31" fmla="*/ 95 h 1330"/>
                <a:gd name="T32" fmla="*/ 519 w 2044"/>
                <a:gd name="T33" fmla="*/ 30 h 1330"/>
                <a:gd name="T34" fmla="*/ 615 w 2044"/>
                <a:gd name="T35" fmla="*/ 19 h 1330"/>
                <a:gd name="T36" fmla="*/ 1431 w 2044"/>
                <a:gd name="T37" fmla="*/ 19 h 1330"/>
                <a:gd name="T38" fmla="*/ 1525 w 2044"/>
                <a:gd name="T39" fmla="*/ 30 h 1330"/>
                <a:gd name="T40" fmla="*/ 1698 w 2044"/>
                <a:gd name="T41" fmla="*/ 95 h 1330"/>
                <a:gd name="T42" fmla="*/ 1843 w 2044"/>
                <a:gd name="T43" fmla="*/ 208 h 1330"/>
                <a:gd name="T44" fmla="*/ 1953 w 2044"/>
                <a:gd name="T45" fmla="*/ 356 h 1330"/>
                <a:gd name="T46" fmla="*/ 2016 w 2044"/>
                <a:gd name="T47" fmla="*/ 534 h 1330"/>
                <a:gd name="T48" fmla="*/ 2035 w 2044"/>
                <a:gd name="T49" fmla="*/ 667 h 1330"/>
                <a:gd name="T50" fmla="*/ 2041 w 2044"/>
                <a:gd name="T51" fmla="*/ 598 h 1330"/>
                <a:gd name="T52" fmla="*/ 1995 w 2044"/>
                <a:gd name="T53" fmla="*/ 406 h 1330"/>
                <a:gd name="T54" fmla="*/ 1898 w 2044"/>
                <a:gd name="T55" fmla="*/ 244 h 1330"/>
                <a:gd name="T56" fmla="*/ 1761 w 2044"/>
                <a:gd name="T57" fmla="*/ 115 h 1330"/>
                <a:gd name="T58" fmla="*/ 1590 w 2044"/>
                <a:gd name="T59" fmla="*/ 30 h 1330"/>
                <a:gd name="T60" fmla="*/ 1496 w 2044"/>
                <a:gd name="T61" fmla="*/ 7 h 1330"/>
                <a:gd name="T62" fmla="*/ 1397 w 2044"/>
                <a:gd name="T63" fmla="*/ 0 h 1330"/>
                <a:gd name="T64" fmla="*/ 582 w 2044"/>
                <a:gd name="T65" fmla="*/ 5 h 1330"/>
                <a:gd name="T66" fmla="*/ 486 w 2044"/>
                <a:gd name="T67" fmla="*/ 21 h 1330"/>
                <a:gd name="T68" fmla="*/ 337 w 2044"/>
                <a:gd name="T69" fmla="*/ 82 h 1330"/>
                <a:gd name="T70" fmla="*/ 189 w 2044"/>
                <a:gd name="T71" fmla="*/ 194 h 1330"/>
                <a:gd name="T72" fmla="*/ 79 w 2044"/>
                <a:gd name="T73" fmla="*/ 348 h 1330"/>
                <a:gd name="T74" fmla="*/ 13 w 2044"/>
                <a:gd name="T75" fmla="*/ 532 h 1330"/>
                <a:gd name="T76" fmla="*/ 0 w 2044"/>
                <a:gd name="T77" fmla="*/ 667 h 1330"/>
                <a:gd name="T78" fmla="*/ 13 w 2044"/>
                <a:gd name="T79" fmla="*/ 800 h 1330"/>
                <a:gd name="T80" fmla="*/ 79 w 2044"/>
                <a:gd name="T81" fmla="*/ 982 h 1330"/>
                <a:gd name="T82" fmla="*/ 189 w 2044"/>
                <a:gd name="T83" fmla="*/ 1136 h 1330"/>
                <a:gd name="T84" fmla="*/ 337 w 2044"/>
                <a:gd name="T85" fmla="*/ 1251 h 1330"/>
                <a:gd name="T86" fmla="*/ 486 w 2044"/>
                <a:gd name="T87" fmla="*/ 1309 h 1330"/>
                <a:gd name="T88" fmla="*/ 582 w 2044"/>
                <a:gd name="T89" fmla="*/ 1328 h 1330"/>
                <a:gd name="T90" fmla="*/ 1397 w 2044"/>
                <a:gd name="T91" fmla="*/ 1330 h 1330"/>
                <a:gd name="T92" fmla="*/ 1496 w 2044"/>
                <a:gd name="T93" fmla="*/ 1322 h 1330"/>
                <a:gd name="T94" fmla="*/ 1590 w 2044"/>
                <a:gd name="T95" fmla="*/ 1300 h 1330"/>
                <a:gd name="T96" fmla="*/ 1761 w 2044"/>
                <a:gd name="T97" fmla="*/ 1217 h 1330"/>
                <a:gd name="T98" fmla="*/ 1898 w 2044"/>
                <a:gd name="T99" fmla="*/ 1089 h 1330"/>
                <a:gd name="T100" fmla="*/ 1995 w 2044"/>
                <a:gd name="T101" fmla="*/ 924 h 1330"/>
                <a:gd name="T102" fmla="*/ 2041 w 2044"/>
                <a:gd name="T103" fmla="*/ 735 h 1330"/>
                <a:gd name="T104" fmla="*/ 2035 w 2044"/>
                <a:gd name="T105" fmla="*/ 667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044" h="1330">
                  <a:moveTo>
                    <a:pt x="2035" y="667"/>
                  </a:moveTo>
                  <a:lnTo>
                    <a:pt x="2027" y="667"/>
                  </a:lnTo>
                  <a:lnTo>
                    <a:pt x="2024" y="732"/>
                  </a:lnTo>
                  <a:lnTo>
                    <a:pt x="2016" y="795"/>
                  </a:lnTo>
                  <a:lnTo>
                    <a:pt x="2000" y="859"/>
                  </a:lnTo>
                  <a:lnTo>
                    <a:pt x="1977" y="919"/>
                  </a:lnTo>
                  <a:lnTo>
                    <a:pt x="1953" y="974"/>
                  </a:lnTo>
                  <a:lnTo>
                    <a:pt x="1920" y="1028"/>
                  </a:lnTo>
                  <a:lnTo>
                    <a:pt x="1885" y="1078"/>
                  </a:lnTo>
                  <a:lnTo>
                    <a:pt x="1843" y="1125"/>
                  </a:lnTo>
                  <a:lnTo>
                    <a:pt x="1799" y="1165"/>
                  </a:lnTo>
                  <a:lnTo>
                    <a:pt x="1750" y="1204"/>
                  </a:lnTo>
                  <a:lnTo>
                    <a:pt x="1698" y="1237"/>
                  </a:lnTo>
                  <a:lnTo>
                    <a:pt x="1642" y="1264"/>
                  </a:lnTo>
                  <a:lnTo>
                    <a:pt x="1585" y="1284"/>
                  </a:lnTo>
                  <a:lnTo>
                    <a:pt x="1525" y="1300"/>
                  </a:lnTo>
                  <a:lnTo>
                    <a:pt x="1464" y="1311"/>
                  </a:lnTo>
                  <a:lnTo>
                    <a:pt x="1431" y="1314"/>
                  </a:lnTo>
                  <a:lnTo>
                    <a:pt x="1397" y="1314"/>
                  </a:lnTo>
                  <a:lnTo>
                    <a:pt x="648" y="1314"/>
                  </a:lnTo>
                  <a:lnTo>
                    <a:pt x="615" y="1314"/>
                  </a:lnTo>
                  <a:lnTo>
                    <a:pt x="582" y="1311"/>
                  </a:lnTo>
                  <a:lnTo>
                    <a:pt x="519" y="1300"/>
                  </a:lnTo>
                  <a:lnTo>
                    <a:pt x="459" y="1284"/>
                  </a:lnTo>
                  <a:lnTo>
                    <a:pt x="400" y="1264"/>
                  </a:lnTo>
                  <a:lnTo>
                    <a:pt x="346" y="1237"/>
                  </a:lnTo>
                  <a:lnTo>
                    <a:pt x="294" y="1204"/>
                  </a:lnTo>
                  <a:lnTo>
                    <a:pt x="247" y="1165"/>
                  </a:lnTo>
                  <a:lnTo>
                    <a:pt x="200" y="1125"/>
                  </a:lnTo>
                  <a:lnTo>
                    <a:pt x="162" y="1078"/>
                  </a:lnTo>
                  <a:lnTo>
                    <a:pt x="123" y="1028"/>
                  </a:lnTo>
                  <a:lnTo>
                    <a:pt x="93" y="974"/>
                  </a:lnTo>
                  <a:lnTo>
                    <a:pt x="65" y="919"/>
                  </a:lnTo>
                  <a:lnTo>
                    <a:pt x="47" y="859"/>
                  </a:lnTo>
                  <a:lnTo>
                    <a:pt x="29" y="795"/>
                  </a:lnTo>
                  <a:lnTo>
                    <a:pt x="18" y="732"/>
                  </a:lnTo>
                  <a:lnTo>
                    <a:pt x="16" y="667"/>
                  </a:lnTo>
                  <a:lnTo>
                    <a:pt x="18" y="600"/>
                  </a:lnTo>
                  <a:lnTo>
                    <a:pt x="29" y="534"/>
                  </a:lnTo>
                  <a:lnTo>
                    <a:pt x="47" y="471"/>
                  </a:lnTo>
                  <a:lnTo>
                    <a:pt x="65" y="414"/>
                  </a:lnTo>
                  <a:lnTo>
                    <a:pt x="93" y="356"/>
                  </a:lnTo>
                  <a:lnTo>
                    <a:pt x="123" y="304"/>
                  </a:lnTo>
                  <a:lnTo>
                    <a:pt x="162" y="252"/>
                  </a:lnTo>
                  <a:lnTo>
                    <a:pt x="200" y="208"/>
                  </a:lnTo>
                  <a:lnTo>
                    <a:pt x="247" y="164"/>
                  </a:lnTo>
                  <a:lnTo>
                    <a:pt x="294" y="129"/>
                  </a:lnTo>
                  <a:lnTo>
                    <a:pt x="346" y="95"/>
                  </a:lnTo>
                  <a:lnTo>
                    <a:pt x="400" y="68"/>
                  </a:lnTo>
                  <a:lnTo>
                    <a:pt x="459" y="46"/>
                  </a:lnTo>
                  <a:lnTo>
                    <a:pt x="519" y="30"/>
                  </a:lnTo>
                  <a:lnTo>
                    <a:pt x="551" y="25"/>
                  </a:lnTo>
                  <a:lnTo>
                    <a:pt x="582" y="21"/>
                  </a:lnTo>
                  <a:lnTo>
                    <a:pt x="615" y="19"/>
                  </a:lnTo>
                  <a:lnTo>
                    <a:pt x="648" y="16"/>
                  </a:lnTo>
                  <a:lnTo>
                    <a:pt x="1397" y="16"/>
                  </a:lnTo>
                  <a:lnTo>
                    <a:pt x="1431" y="19"/>
                  </a:lnTo>
                  <a:lnTo>
                    <a:pt x="1464" y="21"/>
                  </a:lnTo>
                  <a:lnTo>
                    <a:pt x="1494" y="25"/>
                  </a:lnTo>
                  <a:lnTo>
                    <a:pt x="1525" y="30"/>
                  </a:lnTo>
                  <a:lnTo>
                    <a:pt x="1585" y="46"/>
                  </a:lnTo>
                  <a:lnTo>
                    <a:pt x="1642" y="68"/>
                  </a:lnTo>
                  <a:lnTo>
                    <a:pt x="1698" y="95"/>
                  </a:lnTo>
                  <a:lnTo>
                    <a:pt x="1750" y="129"/>
                  </a:lnTo>
                  <a:lnTo>
                    <a:pt x="1799" y="164"/>
                  </a:lnTo>
                  <a:lnTo>
                    <a:pt x="1843" y="208"/>
                  </a:lnTo>
                  <a:lnTo>
                    <a:pt x="1885" y="252"/>
                  </a:lnTo>
                  <a:lnTo>
                    <a:pt x="1920" y="304"/>
                  </a:lnTo>
                  <a:lnTo>
                    <a:pt x="1953" y="356"/>
                  </a:lnTo>
                  <a:lnTo>
                    <a:pt x="1977" y="414"/>
                  </a:lnTo>
                  <a:lnTo>
                    <a:pt x="2000" y="471"/>
                  </a:lnTo>
                  <a:lnTo>
                    <a:pt x="2016" y="534"/>
                  </a:lnTo>
                  <a:lnTo>
                    <a:pt x="2024" y="600"/>
                  </a:lnTo>
                  <a:lnTo>
                    <a:pt x="2027" y="667"/>
                  </a:lnTo>
                  <a:lnTo>
                    <a:pt x="2035" y="667"/>
                  </a:lnTo>
                  <a:lnTo>
                    <a:pt x="2044" y="667"/>
                  </a:lnTo>
                  <a:lnTo>
                    <a:pt x="2044" y="631"/>
                  </a:lnTo>
                  <a:lnTo>
                    <a:pt x="2041" y="598"/>
                  </a:lnTo>
                  <a:lnTo>
                    <a:pt x="2033" y="532"/>
                  </a:lnTo>
                  <a:lnTo>
                    <a:pt x="2016" y="469"/>
                  </a:lnTo>
                  <a:lnTo>
                    <a:pt x="1995" y="406"/>
                  </a:lnTo>
                  <a:lnTo>
                    <a:pt x="1966" y="348"/>
                  </a:lnTo>
                  <a:lnTo>
                    <a:pt x="1934" y="293"/>
                  </a:lnTo>
                  <a:lnTo>
                    <a:pt x="1898" y="244"/>
                  </a:lnTo>
                  <a:lnTo>
                    <a:pt x="1856" y="194"/>
                  </a:lnTo>
                  <a:lnTo>
                    <a:pt x="1810" y="153"/>
                  </a:lnTo>
                  <a:lnTo>
                    <a:pt x="1761" y="115"/>
                  </a:lnTo>
                  <a:lnTo>
                    <a:pt x="1705" y="82"/>
                  </a:lnTo>
                  <a:lnTo>
                    <a:pt x="1651" y="54"/>
                  </a:lnTo>
                  <a:lnTo>
                    <a:pt x="1590" y="30"/>
                  </a:lnTo>
                  <a:lnTo>
                    <a:pt x="1560" y="21"/>
                  </a:lnTo>
                  <a:lnTo>
                    <a:pt x="1527" y="13"/>
                  </a:lnTo>
                  <a:lnTo>
                    <a:pt x="1496" y="7"/>
                  </a:lnTo>
                  <a:lnTo>
                    <a:pt x="1464" y="5"/>
                  </a:lnTo>
                  <a:lnTo>
                    <a:pt x="1431" y="2"/>
                  </a:lnTo>
                  <a:lnTo>
                    <a:pt x="1397" y="0"/>
                  </a:lnTo>
                  <a:lnTo>
                    <a:pt x="648" y="0"/>
                  </a:lnTo>
                  <a:lnTo>
                    <a:pt x="612" y="2"/>
                  </a:lnTo>
                  <a:lnTo>
                    <a:pt x="582" y="5"/>
                  </a:lnTo>
                  <a:lnTo>
                    <a:pt x="549" y="7"/>
                  </a:lnTo>
                  <a:lnTo>
                    <a:pt x="517" y="13"/>
                  </a:lnTo>
                  <a:lnTo>
                    <a:pt x="486" y="21"/>
                  </a:lnTo>
                  <a:lnTo>
                    <a:pt x="456" y="30"/>
                  </a:lnTo>
                  <a:lnTo>
                    <a:pt x="395" y="54"/>
                  </a:lnTo>
                  <a:lnTo>
                    <a:pt x="337" y="82"/>
                  </a:lnTo>
                  <a:lnTo>
                    <a:pt x="285" y="115"/>
                  </a:lnTo>
                  <a:lnTo>
                    <a:pt x="236" y="153"/>
                  </a:lnTo>
                  <a:lnTo>
                    <a:pt x="189" y="194"/>
                  </a:lnTo>
                  <a:lnTo>
                    <a:pt x="148" y="244"/>
                  </a:lnTo>
                  <a:lnTo>
                    <a:pt x="110" y="293"/>
                  </a:lnTo>
                  <a:lnTo>
                    <a:pt x="79" y="348"/>
                  </a:lnTo>
                  <a:lnTo>
                    <a:pt x="52" y="406"/>
                  </a:lnTo>
                  <a:lnTo>
                    <a:pt x="29" y="469"/>
                  </a:lnTo>
                  <a:lnTo>
                    <a:pt x="13" y="532"/>
                  </a:lnTo>
                  <a:lnTo>
                    <a:pt x="2" y="598"/>
                  </a:lnTo>
                  <a:lnTo>
                    <a:pt x="2" y="631"/>
                  </a:lnTo>
                  <a:lnTo>
                    <a:pt x="0" y="667"/>
                  </a:lnTo>
                  <a:lnTo>
                    <a:pt x="2" y="699"/>
                  </a:lnTo>
                  <a:lnTo>
                    <a:pt x="2" y="735"/>
                  </a:lnTo>
                  <a:lnTo>
                    <a:pt x="13" y="800"/>
                  </a:lnTo>
                  <a:lnTo>
                    <a:pt x="29" y="864"/>
                  </a:lnTo>
                  <a:lnTo>
                    <a:pt x="52" y="924"/>
                  </a:lnTo>
                  <a:lnTo>
                    <a:pt x="79" y="982"/>
                  </a:lnTo>
                  <a:lnTo>
                    <a:pt x="110" y="1037"/>
                  </a:lnTo>
                  <a:lnTo>
                    <a:pt x="148" y="1089"/>
                  </a:lnTo>
                  <a:lnTo>
                    <a:pt x="189" y="1136"/>
                  </a:lnTo>
                  <a:lnTo>
                    <a:pt x="236" y="1179"/>
                  </a:lnTo>
                  <a:lnTo>
                    <a:pt x="285" y="1217"/>
                  </a:lnTo>
                  <a:lnTo>
                    <a:pt x="337" y="1251"/>
                  </a:lnTo>
                  <a:lnTo>
                    <a:pt x="395" y="1278"/>
                  </a:lnTo>
                  <a:lnTo>
                    <a:pt x="456" y="1300"/>
                  </a:lnTo>
                  <a:lnTo>
                    <a:pt x="486" y="1309"/>
                  </a:lnTo>
                  <a:lnTo>
                    <a:pt x="517" y="1316"/>
                  </a:lnTo>
                  <a:lnTo>
                    <a:pt x="549" y="1322"/>
                  </a:lnTo>
                  <a:lnTo>
                    <a:pt x="582" y="1328"/>
                  </a:lnTo>
                  <a:lnTo>
                    <a:pt x="612" y="1330"/>
                  </a:lnTo>
                  <a:lnTo>
                    <a:pt x="648" y="1330"/>
                  </a:lnTo>
                  <a:lnTo>
                    <a:pt x="1397" y="1330"/>
                  </a:lnTo>
                  <a:lnTo>
                    <a:pt x="1431" y="1330"/>
                  </a:lnTo>
                  <a:lnTo>
                    <a:pt x="1464" y="1328"/>
                  </a:lnTo>
                  <a:lnTo>
                    <a:pt x="1496" y="1322"/>
                  </a:lnTo>
                  <a:lnTo>
                    <a:pt x="1527" y="1316"/>
                  </a:lnTo>
                  <a:lnTo>
                    <a:pt x="1560" y="1309"/>
                  </a:lnTo>
                  <a:lnTo>
                    <a:pt x="1590" y="1300"/>
                  </a:lnTo>
                  <a:lnTo>
                    <a:pt x="1651" y="1278"/>
                  </a:lnTo>
                  <a:lnTo>
                    <a:pt x="1705" y="1251"/>
                  </a:lnTo>
                  <a:lnTo>
                    <a:pt x="1761" y="1217"/>
                  </a:lnTo>
                  <a:lnTo>
                    <a:pt x="1810" y="1179"/>
                  </a:lnTo>
                  <a:lnTo>
                    <a:pt x="1856" y="1136"/>
                  </a:lnTo>
                  <a:lnTo>
                    <a:pt x="1898" y="1089"/>
                  </a:lnTo>
                  <a:lnTo>
                    <a:pt x="1934" y="1037"/>
                  </a:lnTo>
                  <a:lnTo>
                    <a:pt x="1966" y="982"/>
                  </a:lnTo>
                  <a:lnTo>
                    <a:pt x="1995" y="924"/>
                  </a:lnTo>
                  <a:lnTo>
                    <a:pt x="2016" y="864"/>
                  </a:lnTo>
                  <a:lnTo>
                    <a:pt x="2033" y="800"/>
                  </a:lnTo>
                  <a:lnTo>
                    <a:pt x="2041" y="735"/>
                  </a:lnTo>
                  <a:lnTo>
                    <a:pt x="2044" y="699"/>
                  </a:lnTo>
                  <a:lnTo>
                    <a:pt x="2044" y="667"/>
                  </a:lnTo>
                  <a:lnTo>
                    <a:pt x="2035" y="66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Freeform 193"/>
            <p:cNvSpPr>
              <a:spLocks/>
            </p:cNvSpPr>
            <p:nvPr/>
          </p:nvSpPr>
          <p:spPr bwMode="auto">
            <a:xfrm>
              <a:off x="4364038" y="3989388"/>
              <a:ext cx="130175" cy="234950"/>
            </a:xfrm>
            <a:custGeom>
              <a:avLst/>
              <a:gdLst>
                <a:gd name="T0" fmla="*/ 132 w 571"/>
                <a:gd name="T1" fmla="*/ 0 h 1040"/>
                <a:gd name="T2" fmla="*/ 101 w 571"/>
                <a:gd name="T3" fmla="*/ 42 h 1040"/>
                <a:gd name="T4" fmla="*/ 77 w 571"/>
                <a:gd name="T5" fmla="*/ 85 h 1040"/>
                <a:gd name="T6" fmla="*/ 55 w 571"/>
                <a:gd name="T7" fmla="*/ 135 h 1040"/>
                <a:gd name="T8" fmla="*/ 36 w 571"/>
                <a:gd name="T9" fmla="*/ 182 h 1040"/>
                <a:gd name="T10" fmla="*/ 19 w 571"/>
                <a:gd name="T11" fmla="*/ 234 h 1040"/>
                <a:gd name="T12" fmla="*/ 8 w 571"/>
                <a:gd name="T13" fmla="*/ 286 h 1040"/>
                <a:gd name="T14" fmla="*/ 2 w 571"/>
                <a:gd name="T15" fmla="*/ 340 h 1040"/>
                <a:gd name="T16" fmla="*/ 0 w 571"/>
                <a:gd name="T17" fmla="*/ 396 h 1040"/>
                <a:gd name="T18" fmla="*/ 2 w 571"/>
                <a:gd name="T19" fmla="*/ 461 h 1040"/>
                <a:gd name="T20" fmla="*/ 13 w 571"/>
                <a:gd name="T21" fmla="*/ 524 h 1040"/>
                <a:gd name="T22" fmla="*/ 31 w 571"/>
                <a:gd name="T23" fmla="*/ 588 h 1040"/>
                <a:gd name="T24" fmla="*/ 49 w 571"/>
                <a:gd name="T25" fmla="*/ 648 h 1040"/>
                <a:gd name="T26" fmla="*/ 77 w 571"/>
                <a:gd name="T27" fmla="*/ 703 h 1040"/>
                <a:gd name="T28" fmla="*/ 107 w 571"/>
                <a:gd name="T29" fmla="*/ 757 h 1040"/>
                <a:gd name="T30" fmla="*/ 146 w 571"/>
                <a:gd name="T31" fmla="*/ 807 h 1040"/>
                <a:gd name="T32" fmla="*/ 184 w 571"/>
                <a:gd name="T33" fmla="*/ 854 h 1040"/>
                <a:gd name="T34" fmla="*/ 225 w 571"/>
                <a:gd name="T35" fmla="*/ 889 h 1040"/>
                <a:gd name="T36" fmla="*/ 267 w 571"/>
                <a:gd name="T37" fmla="*/ 925 h 1040"/>
                <a:gd name="T38" fmla="*/ 313 w 571"/>
                <a:gd name="T39" fmla="*/ 955 h 1040"/>
                <a:gd name="T40" fmla="*/ 360 w 571"/>
                <a:gd name="T41" fmla="*/ 980 h 1040"/>
                <a:gd name="T42" fmla="*/ 409 w 571"/>
                <a:gd name="T43" fmla="*/ 1002 h 1040"/>
                <a:gd name="T44" fmla="*/ 461 w 571"/>
                <a:gd name="T45" fmla="*/ 1018 h 1040"/>
                <a:gd name="T46" fmla="*/ 517 w 571"/>
                <a:gd name="T47" fmla="*/ 1032 h 1040"/>
                <a:gd name="T48" fmla="*/ 571 w 571"/>
                <a:gd name="T49" fmla="*/ 1040 h 1040"/>
                <a:gd name="T50" fmla="*/ 522 w 571"/>
                <a:gd name="T51" fmla="*/ 1027 h 1040"/>
                <a:gd name="T52" fmla="*/ 478 w 571"/>
                <a:gd name="T53" fmla="*/ 1007 h 1040"/>
                <a:gd name="T54" fmla="*/ 434 w 571"/>
                <a:gd name="T55" fmla="*/ 985 h 1040"/>
                <a:gd name="T56" fmla="*/ 391 w 571"/>
                <a:gd name="T57" fmla="*/ 960 h 1040"/>
                <a:gd name="T58" fmla="*/ 352 w 571"/>
                <a:gd name="T59" fmla="*/ 930 h 1040"/>
                <a:gd name="T60" fmla="*/ 313 w 571"/>
                <a:gd name="T61" fmla="*/ 901 h 1040"/>
                <a:gd name="T62" fmla="*/ 280 w 571"/>
                <a:gd name="T63" fmla="*/ 865 h 1040"/>
                <a:gd name="T64" fmla="*/ 247 w 571"/>
                <a:gd name="T65" fmla="*/ 829 h 1040"/>
                <a:gd name="T66" fmla="*/ 220 w 571"/>
                <a:gd name="T67" fmla="*/ 788 h 1040"/>
                <a:gd name="T68" fmla="*/ 195 w 571"/>
                <a:gd name="T69" fmla="*/ 746 h 1040"/>
                <a:gd name="T70" fmla="*/ 173 w 571"/>
                <a:gd name="T71" fmla="*/ 703 h 1040"/>
                <a:gd name="T72" fmla="*/ 154 w 571"/>
                <a:gd name="T73" fmla="*/ 656 h 1040"/>
                <a:gd name="T74" fmla="*/ 141 w 571"/>
                <a:gd name="T75" fmla="*/ 610 h 1040"/>
                <a:gd name="T76" fmla="*/ 130 w 571"/>
                <a:gd name="T77" fmla="*/ 560 h 1040"/>
                <a:gd name="T78" fmla="*/ 121 w 571"/>
                <a:gd name="T79" fmla="*/ 507 h 1040"/>
                <a:gd name="T80" fmla="*/ 121 w 571"/>
                <a:gd name="T81" fmla="*/ 455 h 1040"/>
                <a:gd name="T82" fmla="*/ 121 w 571"/>
                <a:gd name="T83" fmla="*/ 403 h 1040"/>
                <a:gd name="T84" fmla="*/ 130 w 571"/>
                <a:gd name="T85" fmla="*/ 354 h 1040"/>
                <a:gd name="T86" fmla="*/ 137 w 571"/>
                <a:gd name="T87" fmla="*/ 304 h 1040"/>
                <a:gd name="T88" fmla="*/ 154 w 571"/>
                <a:gd name="T89" fmla="*/ 258 h 1040"/>
                <a:gd name="T90" fmla="*/ 170 w 571"/>
                <a:gd name="T91" fmla="*/ 214 h 1040"/>
                <a:gd name="T92" fmla="*/ 193 w 571"/>
                <a:gd name="T93" fmla="*/ 171 h 1040"/>
                <a:gd name="T94" fmla="*/ 217 w 571"/>
                <a:gd name="T95" fmla="*/ 130 h 1040"/>
                <a:gd name="T96" fmla="*/ 245 w 571"/>
                <a:gd name="T97" fmla="*/ 88 h 1040"/>
                <a:gd name="T98" fmla="*/ 187 w 571"/>
                <a:gd name="T99" fmla="*/ 47 h 1040"/>
                <a:gd name="T100" fmla="*/ 132 w 571"/>
                <a:gd name="T101" fmla="*/ 0 h 10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71" h="1040">
                  <a:moveTo>
                    <a:pt x="132" y="0"/>
                  </a:moveTo>
                  <a:lnTo>
                    <a:pt x="101" y="42"/>
                  </a:lnTo>
                  <a:lnTo>
                    <a:pt x="77" y="85"/>
                  </a:lnTo>
                  <a:lnTo>
                    <a:pt x="55" y="135"/>
                  </a:lnTo>
                  <a:lnTo>
                    <a:pt x="36" y="182"/>
                  </a:lnTo>
                  <a:lnTo>
                    <a:pt x="19" y="234"/>
                  </a:lnTo>
                  <a:lnTo>
                    <a:pt x="8" y="286"/>
                  </a:lnTo>
                  <a:lnTo>
                    <a:pt x="2" y="340"/>
                  </a:lnTo>
                  <a:lnTo>
                    <a:pt x="0" y="396"/>
                  </a:lnTo>
                  <a:lnTo>
                    <a:pt x="2" y="461"/>
                  </a:lnTo>
                  <a:lnTo>
                    <a:pt x="13" y="524"/>
                  </a:lnTo>
                  <a:lnTo>
                    <a:pt x="31" y="588"/>
                  </a:lnTo>
                  <a:lnTo>
                    <a:pt x="49" y="648"/>
                  </a:lnTo>
                  <a:lnTo>
                    <a:pt x="77" y="703"/>
                  </a:lnTo>
                  <a:lnTo>
                    <a:pt x="107" y="757"/>
                  </a:lnTo>
                  <a:lnTo>
                    <a:pt x="146" y="807"/>
                  </a:lnTo>
                  <a:lnTo>
                    <a:pt x="184" y="854"/>
                  </a:lnTo>
                  <a:lnTo>
                    <a:pt x="225" y="889"/>
                  </a:lnTo>
                  <a:lnTo>
                    <a:pt x="267" y="925"/>
                  </a:lnTo>
                  <a:lnTo>
                    <a:pt x="313" y="955"/>
                  </a:lnTo>
                  <a:lnTo>
                    <a:pt x="360" y="980"/>
                  </a:lnTo>
                  <a:lnTo>
                    <a:pt x="409" y="1002"/>
                  </a:lnTo>
                  <a:lnTo>
                    <a:pt x="461" y="1018"/>
                  </a:lnTo>
                  <a:lnTo>
                    <a:pt x="517" y="1032"/>
                  </a:lnTo>
                  <a:lnTo>
                    <a:pt x="571" y="1040"/>
                  </a:lnTo>
                  <a:lnTo>
                    <a:pt x="522" y="1027"/>
                  </a:lnTo>
                  <a:lnTo>
                    <a:pt x="478" y="1007"/>
                  </a:lnTo>
                  <a:lnTo>
                    <a:pt x="434" y="985"/>
                  </a:lnTo>
                  <a:lnTo>
                    <a:pt x="391" y="960"/>
                  </a:lnTo>
                  <a:lnTo>
                    <a:pt x="352" y="930"/>
                  </a:lnTo>
                  <a:lnTo>
                    <a:pt x="313" y="901"/>
                  </a:lnTo>
                  <a:lnTo>
                    <a:pt x="280" y="865"/>
                  </a:lnTo>
                  <a:lnTo>
                    <a:pt x="247" y="829"/>
                  </a:lnTo>
                  <a:lnTo>
                    <a:pt x="220" y="788"/>
                  </a:lnTo>
                  <a:lnTo>
                    <a:pt x="195" y="746"/>
                  </a:lnTo>
                  <a:lnTo>
                    <a:pt x="173" y="703"/>
                  </a:lnTo>
                  <a:lnTo>
                    <a:pt x="154" y="656"/>
                  </a:lnTo>
                  <a:lnTo>
                    <a:pt x="141" y="610"/>
                  </a:lnTo>
                  <a:lnTo>
                    <a:pt x="130" y="560"/>
                  </a:lnTo>
                  <a:lnTo>
                    <a:pt x="121" y="507"/>
                  </a:lnTo>
                  <a:lnTo>
                    <a:pt x="121" y="455"/>
                  </a:lnTo>
                  <a:lnTo>
                    <a:pt x="121" y="403"/>
                  </a:lnTo>
                  <a:lnTo>
                    <a:pt x="130" y="354"/>
                  </a:lnTo>
                  <a:lnTo>
                    <a:pt x="137" y="304"/>
                  </a:lnTo>
                  <a:lnTo>
                    <a:pt x="154" y="258"/>
                  </a:lnTo>
                  <a:lnTo>
                    <a:pt x="170" y="214"/>
                  </a:lnTo>
                  <a:lnTo>
                    <a:pt x="193" y="171"/>
                  </a:lnTo>
                  <a:lnTo>
                    <a:pt x="217" y="130"/>
                  </a:lnTo>
                  <a:lnTo>
                    <a:pt x="245" y="88"/>
                  </a:lnTo>
                  <a:lnTo>
                    <a:pt x="187" y="47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194"/>
            <p:cNvSpPr>
              <a:spLocks/>
            </p:cNvSpPr>
            <p:nvPr/>
          </p:nvSpPr>
          <p:spPr bwMode="auto">
            <a:xfrm>
              <a:off x="4362451" y="3987800"/>
              <a:ext cx="142875" cy="239713"/>
            </a:xfrm>
            <a:custGeom>
              <a:avLst/>
              <a:gdLst>
                <a:gd name="T0" fmla="*/ 135 w 632"/>
                <a:gd name="T1" fmla="*/ 0 h 1059"/>
                <a:gd name="T2" fmla="*/ 105 w 632"/>
                <a:gd name="T3" fmla="*/ 44 h 1059"/>
                <a:gd name="T4" fmla="*/ 81 w 632"/>
                <a:gd name="T5" fmla="*/ 91 h 1059"/>
                <a:gd name="T6" fmla="*/ 56 w 632"/>
                <a:gd name="T7" fmla="*/ 138 h 1059"/>
                <a:gd name="T8" fmla="*/ 36 w 632"/>
                <a:gd name="T9" fmla="*/ 186 h 1059"/>
                <a:gd name="T10" fmla="*/ 22 w 632"/>
                <a:gd name="T11" fmla="*/ 239 h 1059"/>
                <a:gd name="T12" fmla="*/ 11 w 632"/>
                <a:gd name="T13" fmla="*/ 291 h 1059"/>
                <a:gd name="T14" fmla="*/ 4 w 632"/>
                <a:gd name="T15" fmla="*/ 346 h 1059"/>
                <a:gd name="T16" fmla="*/ 0 w 632"/>
                <a:gd name="T17" fmla="*/ 404 h 1059"/>
                <a:gd name="T18" fmla="*/ 4 w 632"/>
                <a:gd name="T19" fmla="*/ 469 h 1059"/>
                <a:gd name="T20" fmla="*/ 15 w 632"/>
                <a:gd name="T21" fmla="*/ 535 h 1059"/>
                <a:gd name="T22" fmla="*/ 31 w 632"/>
                <a:gd name="T23" fmla="*/ 596 h 1059"/>
                <a:gd name="T24" fmla="*/ 51 w 632"/>
                <a:gd name="T25" fmla="*/ 656 h 1059"/>
                <a:gd name="T26" fmla="*/ 78 w 632"/>
                <a:gd name="T27" fmla="*/ 713 h 1059"/>
                <a:gd name="T28" fmla="*/ 108 w 632"/>
                <a:gd name="T29" fmla="*/ 769 h 1059"/>
                <a:gd name="T30" fmla="*/ 146 w 632"/>
                <a:gd name="T31" fmla="*/ 817 h 1059"/>
                <a:gd name="T32" fmla="*/ 184 w 632"/>
                <a:gd name="T33" fmla="*/ 864 h 1059"/>
                <a:gd name="T34" fmla="*/ 231 w 632"/>
                <a:gd name="T35" fmla="*/ 905 h 1059"/>
                <a:gd name="T36" fmla="*/ 278 w 632"/>
                <a:gd name="T37" fmla="*/ 943 h 1059"/>
                <a:gd name="T38" fmla="*/ 330 w 632"/>
                <a:gd name="T39" fmla="*/ 977 h 1059"/>
                <a:gd name="T40" fmla="*/ 386 w 632"/>
                <a:gd name="T41" fmla="*/ 1004 h 1059"/>
                <a:gd name="T42" fmla="*/ 443 w 632"/>
                <a:gd name="T43" fmla="*/ 1029 h 1059"/>
                <a:gd name="T44" fmla="*/ 506 w 632"/>
                <a:gd name="T45" fmla="*/ 1046 h 1059"/>
                <a:gd name="T46" fmla="*/ 567 w 632"/>
                <a:gd name="T47" fmla="*/ 1056 h 1059"/>
                <a:gd name="T48" fmla="*/ 600 w 632"/>
                <a:gd name="T49" fmla="*/ 1059 h 1059"/>
                <a:gd name="T50" fmla="*/ 632 w 632"/>
                <a:gd name="T51" fmla="*/ 1059 h 1059"/>
                <a:gd name="T52" fmla="*/ 580 w 632"/>
                <a:gd name="T53" fmla="*/ 1048 h 1059"/>
                <a:gd name="T54" fmla="*/ 526 w 632"/>
                <a:gd name="T55" fmla="*/ 1040 h 1059"/>
                <a:gd name="T56" fmla="*/ 470 w 632"/>
                <a:gd name="T57" fmla="*/ 1026 h 1059"/>
                <a:gd name="T58" fmla="*/ 418 w 632"/>
                <a:gd name="T59" fmla="*/ 1010 h 1059"/>
                <a:gd name="T60" fmla="*/ 369 w 632"/>
                <a:gd name="T61" fmla="*/ 988 h 1059"/>
                <a:gd name="T62" fmla="*/ 322 w 632"/>
                <a:gd name="T63" fmla="*/ 963 h 1059"/>
                <a:gd name="T64" fmla="*/ 276 w 632"/>
                <a:gd name="T65" fmla="*/ 933 h 1059"/>
                <a:gd name="T66" fmla="*/ 234 w 632"/>
                <a:gd name="T67" fmla="*/ 897 h 1059"/>
                <a:gd name="T68" fmla="*/ 193 w 632"/>
                <a:gd name="T69" fmla="*/ 862 h 1059"/>
                <a:gd name="T70" fmla="*/ 155 w 632"/>
                <a:gd name="T71" fmla="*/ 815 h 1059"/>
                <a:gd name="T72" fmla="*/ 116 w 632"/>
                <a:gd name="T73" fmla="*/ 765 h 1059"/>
                <a:gd name="T74" fmla="*/ 86 w 632"/>
                <a:gd name="T75" fmla="*/ 711 h 1059"/>
                <a:gd name="T76" fmla="*/ 58 w 632"/>
                <a:gd name="T77" fmla="*/ 656 h 1059"/>
                <a:gd name="T78" fmla="*/ 40 w 632"/>
                <a:gd name="T79" fmla="*/ 596 h 1059"/>
                <a:gd name="T80" fmla="*/ 22 w 632"/>
                <a:gd name="T81" fmla="*/ 532 h 1059"/>
                <a:gd name="T82" fmla="*/ 11 w 632"/>
                <a:gd name="T83" fmla="*/ 469 h 1059"/>
                <a:gd name="T84" fmla="*/ 9 w 632"/>
                <a:gd name="T85" fmla="*/ 404 h 1059"/>
                <a:gd name="T86" fmla="*/ 11 w 632"/>
                <a:gd name="T87" fmla="*/ 348 h 1059"/>
                <a:gd name="T88" fmla="*/ 17 w 632"/>
                <a:gd name="T89" fmla="*/ 294 h 1059"/>
                <a:gd name="T90" fmla="*/ 28 w 632"/>
                <a:gd name="T91" fmla="*/ 242 h 1059"/>
                <a:gd name="T92" fmla="*/ 45 w 632"/>
                <a:gd name="T93" fmla="*/ 190 h 1059"/>
                <a:gd name="T94" fmla="*/ 64 w 632"/>
                <a:gd name="T95" fmla="*/ 143 h 1059"/>
                <a:gd name="T96" fmla="*/ 86 w 632"/>
                <a:gd name="T97" fmla="*/ 93 h 1059"/>
                <a:gd name="T98" fmla="*/ 110 w 632"/>
                <a:gd name="T99" fmla="*/ 50 h 1059"/>
                <a:gd name="T100" fmla="*/ 141 w 632"/>
                <a:gd name="T101" fmla="*/ 8 h 1059"/>
                <a:gd name="T102" fmla="*/ 139 w 632"/>
                <a:gd name="T103" fmla="*/ 5 h 1059"/>
                <a:gd name="T104" fmla="*/ 135 w 632"/>
                <a:gd name="T105" fmla="*/ 0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059">
                  <a:moveTo>
                    <a:pt x="135" y="0"/>
                  </a:moveTo>
                  <a:lnTo>
                    <a:pt x="105" y="44"/>
                  </a:lnTo>
                  <a:lnTo>
                    <a:pt x="81" y="91"/>
                  </a:lnTo>
                  <a:lnTo>
                    <a:pt x="56" y="138"/>
                  </a:lnTo>
                  <a:lnTo>
                    <a:pt x="36" y="186"/>
                  </a:lnTo>
                  <a:lnTo>
                    <a:pt x="22" y="239"/>
                  </a:lnTo>
                  <a:lnTo>
                    <a:pt x="11" y="291"/>
                  </a:lnTo>
                  <a:lnTo>
                    <a:pt x="4" y="346"/>
                  </a:lnTo>
                  <a:lnTo>
                    <a:pt x="0" y="404"/>
                  </a:lnTo>
                  <a:lnTo>
                    <a:pt x="4" y="469"/>
                  </a:lnTo>
                  <a:lnTo>
                    <a:pt x="15" y="535"/>
                  </a:lnTo>
                  <a:lnTo>
                    <a:pt x="31" y="596"/>
                  </a:lnTo>
                  <a:lnTo>
                    <a:pt x="51" y="656"/>
                  </a:lnTo>
                  <a:lnTo>
                    <a:pt x="78" y="713"/>
                  </a:lnTo>
                  <a:lnTo>
                    <a:pt x="108" y="769"/>
                  </a:lnTo>
                  <a:lnTo>
                    <a:pt x="146" y="817"/>
                  </a:lnTo>
                  <a:lnTo>
                    <a:pt x="184" y="864"/>
                  </a:lnTo>
                  <a:lnTo>
                    <a:pt x="231" y="905"/>
                  </a:lnTo>
                  <a:lnTo>
                    <a:pt x="278" y="943"/>
                  </a:lnTo>
                  <a:lnTo>
                    <a:pt x="330" y="977"/>
                  </a:lnTo>
                  <a:lnTo>
                    <a:pt x="386" y="1004"/>
                  </a:lnTo>
                  <a:lnTo>
                    <a:pt x="443" y="1029"/>
                  </a:lnTo>
                  <a:lnTo>
                    <a:pt x="506" y="1046"/>
                  </a:lnTo>
                  <a:lnTo>
                    <a:pt x="567" y="1056"/>
                  </a:lnTo>
                  <a:lnTo>
                    <a:pt x="600" y="1059"/>
                  </a:lnTo>
                  <a:lnTo>
                    <a:pt x="632" y="1059"/>
                  </a:lnTo>
                  <a:lnTo>
                    <a:pt x="580" y="1048"/>
                  </a:lnTo>
                  <a:lnTo>
                    <a:pt x="526" y="1040"/>
                  </a:lnTo>
                  <a:lnTo>
                    <a:pt x="470" y="1026"/>
                  </a:lnTo>
                  <a:lnTo>
                    <a:pt x="418" y="1010"/>
                  </a:lnTo>
                  <a:lnTo>
                    <a:pt x="369" y="988"/>
                  </a:lnTo>
                  <a:lnTo>
                    <a:pt x="322" y="963"/>
                  </a:lnTo>
                  <a:lnTo>
                    <a:pt x="276" y="933"/>
                  </a:lnTo>
                  <a:lnTo>
                    <a:pt x="234" y="897"/>
                  </a:lnTo>
                  <a:lnTo>
                    <a:pt x="193" y="862"/>
                  </a:lnTo>
                  <a:lnTo>
                    <a:pt x="155" y="815"/>
                  </a:lnTo>
                  <a:lnTo>
                    <a:pt x="116" y="765"/>
                  </a:lnTo>
                  <a:lnTo>
                    <a:pt x="86" y="711"/>
                  </a:lnTo>
                  <a:lnTo>
                    <a:pt x="58" y="656"/>
                  </a:lnTo>
                  <a:lnTo>
                    <a:pt x="40" y="596"/>
                  </a:lnTo>
                  <a:lnTo>
                    <a:pt x="22" y="532"/>
                  </a:lnTo>
                  <a:lnTo>
                    <a:pt x="11" y="469"/>
                  </a:lnTo>
                  <a:lnTo>
                    <a:pt x="9" y="404"/>
                  </a:lnTo>
                  <a:lnTo>
                    <a:pt x="11" y="348"/>
                  </a:lnTo>
                  <a:lnTo>
                    <a:pt x="17" y="294"/>
                  </a:lnTo>
                  <a:lnTo>
                    <a:pt x="28" y="242"/>
                  </a:lnTo>
                  <a:lnTo>
                    <a:pt x="45" y="190"/>
                  </a:lnTo>
                  <a:lnTo>
                    <a:pt x="64" y="143"/>
                  </a:lnTo>
                  <a:lnTo>
                    <a:pt x="86" y="93"/>
                  </a:lnTo>
                  <a:lnTo>
                    <a:pt x="110" y="50"/>
                  </a:lnTo>
                  <a:lnTo>
                    <a:pt x="141" y="8"/>
                  </a:lnTo>
                  <a:lnTo>
                    <a:pt x="139" y="5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195"/>
            <p:cNvSpPr>
              <a:spLocks/>
            </p:cNvSpPr>
            <p:nvPr/>
          </p:nvSpPr>
          <p:spPr bwMode="auto">
            <a:xfrm>
              <a:off x="4800601" y="4011613"/>
              <a:ext cx="17463" cy="39688"/>
            </a:xfrm>
            <a:custGeom>
              <a:avLst/>
              <a:gdLst>
                <a:gd name="T0" fmla="*/ 24 w 82"/>
                <a:gd name="T1" fmla="*/ 0 h 176"/>
                <a:gd name="T2" fmla="*/ 0 w 82"/>
                <a:gd name="T3" fmla="*/ 11 h 176"/>
                <a:gd name="T4" fmla="*/ 24 w 82"/>
                <a:gd name="T5" fmla="*/ 50 h 176"/>
                <a:gd name="T6" fmla="*/ 46 w 82"/>
                <a:gd name="T7" fmla="*/ 92 h 176"/>
                <a:gd name="T8" fmla="*/ 65 w 82"/>
                <a:gd name="T9" fmla="*/ 133 h 176"/>
                <a:gd name="T10" fmla="*/ 82 w 82"/>
                <a:gd name="T11" fmla="*/ 176 h 176"/>
                <a:gd name="T12" fmla="*/ 71 w 82"/>
                <a:gd name="T13" fmla="*/ 130 h 176"/>
                <a:gd name="T14" fmla="*/ 58 w 82"/>
                <a:gd name="T15" fmla="*/ 86 h 176"/>
                <a:gd name="T16" fmla="*/ 43 w 82"/>
                <a:gd name="T17" fmla="*/ 42 h 176"/>
                <a:gd name="T18" fmla="*/ 24 w 82"/>
                <a:gd name="T19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176">
                  <a:moveTo>
                    <a:pt x="24" y="0"/>
                  </a:moveTo>
                  <a:lnTo>
                    <a:pt x="0" y="11"/>
                  </a:lnTo>
                  <a:lnTo>
                    <a:pt x="24" y="50"/>
                  </a:lnTo>
                  <a:lnTo>
                    <a:pt x="46" y="92"/>
                  </a:lnTo>
                  <a:lnTo>
                    <a:pt x="65" y="133"/>
                  </a:lnTo>
                  <a:lnTo>
                    <a:pt x="82" y="176"/>
                  </a:lnTo>
                  <a:lnTo>
                    <a:pt x="71" y="130"/>
                  </a:lnTo>
                  <a:lnTo>
                    <a:pt x="58" y="86"/>
                  </a:lnTo>
                  <a:lnTo>
                    <a:pt x="43" y="4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B4C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196"/>
            <p:cNvSpPr>
              <a:spLocks/>
            </p:cNvSpPr>
            <p:nvPr/>
          </p:nvSpPr>
          <p:spPr bwMode="auto">
            <a:xfrm>
              <a:off x="4805363" y="4011613"/>
              <a:ext cx="17463" cy="55563"/>
            </a:xfrm>
            <a:custGeom>
              <a:avLst/>
              <a:gdLst>
                <a:gd name="T0" fmla="*/ 5 w 74"/>
                <a:gd name="T1" fmla="*/ 0 h 250"/>
                <a:gd name="T2" fmla="*/ 0 w 74"/>
                <a:gd name="T3" fmla="*/ 5 h 250"/>
                <a:gd name="T4" fmla="*/ 19 w 74"/>
                <a:gd name="T5" fmla="*/ 47 h 250"/>
                <a:gd name="T6" fmla="*/ 34 w 74"/>
                <a:gd name="T7" fmla="*/ 91 h 250"/>
                <a:gd name="T8" fmla="*/ 47 w 74"/>
                <a:gd name="T9" fmla="*/ 135 h 250"/>
                <a:gd name="T10" fmla="*/ 58 w 74"/>
                <a:gd name="T11" fmla="*/ 181 h 250"/>
                <a:gd name="T12" fmla="*/ 66 w 74"/>
                <a:gd name="T13" fmla="*/ 214 h 250"/>
                <a:gd name="T14" fmla="*/ 74 w 74"/>
                <a:gd name="T15" fmla="*/ 250 h 250"/>
                <a:gd name="T16" fmla="*/ 72 w 74"/>
                <a:gd name="T17" fmla="*/ 217 h 250"/>
                <a:gd name="T18" fmla="*/ 66 w 74"/>
                <a:gd name="T19" fmla="*/ 184 h 250"/>
                <a:gd name="T20" fmla="*/ 52 w 74"/>
                <a:gd name="T21" fmla="*/ 121 h 250"/>
                <a:gd name="T22" fmla="*/ 30 w 74"/>
                <a:gd name="T23" fmla="*/ 61 h 250"/>
                <a:gd name="T24" fmla="*/ 5 w 74"/>
                <a:gd name="T25" fmla="*/ 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4" h="250">
                  <a:moveTo>
                    <a:pt x="5" y="0"/>
                  </a:moveTo>
                  <a:lnTo>
                    <a:pt x="0" y="5"/>
                  </a:lnTo>
                  <a:lnTo>
                    <a:pt x="19" y="47"/>
                  </a:lnTo>
                  <a:lnTo>
                    <a:pt x="34" y="91"/>
                  </a:lnTo>
                  <a:lnTo>
                    <a:pt x="47" y="135"/>
                  </a:lnTo>
                  <a:lnTo>
                    <a:pt x="58" y="181"/>
                  </a:lnTo>
                  <a:lnTo>
                    <a:pt x="66" y="214"/>
                  </a:lnTo>
                  <a:lnTo>
                    <a:pt x="74" y="250"/>
                  </a:lnTo>
                  <a:lnTo>
                    <a:pt x="72" y="217"/>
                  </a:lnTo>
                  <a:lnTo>
                    <a:pt x="66" y="184"/>
                  </a:lnTo>
                  <a:lnTo>
                    <a:pt x="52" y="121"/>
                  </a:lnTo>
                  <a:lnTo>
                    <a:pt x="30" y="6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653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197"/>
            <p:cNvSpPr>
              <a:spLocks/>
            </p:cNvSpPr>
            <p:nvPr/>
          </p:nvSpPr>
          <p:spPr bwMode="auto">
            <a:xfrm>
              <a:off x="4394201" y="3957638"/>
              <a:ext cx="428625" cy="269875"/>
            </a:xfrm>
            <a:custGeom>
              <a:avLst/>
              <a:gdLst>
                <a:gd name="T0" fmla="*/ 1887 w 1889"/>
                <a:gd name="T1" fmla="*/ 656 h 1191"/>
                <a:gd name="T2" fmla="*/ 1865 w 1889"/>
                <a:gd name="T3" fmla="*/ 773 h 1191"/>
                <a:gd name="T4" fmla="*/ 1818 w 1889"/>
                <a:gd name="T5" fmla="*/ 881 h 1191"/>
                <a:gd name="T6" fmla="*/ 1755 w 1889"/>
                <a:gd name="T7" fmla="*/ 974 h 1191"/>
                <a:gd name="T8" fmla="*/ 1675 w 1889"/>
                <a:gd name="T9" fmla="*/ 1057 h 1191"/>
                <a:gd name="T10" fmla="*/ 1579 w 1889"/>
                <a:gd name="T11" fmla="*/ 1120 h 1191"/>
                <a:gd name="T12" fmla="*/ 1472 w 1889"/>
                <a:gd name="T13" fmla="*/ 1163 h 1191"/>
                <a:gd name="T14" fmla="*/ 1356 w 1889"/>
                <a:gd name="T15" fmla="*/ 1188 h 1191"/>
                <a:gd name="T16" fmla="*/ 596 w 1889"/>
                <a:gd name="T17" fmla="*/ 1191 h 1191"/>
                <a:gd name="T18" fmla="*/ 475 w 1889"/>
                <a:gd name="T19" fmla="*/ 1180 h 1191"/>
                <a:gd name="T20" fmla="*/ 362 w 1889"/>
                <a:gd name="T21" fmla="*/ 1145 h 1191"/>
                <a:gd name="T22" fmla="*/ 261 w 1889"/>
                <a:gd name="T23" fmla="*/ 1090 h 1191"/>
                <a:gd name="T24" fmla="*/ 173 w 1889"/>
                <a:gd name="T25" fmla="*/ 1018 h 1191"/>
                <a:gd name="T26" fmla="*/ 101 w 1889"/>
                <a:gd name="T27" fmla="*/ 928 h 1191"/>
                <a:gd name="T28" fmla="*/ 45 w 1889"/>
                <a:gd name="T29" fmla="*/ 829 h 1191"/>
                <a:gd name="T30" fmla="*/ 11 w 1889"/>
                <a:gd name="T31" fmla="*/ 716 h 1191"/>
                <a:gd name="T32" fmla="*/ 0 w 1889"/>
                <a:gd name="T33" fmla="*/ 595 h 1191"/>
                <a:gd name="T34" fmla="*/ 11 w 1889"/>
                <a:gd name="T35" fmla="*/ 478 h 1191"/>
                <a:gd name="T36" fmla="*/ 45 w 1889"/>
                <a:gd name="T37" fmla="*/ 365 h 1191"/>
                <a:gd name="T38" fmla="*/ 101 w 1889"/>
                <a:gd name="T39" fmla="*/ 264 h 1191"/>
                <a:gd name="T40" fmla="*/ 173 w 1889"/>
                <a:gd name="T41" fmla="*/ 176 h 1191"/>
                <a:gd name="T42" fmla="*/ 261 w 1889"/>
                <a:gd name="T43" fmla="*/ 102 h 1191"/>
                <a:gd name="T44" fmla="*/ 362 w 1889"/>
                <a:gd name="T45" fmla="*/ 47 h 1191"/>
                <a:gd name="T46" fmla="*/ 475 w 1889"/>
                <a:gd name="T47" fmla="*/ 14 h 1191"/>
                <a:gd name="T48" fmla="*/ 596 w 1889"/>
                <a:gd name="T49" fmla="*/ 0 h 1191"/>
                <a:gd name="T50" fmla="*/ 1356 w 1889"/>
                <a:gd name="T51" fmla="*/ 6 h 1191"/>
                <a:gd name="T52" fmla="*/ 1472 w 1889"/>
                <a:gd name="T53" fmla="*/ 27 h 1191"/>
                <a:gd name="T54" fmla="*/ 1579 w 1889"/>
                <a:gd name="T55" fmla="*/ 74 h 1191"/>
                <a:gd name="T56" fmla="*/ 1675 w 1889"/>
                <a:gd name="T57" fmla="*/ 137 h 1191"/>
                <a:gd name="T58" fmla="*/ 1755 w 1889"/>
                <a:gd name="T59" fmla="*/ 217 h 1191"/>
                <a:gd name="T60" fmla="*/ 1818 w 1889"/>
                <a:gd name="T61" fmla="*/ 313 h 1191"/>
                <a:gd name="T62" fmla="*/ 1865 w 1889"/>
                <a:gd name="T63" fmla="*/ 420 h 1191"/>
                <a:gd name="T64" fmla="*/ 1887 w 1889"/>
                <a:gd name="T65" fmla="*/ 536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89" h="1191">
                  <a:moveTo>
                    <a:pt x="1889" y="595"/>
                  </a:moveTo>
                  <a:lnTo>
                    <a:pt x="1887" y="656"/>
                  </a:lnTo>
                  <a:lnTo>
                    <a:pt x="1878" y="716"/>
                  </a:lnTo>
                  <a:lnTo>
                    <a:pt x="1865" y="773"/>
                  </a:lnTo>
                  <a:lnTo>
                    <a:pt x="1843" y="829"/>
                  </a:lnTo>
                  <a:lnTo>
                    <a:pt x="1818" y="881"/>
                  </a:lnTo>
                  <a:lnTo>
                    <a:pt x="1788" y="928"/>
                  </a:lnTo>
                  <a:lnTo>
                    <a:pt x="1755" y="974"/>
                  </a:lnTo>
                  <a:lnTo>
                    <a:pt x="1716" y="1018"/>
                  </a:lnTo>
                  <a:lnTo>
                    <a:pt x="1675" y="1057"/>
                  </a:lnTo>
                  <a:lnTo>
                    <a:pt x="1629" y="1090"/>
                  </a:lnTo>
                  <a:lnTo>
                    <a:pt x="1579" y="1120"/>
                  </a:lnTo>
                  <a:lnTo>
                    <a:pt x="1527" y="1145"/>
                  </a:lnTo>
                  <a:lnTo>
                    <a:pt x="1472" y="1163"/>
                  </a:lnTo>
                  <a:lnTo>
                    <a:pt x="1414" y="1180"/>
                  </a:lnTo>
                  <a:lnTo>
                    <a:pt x="1356" y="1188"/>
                  </a:lnTo>
                  <a:lnTo>
                    <a:pt x="1296" y="1191"/>
                  </a:lnTo>
                  <a:lnTo>
                    <a:pt x="596" y="1191"/>
                  </a:lnTo>
                  <a:lnTo>
                    <a:pt x="533" y="1188"/>
                  </a:lnTo>
                  <a:lnTo>
                    <a:pt x="475" y="1180"/>
                  </a:lnTo>
                  <a:lnTo>
                    <a:pt x="417" y="1163"/>
                  </a:lnTo>
                  <a:lnTo>
                    <a:pt x="362" y="1145"/>
                  </a:lnTo>
                  <a:lnTo>
                    <a:pt x="310" y="1120"/>
                  </a:lnTo>
                  <a:lnTo>
                    <a:pt x="261" y="1090"/>
                  </a:lnTo>
                  <a:lnTo>
                    <a:pt x="216" y="1057"/>
                  </a:lnTo>
                  <a:lnTo>
                    <a:pt x="173" y="1018"/>
                  </a:lnTo>
                  <a:lnTo>
                    <a:pt x="133" y="974"/>
                  </a:lnTo>
                  <a:lnTo>
                    <a:pt x="101" y="928"/>
                  </a:lnTo>
                  <a:lnTo>
                    <a:pt x="70" y="881"/>
                  </a:lnTo>
                  <a:lnTo>
                    <a:pt x="45" y="829"/>
                  </a:lnTo>
                  <a:lnTo>
                    <a:pt x="24" y="773"/>
                  </a:lnTo>
                  <a:lnTo>
                    <a:pt x="11" y="716"/>
                  </a:lnTo>
                  <a:lnTo>
                    <a:pt x="2" y="656"/>
                  </a:lnTo>
                  <a:lnTo>
                    <a:pt x="0" y="595"/>
                  </a:lnTo>
                  <a:lnTo>
                    <a:pt x="2" y="536"/>
                  </a:lnTo>
                  <a:lnTo>
                    <a:pt x="11" y="478"/>
                  </a:lnTo>
                  <a:lnTo>
                    <a:pt x="24" y="420"/>
                  </a:lnTo>
                  <a:lnTo>
                    <a:pt x="45" y="365"/>
                  </a:lnTo>
                  <a:lnTo>
                    <a:pt x="70" y="313"/>
                  </a:lnTo>
                  <a:lnTo>
                    <a:pt x="101" y="264"/>
                  </a:lnTo>
                  <a:lnTo>
                    <a:pt x="133" y="217"/>
                  </a:lnTo>
                  <a:lnTo>
                    <a:pt x="173" y="176"/>
                  </a:lnTo>
                  <a:lnTo>
                    <a:pt x="216" y="137"/>
                  </a:lnTo>
                  <a:lnTo>
                    <a:pt x="261" y="102"/>
                  </a:lnTo>
                  <a:lnTo>
                    <a:pt x="310" y="74"/>
                  </a:lnTo>
                  <a:lnTo>
                    <a:pt x="362" y="47"/>
                  </a:lnTo>
                  <a:lnTo>
                    <a:pt x="417" y="27"/>
                  </a:lnTo>
                  <a:lnTo>
                    <a:pt x="475" y="14"/>
                  </a:lnTo>
                  <a:lnTo>
                    <a:pt x="533" y="6"/>
                  </a:lnTo>
                  <a:lnTo>
                    <a:pt x="596" y="0"/>
                  </a:lnTo>
                  <a:lnTo>
                    <a:pt x="1296" y="0"/>
                  </a:lnTo>
                  <a:lnTo>
                    <a:pt x="1356" y="6"/>
                  </a:lnTo>
                  <a:lnTo>
                    <a:pt x="1414" y="14"/>
                  </a:lnTo>
                  <a:lnTo>
                    <a:pt x="1472" y="27"/>
                  </a:lnTo>
                  <a:lnTo>
                    <a:pt x="1527" y="47"/>
                  </a:lnTo>
                  <a:lnTo>
                    <a:pt x="1579" y="74"/>
                  </a:lnTo>
                  <a:lnTo>
                    <a:pt x="1629" y="102"/>
                  </a:lnTo>
                  <a:lnTo>
                    <a:pt x="1675" y="137"/>
                  </a:lnTo>
                  <a:lnTo>
                    <a:pt x="1716" y="176"/>
                  </a:lnTo>
                  <a:lnTo>
                    <a:pt x="1755" y="217"/>
                  </a:lnTo>
                  <a:lnTo>
                    <a:pt x="1788" y="264"/>
                  </a:lnTo>
                  <a:lnTo>
                    <a:pt x="1818" y="313"/>
                  </a:lnTo>
                  <a:lnTo>
                    <a:pt x="1843" y="365"/>
                  </a:lnTo>
                  <a:lnTo>
                    <a:pt x="1865" y="420"/>
                  </a:lnTo>
                  <a:lnTo>
                    <a:pt x="1878" y="478"/>
                  </a:lnTo>
                  <a:lnTo>
                    <a:pt x="1887" y="536"/>
                  </a:lnTo>
                  <a:lnTo>
                    <a:pt x="1889" y="595"/>
                  </a:lnTo>
                  <a:close/>
                </a:path>
              </a:pathLst>
            </a:custGeom>
            <a:solidFill>
              <a:srgbClr val="9CB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198"/>
            <p:cNvSpPr>
              <a:spLocks/>
            </p:cNvSpPr>
            <p:nvPr/>
          </p:nvSpPr>
          <p:spPr bwMode="auto">
            <a:xfrm>
              <a:off x="4391026" y="3956050"/>
              <a:ext cx="433388" cy="273050"/>
            </a:xfrm>
            <a:custGeom>
              <a:avLst/>
              <a:gdLst>
                <a:gd name="T0" fmla="*/ 1887 w 1907"/>
                <a:gd name="T1" fmla="*/ 663 h 1206"/>
                <a:gd name="T2" fmla="*/ 1846 w 1907"/>
                <a:gd name="T3" fmla="*/ 830 h 1206"/>
                <a:gd name="T4" fmla="*/ 1759 w 1907"/>
                <a:gd name="T5" fmla="*/ 976 h 1206"/>
                <a:gd name="T6" fmla="*/ 1631 w 1907"/>
                <a:gd name="T7" fmla="*/ 1091 h 1206"/>
                <a:gd name="T8" fmla="*/ 1478 w 1907"/>
                <a:gd name="T9" fmla="*/ 1163 h 1206"/>
                <a:gd name="T10" fmla="*/ 1305 w 1907"/>
                <a:gd name="T11" fmla="*/ 1190 h 1206"/>
                <a:gd name="T12" fmla="*/ 484 w 1907"/>
                <a:gd name="T13" fmla="*/ 1179 h 1206"/>
                <a:gd name="T14" fmla="*/ 324 w 1907"/>
                <a:gd name="T15" fmla="*/ 1118 h 1206"/>
                <a:gd name="T16" fmla="*/ 187 w 1907"/>
                <a:gd name="T17" fmla="*/ 1017 h 1206"/>
                <a:gd name="T18" fmla="*/ 85 w 1907"/>
                <a:gd name="T19" fmla="*/ 883 h 1206"/>
                <a:gd name="T20" fmla="*/ 27 w 1907"/>
                <a:gd name="T21" fmla="*/ 721 h 1206"/>
                <a:gd name="T22" fmla="*/ 20 w 1907"/>
                <a:gd name="T23" fmla="*/ 543 h 1206"/>
                <a:gd name="T24" fmla="*/ 61 w 1907"/>
                <a:gd name="T25" fmla="*/ 375 h 1206"/>
                <a:gd name="T26" fmla="*/ 151 w 1907"/>
                <a:gd name="T27" fmla="*/ 230 h 1206"/>
                <a:gd name="T28" fmla="*/ 275 w 1907"/>
                <a:gd name="T29" fmla="*/ 117 h 1206"/>
                <a:gd name="T30" fmla="*/ 428 w 1907"/>
                <a:gd name="T31" fmla="*/ 43 h 1206"/>
                <a:gd name="T32" fmla="*/ 605 w 1907"/>
                <a:gd name="T33" fmla="*/ 16 h 1206"/>
                <a:gd name="T34" fmla="*/ 1423 w 1907"/>
                <a:gd name="T35" fmla="*/ 29 h 1206"/>
                <a:gd name="T36" fmla="*/ 1586 w 1907"/>
                <a:gd name="T37" fmla="*/ 86 h 1206"/>
                <a:gd name="T38" fmla="*/ 1719 w 1907"/>
                <a:gd name="T39" fmla="*/ 189 h 1206"/>
                <a:gd name="T40" fmla="*/ 1822 w 1907"/>
                <a:gd name="T41" fmla="*/ 323 h 1206"/>
                <a:gd name="T42" fmla="*/ 1879 w 1907"/>
                <a:gd name="T43" fmla="*/ 485 h 1206"/>
                <a:gd name="T44" fmla="*/ 1898 w 1907"/>
                <a:gd name="T45" fmla="*/ 602 h 1206"/>
                <a:gd name="T46" fmla="*/ 1896 w 1907"/>
                <a:gd name="T47" fmla="*/ 482 h 1206"/>
                <a:gd name="T48" fmla="*/ 1835 w 1907"/>
                <a:gd name="T49" fmla="*/ 315 h 1206"/>
                <a:gd name="T50" fmla="*/ 1730 w 1907"/>
                <a:gd name="T51" fmla="*/ 178 h 1206"/>
                <a:gd name="T52" fmla="*/ 1591 w 1907"/>
                <a:gd name="T53" fmla="*/ 73 h 1206"/>
                <a:gd name="T54" fmla="*/ 1426 w 1907"/>
                <a:gd name="T55" fmla="*/ 13 h 1206"/>
                <a:gd name="T56" fmla="*/ 605 w 1907"/>
                <a:gd name="T57" fmla="*/ 0 h 1206"/>
                <a:gd name="T58" fmla="*/ 423 w 1907"/>
                <a:gd name="T59" fmla="*/ 27 h 1206"/>
                <a:gd name="T60" fmla="*/ 266 w 1907"/>
                <a:gd name="T61" fmla="*/ 104 h 1206"/>
                <a:gd name="T62" fmla="*/ 137 w 1907"/>
                <a:gd name="T63" fmla="*/ 219 h 1206"/>
                <a:gd name="T64" fmla="*/ 47 w 1907"/>
                <a:gd name="T65" fmla="*/ 370 h 1206"/>
                <a:gd name="T66" fmla="*/ 3 w 1907"/>
                <a:gd name="T67" fmla="*/ 543 h 1206"/>
                <a:gd name="T68" fmla="*/ 11 w 1907"/>
                <a:gd name="T69" fmla="*/ 726 h 1206"/>
                <a:gd name="T70" fmla="*/ 72 w 1907"/>
                <a:gd name="T71" fmla="*/ 891 h 1206"/>
                <a:gd name="T72" fmla="*/ 176 w 1907"/>
                <a:gd name="T73" fmla="*/ 1030 h 1206"/>
                <a:gd name="T74" fmla="*/ 315 w 1907"/>
                <a:gd name="T75" fmla="*/ 1135 h 1206"/>
                <a:gd name="T76" fmla="*/ 481 w 1907"/>
                <a:gd name="T77" fmla="*/ 1195 h 1206"/>
                <a:gd name="T78" fmla="*/ 1305 w 1907"/>
                <a:gd name="T79" fmla="*/ 1206 h 1206"/>
                <a:gd name="T80" fmla="*/ 1483 w 1907"/>
                <a:gd name="T81" fmla="*/ 1179 h 1206"/>
                <a:gd name="T82" fmla="*/ 1643 w 1907"/>
                <a:gd name="T83" fmla="*/ 1105 h 1206"/>
                <a:gd name="T84" fmla="*/ 1769 w 1907"/>
                <a:gd name="T85" fmla="*/ 987 h 1206"/>
                <a:gd name="T86" fmla="*/ 1860 w 1907"/>
                <a:gd name="T87" fmla="*/ 839 h 1206"/>
                <a:gd name="T88" fmla="*/ 1904 w 1907"/>
                <a:gd name="T89" fmla="*/ 665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07" h="1206">
                  <a:moveTo>
                    <a:pt x="1898" y="602"/>
                  </a:moveTo>
                  <a:lnTo>
                    <a:pt x="1890" y="602"/>
                  </a:lnTo>
                  <a:lnTo>
                    <a:pt x="1887" y="663"/>
                  </a:lnTo>
                  <a:lnTo>
                    <a:pt x="1879" y="721"/>
                  </a:lnTo>
                  <a:lnTo>
                    <a:pt x="1865" y="778"/>
                  </a:lnTo>
                  <a:lnTo>
                    <a:pt x="1846" y="830"/>
                  </a:lnTo>
                  <a:lnTo>
                    <a:pt x="1822" y="883"/>
                  </a:lnTo>
                  <a:lnTo>
                    <a:pt x="1791" y="931"/>
                  </a:lnTo>
                  <a:lnTo>
                    <a:pt x="1759" y="976"/>
                  </a:lnTo>
                  <a:lnTo>
                    <a:pt x="1719" y="1017"/>
                  </a:lnTo>
                  <a:lnTo>
                    <a:pt x="1678" y="1055"/>
                  </a:lnTo>
                  <a:lnTo>
                    <a:pt x="1631" y="1091"/>
                  </a:lnTo>
                  <a:lnTo>
                    <a:pt x="1586" y="1118"/>
                  </a:lnTo>
                  <a:lnTo>
                    <a:pt x="1533" y="1143"/>
                  </a:lnTo>
                  <a:lnTo>
                    <a:pt x="1478" y="1163"/>
                  </a:lnTo>
                  <a:lnTo>
                    <a:pt x="1423" y="1179"/>
                  </a:lnTo>
                  <a:lnTo>
                    <a:pt x="1363" y="1187"/>
                  </a:lnTo>
                  <a:lnTo>
                    <a:pt x="1305" y="1190"/>
                  </a:lnTo>
                  <a:lnTo>
                    <a:pt x="605" y="1190"/>
                  </a:lnTo>
                  <a:lnTo>
                    <a:pt x="544" y="1187"/>
                  </a:lnTo>
                  <a:lnTo>
                    <a:pt x="484" y="1179"/>
                  </a:lnTo>
                  <a:lnTo>
                    <a:pt x="428" y="1163"/>
                  </a:lnTo>
                  <a:lnTo>
                    <a:pt x="374" y="1143"/>
                  </a:lnTo>
                  <a:lnTo>
                    <a:pt x="324" y="1118"/>
                  </a:lnTo>
                  <a:lnTo>
                    <a:pt x="275" y="1091"/>
                  </a:lnTo>
                  <a:lnTo>
                    <a:pt x="228" y="1055"/>
                  </a:lnTo>
                  <a:lnTo>
                    <a:pt x="187" y="1017"/>
                  </a:lnTo>
                  <a:lnTo>
                    <a:pt x="151" y="976"/>
                  </a:lnTo>
                  <a:lnTo>
                    <a:pt x="115" y="931"/>
                  </a:lnTo>
                  <a:lnTo>
                    <a:pt x="85" y="883"/>
                  </a:lnTo>
                  <a:lnTo>
                    <a:pt x="61" y="830"/>
                  </a:lnTo>
                  <a:lnTo>
                    <a:pt x="41" y="778"/>
                  </a:lnTo>
                  <a:lnTo>
                    <a:pt x="27" y="721"/>
                  </a:lnTo>
                  <a:lnTo>
                    <a:pt x="20" y="663"/>
                  </a:lnTo>
                  <a:lnTo>
                    <a:pt x="16" y="602"/>
                  </a:lnTo>
                  <a:lnTo>
                    <a:pt x="20" y="543"/>
                  </a:lnTo>
                  <a:lnTo>
                    <a:pt x="27" y="485"/>
                  </a:lnTo>
                  <a:lnTo>
                    <a:pt x="41" y="430"/>
                  </a:lnTo>
                  <a:lnTo>
                    <a:pt x="61" y="375"/>
                  </a:lnTo>
                  <a:lnTo>
                    <a:pt x="85" y="323"/>
                  </a:lnTo>
                  <a:lnTo>
                    <a:pt x="115" y="277"/>
                  </a:lnTo>
                  <a:lnTo>
                    <a:pt x="151" y="230"/>
                  </a:lnTo>
                  <a:lnTo>
                    <a:pt x="187" y="189"/>
                  </a:lnTo>
                  <a:lnTo>
                    <a:pt x="228" y="149"/>
                  </a:lnTo>
                  <a:lnTo>
                    <a:pt x="275" y="117"/>
                  </a:lnTo>
                  <a:lnTo>
                    <a:pt x="324" y="86"/>
                  </a:lnTo>
                  <a:lnTo>
                    <a:pt x="374" y="63"/>
                  </a:lnTo>
                  <a:lnTo>
                    <a:pt x="428" y="43"/>
                  </a:lnTo>
                  <a:lnTo>
                    <a:pt x="484" y="29"/>
                  </a:lnTo>
                  <a:lnTo>
                    <a:pt x="544" y="21"/>
                  </a:lnTo>
                  <a:lnTo>
                    <a:pt x="605" y="16"/>
                  </a:lnTo>
                  <a:lnTo>
                    <a:pt x="1305" y="16"/>
                  </a:lnTo>
                  <a:lnTo>
                    <a:pt x="1363" y="21"/>
                  </a:lnTo>
                  <a:lnTo>
                    <a:pt x="1423" y="29"/>
                  </a:lnTo>
                  <a:lnTo>
                    <a:pt x="1478" y="43"/>
                  </a:lnTo>
                  <a:lnTo>
                    <a:pt x="1533" y="63"/>
                  </a:lnTo>
                  <a:lnTo>
                    <a:pt x="1586" y="86"/>
                  </a:lnTo>
                  <a:lnTo>
                    <a:pt x="1631" y="117"/>
                  </a:lnTo>
                  <a:lnTo>
                    <a:pt x="1678" y="149"/>
                  </a:lnTo>
                  <a:lnTo>
                    <a:pt x="1719" y="189"/>
                  </a:lnTo>
                  <a:lnTo>
                    <a:pt x="1759" y="230"/>
                  </a:lnTo>
                  <a:lnTo>
                    <a:pt x="1791" y="277"/>
                  </a:lnTo>
                  <a:lnTo>
                    <a:pt x="1822" y="323"/>
                  </a:lnTo>
                  <a:lnTo>
                    <a:pt x="1846" y="375"/>
                  </a:lnTo>
                  <a:lnTo>
                    <a:pt x="1865" y="430"/>
                  </a:lnTo>
                  <a:lnTo>
                    <a:pt x="1879" y="485"/>
                  </a:lnTo>
                  <a:lnTo>
                    <a:pt x="1887" y="543"/>
                  </a:lnTo>
                  <a:lnTo>
                    <a:pt x="1890" y="602"/>
                  </a:lnTo>
                  <a:lnTo>
                    <a:pt x="1898" y="602"/>
                  </a:lnTo>
                  <a:lnTo>
                    <a:pt x="1907" y="602"/>
                  </a:lnTo>
                  <a:lnTo>
                    <a:pt x="1904" y="543"/>
                  </a:lnTo>
                  <a:lnTo>
                    <a:pt x="1896" y="482"/>
                  </a:lnTo>
                  <a:lnTo>
                    <a:pt x="1882" y="424"/>
                  </a:lnTo>
                  <a:lnTo>
                    <a:pt x="1860" y="370"/>
                  </a:lnTo>
                  <a:lnTo>
                    <a:pt x="1835" y="315"/>
                  </a:lnTo>
                  <a:lnTo>
                    <a:pt x="1805" y="266"/>
                  </a:lnTo>
                  <a:lnTo>
                    <a:pt x="1769" y="219"/>
                  </a:lnTo>
                  <a:lnTo>
                    <a:pt x="1730" y="178"/>
                  </a:lnTo>
                  <a:lnTo>
                    <a:pt x="1687" y="139"/>
                  </a:lnTo>
                  <a:lnTo>
                    <a:pt x="1643" y="104"/>
                  </a:lnTo>
                  <a:lnTo>
                    <a:pt x="1591" y="73"/>
                  </a:lnTo>
                  <a:lnTo>
                    <a:pt x="1539" y="48"/>
                  </a:lnTo>
                  <a:lnTo>
                    <a:pt x="1483" y="27"/>
                  </a:lnTo>
                  <a:lnTo>
                    <a:pt x="1426" y="13"/>
                  </a:lnTo>
                  <a:lnTo>
                    <a:pt x="1365" y="5"/>
                  </a:lnTo>
                  <a:lnTo>
                    <a:pt x="1305" y="0"/>
                  </a:lnTo>
                  <a:lnTo>
                    <a:pt x="605" y="0"/>
                  </a:lnTo>
                  <a:lnTo>
                    <a:pt x="542" y="5"/>
                  </a:lnTo>
                  <a:lnTo>
                    <a:pt x="481" y="13"/>
                  </a:lnTo>
                  <a:lnTo>
                    <a:pt x="423" y="27"/>
                  </a:lnTo>
                  <a:lnTo>
                    <a:pt x="368" y="48"/>
                  </a:lnTo>
                  <a:lnTo>
                    <a:pt x="315" y="73"/>
                  </a:lnTo>
                  <a:lnTo>
                    <a:pt x="266" y="104"/>
                  </a:lnTo>
                  <a:lnTo>
                    <a:pt x="220" y="139"/>
                  </a:lnTo>
                  <a:lnTo>
                    <a:pt x="176" y="178"/>
                  </a:lnTo>
                  <a:lnTo>
                    <a:pt x="137" y="219"/>
                  </a:lnTo>
                  <a:lnTo>
                    <a:pt x="101" y="266"/>
                  </a:lnTo>
                  <a:lnTo>
                    <a:pt x="72" y="315"/>
                  </a:lnTo>
                  <a:lnTo>
                    <a:pt x="47" y="370"/>
                  </a:lnTo>
                  <a:lnTo>
                    <a:pt x="27" y="424"/>
                  </a:lnTo>
                  <a:lnTo>
                    <a:pt x="11" y="482"/>
                  </a:lnTo>
                  <a:lnTo>
                    <a:pt x="3" y="543"/>
                  </a:lnTo>
                  <a:lnTo>
                    <a:pt x="0" y="602"/>
                  </a:lnTo>
                  <a:lnTo>
                    <a:pt x="3" y="665"/>
                  </a:lnTo>
                  <a:lnTo>
                    <a:pt x="11" y="726"/>
                  </a:lnTo>
                  <a:lnTo>
                    <a:pt x="27" y="784"/>
                  </a:lnTo>
                  <a:lnTo>
                    <a:pt x="47" y="839"/>
                  </a:lnTo>
                  <a:lnTo>
                    <a:pt x="72" y="891"/>
                  </a:lnTo>
                  <a:lnTo>
                    <a:pt x="101" y="940"/>
                  </a:lnTo>
                  <a:lnTo>
                    <a:pt x="137" y="987"/>
                  </a:lnTo>
                  <a:lnTo>
                    <a:pt x="176" y="1030"/>
                  </a:lnTo>
                  <a:lnTo>
                    <a:pt x="220" y="1069"/>
                  </a:lnTo>
                  <a:lnTo>
                    <a:pt x="266" y="1105"/>
                  </a:lnTo>
                  <a:lnTo>
                    <a:pt x="315" y="1135"/>
                  </a:lnTo>
                  <a:lnTo>
                    <a:pt x="368" y="1160"/>
                  </a:lnTo>
                  <a:lnTo>
                    <a:pt x="423" y="1179"/>
                  </a:lnTo>
                  <a:lnTo>
                    <a:pt x="481" y="1195"/>
                  </a:lnTo>
                  <a:lnTo>
                    <a:pt x="542" y="1204"/>
                  </a:lnTo>
                  <a:lnTo>
                    <a:pt x="605" y="1206"/>
                  </a:lnTo>
                  <a:lnTo>
                    <a:pt x="1305" y="1206"/>
                  </a:lnTo>
                  <a:lnTo>
                    <a:pt x="1365" y="1204"/>
                  </a:lnTo>
                  <a:lnTo>
                    <a:pt x="1426" y="1195"/>
                  </a:lnTo>
                  <a:lnTo>
                    <a:pt x="1483" y="1179"/>
                  </a:lnTo>
                  <a:lnTo>
                    <a:pt x="1539" y="1160"/>
                  </a:lnTo>
                  <a:lnTo>
                    <a:pt x="1591" y="1135"/>
                  </a:lnTo>
                  <a:lnTo>
                    <a:pt x="1643" y="1105"/>
                  </a:lnTo>
                  <a:lnTo>
                    <a:pt x="1687" y="1069"/>
                  </a:lnTo>
                  <a:lnTo>
                    <a:pt x="1730" y="1030"/>
                  </a:lnTo>
                  <a:lnTo>
                    <a:pt x="1769" y="987"/>
                  </a:lnTo>
                  <a:lnTo>
                    <a:pt x="1805" y="940"/>
                  </a:lnTo>
                  <a:lnTo>
                    <a:pt x="1835" y="891"/>
                  </a:lnTo>
                  <a:lnTo>
                    <a:pt x="1860" y="839"/>
                  </a:lnTo>
                  <a:lnTo>
                    <a:pt x="1882" y="784"/>
                  </a:lnTo>
                  <a:lnTo>
                    <a:pt x="1896" y="726"/>
                  </a:lnTo>
                  <a:lnTo>
                    <a:pt x="1904" y="665"/>
                  </a:lnTo>
                  <a:lnTo>
                    <a:pt x="1907" y="602"/>
                  </a:lnTo>
                  <a:lnTo>
                    <a:pt x="1898" y="602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199"/>
            <p:cNvSpPr>
              <a:spLocks/>
            </p:cNvSpPr>
            <p:nvPr/>
          </p:nvSpPr>
          <p:spPr bwMode="auto">
            <a:xfrm>
              <a:off x="4395788" y="3963988"/>
              <a:ext cx="185738" cy="261938"/>
            </a:xfrm>
            <a:custGeom>
              <a:avLst/>
              <a:gdLst>
                <a:gd name="T0" fmla="*/ 734 w 821"/>
                <a:gd name="T1" fmla="*/ 0 h 1152"/>
                <a:gd name="T2" fmla="*/ 722 w 821"/>
                <a:gd name="T3" fmla="*/ 559 h 1152"/>
                <a:gd name="T4" fmla="*/ 659 w 821"/>
                <a:gd name="T5" fmla="*/ 505 h 1152"/>
                <a:gd name="T6" fmla="*/ 600 w 821"/>
                <a:gd name="T7" fmla="*/ 449 h 1152"/>
                <a:gd name="T8" fmla="*/ 542 w 821"/>
                <a:gd name="T9" fmla="*/ 389 h 1152"/>
                <a:gd name="T10" fmla="*/ 490 w 821"/>
                <a:gd name="T11" fmla="*/ 329 h 1152"/>
                <a:gd name="T12" fmla="*/ 437 w 821"/>
                <a:gd name="T13" fmla="*/ 262 h 1152"/>
                <a:gd name="T14" fmla="*/ 387 w 821"/>
                <a:gd name="T15" fmla="*/ 197 h 1152"/>
                <a:gd name="T16" fmla="*/ 341 w 821"/>
                <a:gd name="T17" fmla="*/ 129 h 1152"/>
                <a:gd name="T18" fmla="*/ 297 w 821"/>
                <a:gd name="T19" fmla="*/ 54 h 1152"/>
                <a:gd name="T20" fmla="*/ 265 w 821"/>
                <a:gd name="T21" fmla="*/ 77 h 1152"/>
                <a:gd name="T22" fmla="*/ 231 w 821"/>
                <a:gd name="T23" fmla="*/ 98 h 1152"/>
                <a:gd name="T24" fmla="*/ 201 w 821"/>
                <a:gd name="T25" fmla="*/ 123 h 1152"/>
                <a:gd name="T26" fmla="*/ 171 w 821"/>
                <a:gd name="T27" fmla="*/ 151 h 1152"/>
                <a:gd name="T28" fmla="*/ 135 w 821"/>
                <a:gd name="T29" fmla="*/ 192 h 1152"/>
                <a:gd name="T30" fmla="*/ 99 w 821"/>
                <a:gd name="T31" fmla="*/ 239 h 1152"/>
                <a:gd name="T32" fmla="*/ 69 w 821"/>
                <a:gd name="T33" fmla="*/ 285 h 1152"/>
                <a:gd name="T34" fmla="*/ 45 w 821"/>
                <a:gd name="T35" fmla="*/ 337 h 1152"/>
                <a:gd name="T36" fmla="*/ 25 w 821"/>
                <a:gd name="T37" fmla="*/ 392 h 1152"/>
                <a:gd name="T38" fmla="*/ 11 w 821"/>
                <a:gd name="T39" fmla="*/ 447 h 1152"/>
                <a:gd name="T40" fmla="*/ 4 w 821"/>
                <a:gd name="T41" fmla="*/ 505 h 1152"/>
                <a:gd name="T42" fmla="*/ 0 w 821"/>
                <a:gd name="T43" fmla="*/ 564 h 1152"/>
                <a:gd name="T44" fmla="*/ 4 w 821"/>
                <a:gd name="T45" fmla="*/ 625 h 1152"/>
                <a:gd name="T46" fmla="*/ 11 w 821"/>
                <a:gd name="T47" fmla="*/ 683 h 1152"/>
                <a:gd name="T48" fmla="*/ 25 w 821"/>
                <a:gd name="T49" fmla="*/ 740 h 1152"/>
                <a:gd name="T50" fmla="*/ 45 w 821"/>
                <a:gd name="T51" fmla="*/ 792 h 1152"/>
                <a:gd name="T52" fmla="*/ 69 w 821"/>
                <a:gd name="T53" fmla="*/ 845 h 1152"/>
                <a:gd name="T54" fmla="*/ 99 w 821"/>
                <a:gd name="T55" fmla="*/ 893 h 1152"/>
                <a:gd name="T56" fmla="*/ 135 w 821"/>
                <a:gd name="T57" fmla="*/ 938 h 1152"/>
                <a:gd name="T58" fmla="*/ 171 w 821"/>
                <a:gd name="T59" fmla="*/ 979 h 1152"/>
                <a:gd name="T60" fmla="*/ 212 w 821"/>
                <a:gd name="T61" fmla="*/ 1017 h 1152"/>
                <a:gd name="T62" fmla="*/ 259 w 821"/>
                <a:gd name="T63" fmla="*/ 1053 h 1152"/>
                <a:gd name="T64" fmla="*/ 308 w 821"/>
                <a:gd name="T65" fmla="*/ 1080 h 1152"/>
                <a:gd name="T66" fmla="*/ 358 w 821"/>
                <a:gd name="T67" fmla="*/ 1105 h 1152"/>
                <a:gd name="T68" fmla="*/ 412 w 821"/>
                <a:gd name="T69" fmla="*/ 1125 h 1152"/>
                <a:gd name="T70" fmla="*/ 468 w 821"/>
                <a:gd name="T71" fmla="*/ 1141 h 1152"/>
                <a:gd name="T72" fmla="*/ 528 w 821"/>
                <a:gd name="T73" fmla="*/ 1149 h 1152"/>
                <a:gd name="T74" fmla="*/ 589 w 821"/>
                <a:gd name="T75" fmla="*/ 1152 h 1152"/>
                <a:gd name="T76" fmla="*/ 704 w 821"/>
                <a:gd name="T77" fmla="*/ 1152 h 1152"/>
                <a:gd name="T78" fmla="*/ 720 w 821"/>
                <a:gd name="T79" fmla="*/ 1127 h 1152"/>
                <a:gd name="T80" fmla="*/ 734 w 821"/>
                <a:gd name="T81" fmla="*/ 1100 h 1152"/>
                <a:gd name="T82" fmla="*/ 762 w 821"/>
                <a:gd name="T83" fmla="*/ 1042 h 1152"/>
                <a:gd name="T84" fmla="*/ 781 w 821"/>
                <a:gd name="T85" fmla="*/ 981 h 1152"/>
                <a:gd name="T86" fmla="*/ 797 w 821"/>
                <a:gd name="T87" fmla="*/ 916 h 1152"/>
                <a:gd name="T88" fmla="*/ 808 w 821"/>
                <a:gd name="T89" fmla="*/ 850 h 1152"/>
                <a:gd name="T90" fmla="*/ 816 w 821"/>
                <a:gd name="T91" fmla="*/ 782 h 1152"/>
                <a:gd name="T92" fmla="*/ 821 w 821"/>
                <a:gd name="T93" fmla="*/ 713 h 1152"/>
                <a:gd name="T94" fmla="*/ 821 w 821"/>
                <a:gd name="T95" fmla="*/ 641 h 1152"/>
                <a:gd name="T96" fmla="*/ 821 w 821"/>
                <a:gd name="T97" fmla="*/ 564 h 1152"/>
                <a:gd name="T98" fmla="*/ 816 w 821"/>
                <a:gd name="T99" fmla="*/ 490 h 1152"/>
                <a:gd name="T100" fmla="*/ 811 w 821"/>
                <a:gd name="T101" fmla="*/ 413 h 1152"/>
                <a:gd name="T102" fmla="*/ 800 w 821"/>
                <a:gd name="T103" fmla="*/ 340 h 1152"/>
                <a:gd name="T104" fmla="*/ 792 w 821"/>
                <a:gd name="T105" fmla="*/ 268 h 1152"/>
                <a:gd name="T106" fmla="*/ 781 w 821"/>
                <a:gd name="T107" fmla="*/ 205 h 1152"/>
                <a:gd name="T108" fmla="*/ 758 w 821"/>
                <a:gd name="T109" fmla="*/ 93 h 1152"/>
                <a:gd name="T110" fmla="*/ 740 w 821"/>
                <a:gd name="T111" fmla="*/ 14 h 1152"/>
                <a:gd name="T112" fmla="*/ 734 w 821"/>
                <a:gd name="T113" fmla="*/ 0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21" h="1152">
                  <a:moveTo>
                    <a:pt x="734" y="0"/>
                  </a:moveTo>
                  <a:lnTo>
                    <a:pt x="722" y="559"/>
                  </a:lnTo>
                  <a:lnTo>
                    <a:pt x="659" y="505"/>
                  </a:lnTo>
                  <a:lnTo>
                    <a:pt x="600" y="449"/>
                  </a:lnTo>
                  <a:lnTo>
                    <a:pt x="542" y="389"/>
                  </a:lnTo>
                  <a:lnTo>
                    <a:pt x="490" y="329"/>
                  </a:lnTo>
                  <a:lnTo>
                    <a:pt x="437" y="262"/>
                  </a:lnTo>
                  <a:lnTo>
                    <a:pt x="387" y="197"/>
                  </a:lnTo>
                  <a:lnTo>
                    <a:pt x="341" y="129"/>
                  </a:lnTo>
                  <a:lnTo>
                    <a:pt x="297" y="54"/>
                  </a:lnTo>
                  <a:lnTo>
                    <a:pt x="265" y="77"/>
                  </a:lnTo>
                  <a:lnTo>
                    <a:pt x="231" y="98"/>
                  </a:lnTo>
                  <a:lnTo>
                    <a:pt x="201" y="123"/>
                  </a:lnTo>
                  <a:lnTo>
                    <a:pt x="171" y="151"/>
                  </a:lnTo>
                  <a:lnTo>
                    <a:pt x="135" y="192"/>
                  </a:lnTo>
                  <a:lnTo>
                    <a:pt x="99" y="239"/>
                  </a:lnTo>
                  <a:lnTo>
                    <a:pt x="69" y="285"/>
                  </a:lnTo>
                  <a:lnTo>
                    <a:pt x="45" y="337"/>
                  </a:lnTo>
                  <a:lnTo>
                    <a:pt x="25" y="392"/>
                  </a:lnTo>
                  <a:lnTo>
                    <a:pt x="11" y="447"/>
                  </a:lnTo>
                  <a:lnTo>
                    <a:pt x="4" y="505"/>
                  </a:lnTo>
                  <a:lnTo>
                    <a:pt x="0" y="564"/>
                  </a:lnTo>
                  <a:lnTo>
                    <a:pt x="4" y="625"/>
                  </a:lnTo>
                  <a:lnTo>
                    <a:pt x="11" y="683"/>
                  </a:lnTo>
                  <a:lnTo>
                    <a:pt x="25" y="740"/>
                  </a:lnTo>
                  <a:lnTo>
                    <a:pt x="45" y="792"/>
                  </a:lnTo>
                  <a:lnTo>
                    <a:pt x="69" y="845"/>
                  </a:lnTo>
                  <a:lnTo>
                    <a:pt x="99" y="893"/>
                  </a:lnTo>
                  <a:lnTo>
                    <a:pt x="135" y="938"/>
                  </a:lnTo>
                  <a:lnTo>
                    <a:pt x="171" y="979"/>
                  </a:lnTo>
                  <a:lnTo>
                    <a:pt x="212" y="1017"/>
                  </a:lnTo>
                  <a:lnTo>
                    <a:pt x="259" y="1053"/>
                  </a:lnTo>
                  <a:lnTo>
                    <a:pt x="308" y="1080"/>
                  </a:lnTo>
                  <a:lnTo>
                    <a:pt x="358" y="1105"/>
                  </a:lnTo>
                  <a:lnTo>
                    <a:pt x="412" y="1125"/>
                  </a:lnTo>
                  <a:lnTo>
                    <a:pt x="468" y="1141"/>
                  </a:lnTo>
                  <a:lnTo>
                    <a:pt x="528" y="1149"/>
                  </a:lnTo>
                  <a:lnTo>
                    <a:pt x="589" y="1152"/>
                  </a:lnTo>
                  <a:lnTo>
                    <a:pt x="704" y="1152"/>
                  </a:lnTo>
                  <a:lnTo>
                    <a:pt x="720" y="1127"/>
                  </a:lnTo>
                  <a:lnTo>
                    <a:pt x="734" y="1100"/>
                  </a:lnTo>
                  <a:lnTo>
                    <a:pt x="762" y="1042"/>
                  </a:lnTo>
                  <a:lnTo>
                    <a:pt x="781" y="981"/>
                  </a:lnTo>
                  <a:lnTo>
                    <a:pt x="797" y="916"/>
                  </a:lnTo>
                  <a:lnTo>
                    <a:pt x="808" y="850"/>
                  </a:lnTo>
                  <a:lnTo>
                    <a:pt x="816" y="782"/>
                  </a:lnTo>
                  <a:lnTo>
                    <a:pt x="821" y="713"/>
                  </a:lnTo>
                  <a:lnTo>
                    <a:pt x="821" y="641"/>
                  </a:lnTo>
                  <a:lnTo>
                    <a:pt x="821" y="564"/>
                  </a:lnTo>
                  <a:lnTo>
                    <a:pt x="816" y="490"/>
                  </a:lnTo>
                  <a:lnTo>
                    <a:pt x="811" y="413"/>
                  </a:lnTo>
                  <a:lnTo>
                    <a:pt x="800" y="340"/>
                  </a:lnTo>
                  <a:lnTo>
                    <a:pt x="792" y="268"/>
                  </a:lnTo>
                  <a:lnTo>
                    <a:pt x="781" y="205"/>
                  </a:lnTo>
                  <a:lnTo>
                    <a:pt x="758" y="93"/>
                  </a:lnTo>
                  <a:lnTo>
                    <a:pt x="740" y="14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200"/>
            <p:cNvSpPr>
              <a:spLocks/>
            </p:cNvSpPr>
            <p:nvPr/>
          </p:nvSpPr>
          <p:spPr bwMode="auto">
            <a:xfrm>
              <a:off x="4394201" y="3975100"/>
              <a:ext cx="160338" cy="252413"/>
            </a:xfrm>
            <a:custGeom>
              <a:avLst/>
              <a:gdLst>
                <a:gd name="T0" fmla="*/ 268 w 711"/>
                <a:gd name="T1" fmla="*/ 20 h 1112"/>
                <a:gd name="T2" fmla="*/ 205 w 711"/>
                <a:gd name="T3" fmla="*/ 67 h 1112"/>
                <a:gd name="T4" fmla="*/ 150 w 711"/>
                <a:gd name="T5" fmla="*/ 122 h 1112"/>
                <a:gd name="T6" fmla="*/ 104 w 711"/>
                <a:gd name="T7" fmla="*/ 182 h 1112"/>
                <a:gd name="T8" fmla="*/ 63 w 711"/>
                <a:gd name="T9" fmla="*/ 248 h 1112"/>
                <a:gd name="T10" fmla="*/ 32 w 711"/>
                <a:gd name="T11" fmla="*/ 319 h 1112"/>
                <a:gd name="T12" fmla="*/ 11 w 711"/>
                <a:gd name="T13" fmla="*/ 396 h 1112"/>
                <a:gd name="T14" fmla="*/ 0 w 711"/>
                <a:gd name="T15" fmla="*/ 475 h 1112"/>
                <a:gd name="T16" fmla="*/ 2 w 711"/>
                <a:gd name="T17" fmla="*/ 577 h 1112"/>
                <a:gd name="T18" fmla="*/ 24 w 711"/>
                <a:gd name="T19" fmla="*/ 694 h 1112"/>
                <a:gd name="T20" fmla="*/ 70 w 711"/>
                <a:gd name="T21" fmla="*/ 802 h 1112"/>
                <a:gd name="T22" fmla="*/ 133 w 711"/>
                <a:gd name="T23" fmla="*/ 895 h 1112"/>
                <a:gd name="T24" fmla="*/ 216 w 711"/>
                <a:gd name="T25" fmla="*/ 978 h 1112"/>
                <a:gd name="T26" fmla="*/ 310 w 711"/>
                <a:gd name="T27" fmla="*/ 1041 h 1112"/>
                <a:gd name="T28" fmla="*/ 417 w 711"/>
                <a:gd name="T29" fmla="*/ 1084 h 1112"/>
                <a:gd name="T30" fmla="*/ 533 w 711"/>
                <a:gd name="T31" fmla="*/ 1109 h 1112"/>
                <a:gd name="T32" fmla="*/ 708 w 711"/>
                <a:gd name="T33" fmla="*/ 1112 h 1112"/>
                <a:gd name="T34" fmla="*/ 711 w 711"/>
                <a:gd name="T35" fmla="*/ 1104 h 1112"/>
                <a:gd name="T36" fmla="*/ 535 w 711"/>
                <a:gd name="T37" fmla="*/ 1101 h 1112"/>
                <a:gd name="T38" fmla="*/ 419 w 711"/>
                <a:gd name="T39" fmla="*/ 1077 h 1112"/>
                <a:gd name="T40" fmla="*/ 315 w 711"/>
                <a:gd name="T41" fmla="*/ 1032 h 1112"/>
                <a:gd name="T42" fmla="*/ 219 w 711"/>
                <a:gd name="T43" fmla="*/ 969 h 1112"/>
                <a:gd name="T44" fmla="*/ 142 w 711"/>
                <a:gd name="T45" fmla="*/ 890 h 1112"/>
                <a:gd name="T46" fmla="*/ 76 w 711"/>
                <a:gd name="T47" fmla="*/ 797 h 1112"/>
                <a:gd name="T48" fmla="*/ 32 w 711"/>
                <a:gd name="T49" fmla="*/ 692 h 1112"/>
                <a:gd name="T50" fmla="*/ 11 w 711"/>
                <a:gd name="T51" fmla="*/ 577 h 1112"/>
                <a:gd name="T52" fmla="*/ 11 w 711"/>
                <a:gd name="T53" fmla="*/ 457 h 1112"/>
                <a:gd name="T54" fmla="*/ 32 w 711"/>
                <a:gd name="T55" fmla="*/ 344 h 1112"/>
                <a:gd name="T56" fmla="*/ 76 w 711"/>
                <a:gd name="T57" fmla="*/ 237 h 1112"/>
                <a:gd name="T58" fmla="*/ 142 w 711"/>
                <a:gd name="T59" fmla="*/ 144 h 1112"/>
                <a:gd name="T60" fmla="*/ 208 w 711"/>
                <a:gd name="T61" fmla="*/ 75 h 1112"/>
                <a:gd name="T62" fmla="*/ 272 w 711"/>
                <a:gd name="T63" fmla="*/ 29 h 1112"/>
                <a:gd name="T64" fmla="*/ 301 w 711"/>
                <a:gd name="T65" fmla="*/ 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1" h="1112">
                  <a:moveTo>
                    <a:pt x="301" y="0"/>
                  </a:moveTo>
                  <a:lnTo>
                    <a:pt x="268" y="20"/>
                  </a:lnTo>
                  <a:lnTo>
                    <a:pt x="236" y="42"/>
                  </a:lnTo>
                  <a:lnTo>
                    <a:pt x="205" y="67"/>
                  </a:lnTo>
                  <a:lnTo>
                    <a:pt x="178" y="92"/>
                  </a:lnTo>
                  <a:lnTo>
                    <a:pt x="150" y="122"/>
                  </a:lnTo>
                  <a:lnTo>
                    <a:pt x="126" y="149"/>
                  </a:lnTo>
                  <a:lnTo>
                    <a:pt x="104" y="182"/>
                  </a:lnTo>
                  <a:lnTo>
                    <a:pt x="81" y="214"/>
                  </a:lnTo>
                  <a:lnTo>
                    <a:pt x="63" y="248"/>
                  </a:lnTo>
                  <a:lnTo>
                    <a:pt x="45" y="284"/>
                  </a:lnTo>
                  <a:lnTo>
                    <a:pt x="32" y="319"/>
                  </a:lnTo>
                  <a:lnTo>
                    <a:pt x="21" y="358"/>
                  </a:lnTo>
                  <a:lnTo>
                    <a:pt x="11" y="396"/>
                  </a:lnTo>
                  <a:lnTo>
                    <a:pt x="5" y="434"/>
                  </a:lnTo>
                  <a:lnTo>
                    <a:pt x="0" y="475"/>
                  </a:lnTo>
                  <a:lnTo>
                    <a:pt x="0" y="516"/>
                  </a:lnTo>
                  <a:lnTo>
                    <a:pt x="2" y="577"/>
                  </a:lnTo>
                  <a:lnTo>
                    <a:pt x="11" y="637"/>
                  </a:lnTo>
                  <a:lnTo>
                    <a:pt x="24" y="694"/>
                  </a:lnTo>
                  <a:lnTo>
                    <a:pt x="45" y="750"/>
                  </a:lnTo>
                  <a:lnTo>
                    <a:pt x="70" y="802"/>
                  </a:lnTo>
                  <a:lnTo>
                    <a:pt x="101" y="849"/>
                  </a:lnTo>
                  <a:lnTo>
                    <a:pt x="133" y="895"/>
                  </a:lnTo>
                  <a:lnTo>
                    <a:pt x="173" y="939"/>
                  </a:lnTo>
                  <a:lnTo>
                    <a:pt x="216" y="978"/>
                  </a:lnTo>
                  <a:lnTo>
                    <a:pt x="261" y="1011"/>
                  </a:lnTo>
                  <a:lnTo>
                    <a:pt x="310" y="1041"/>
                  </a:lnTo>
                  <a:lnTo>
                    <a:pt x="362" y="1066"/>
                  </a:lnTo>
                  <a:lnTo>
                    <a:pt x="417" y="1084"/>
                  </a:lnTo>
                  <a:lnTo>
                    <a:pt x="475" y="1101"/>
                  </a:lnTo>
                  <a:lnTo>
                    <a:pt x="533" y="1109"/>
                  </a:lnTo>
                  <a:lnTo>
                    <a:pt x="596" y="1112"/>
                  </a:lnTo>
                  <a:lnTo>
                    <a:pt x="708" y="1112"/>
                  </a:lnTo>
                  <a:lnTo>
                    <a:pt x="708" y="1106"/>
                  </a:lnTo>
                  <a:lnTo>
                    <a:pt x="711" y="1104"/>
                  </a:lnTo>
                  <a:lnTo>
                    <a:pt x="596" y="1104"/>
                  </a:lnTo>
                  <a:lnTo>
                    <a:pt x="535" y="1101"/>
                  </a:lnTo>
                  <a:lnTo>
                    <a:pt x="475" y="1093"/>
                  </a:lnTo>
                  <a:lnTo>
                    <a:pt x="419" y="1077"/>
                  </a:lnTo>
                  <a:lnTo>
                    <a:pt x="365" y="1057"/>
                  </a:lnTo>
                  <a:lnTo>
                    <a:pt x="315" y="1032"/>
                  </a:lnTo>
                  <a:lnTo>
                    <a:pt x="266" y="1005"/>
                  </a:lnTo>
                  <a:lnTo>
                    <a:pt x="219" y="969"/>
                  </a:lnTo>
                  <a:lnTo>
                    <a:pt x="178" y="931"/>
                  </a:lnTo>
                  <a:lnTo>
                    <a:pt x="142" y="890"/>
                  </a:lnTo>
                  <a:lnTo>
                    <a:pt x="106" y="845"/>
                  </a:lnTo>
                  <a:lnTo>
                    <a:pt x="76" y="797"/>
                  </a:lnTo>
                  <a:lnTo>
                    <a:pt x="52" y="744"/>
                  </a:lnTo>
                  <a:lnTo>
                    <a:pt x="32" y="692"/>
                  </a:lnTo>
                  <a:lnTo>
                    <a:pt x="18" y="635"/>
                  </a:lnTo>
                  <a:lnTo>
                    <a:pt x="11" y="577"/>
                  </a:lnTo>
                  <a:lnTo>
                    <a:pt x="7" y="516"/>
                  </a:lnTo>
                  <a:lnTo>
                    <a:pt x="11" y="457"/>
                  </a:lnTo>
                  <a:lnTo>
                    <a:pt x="18" y="399"/>
                  </a:lnTo>
                  <a:lnTo>
                    <a:pt x="32" y="344"/>
                  </a:lnTo>
                  <a:lnTo>
                    <a:pt x="52" y="289"/>
                  </a:lnTo>
                  <a:lnTo>
                    <a:pt x="76" y="237"/>
                  </a:lnTo>
                  <a:lnTo>
                    <a:pt x="106" y="191"/>
                  </a:lnTo>
                  <a:lnTo>
                    <a:pt x="142" y="144"/>
                  </a:lnTo>
                  <a:lnTo>
                    <a:pt x="178" y="103"/>
                  </a:lnTo>
                  <a:lnTo>
                    <a:pt x="208" y="75"/>
                  </a:lnTo>
                  <a:lnTo>
                    <a:pt x="238" y="50"/>
                  </a:lnTo>
                  <a:lnTo>
                    <a:pt x="272" y="29"/>
                  </a:lnTo>
                  <a:lnTo>
                    <a:pt x="304" y="6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201"/>
            <p:cNvSpPr>
              <a:spLocks/>
            </p:cNvSpPr>
            <p:nvPr/>
          </p:nvSpPr>
          <p:spPr bwMode="auto">
            <a:xfrm>
              <a:off x="4694238" y="4176713"/>
              <a:ext cx="74613" cy="49213"/>
            </a:xfrm>
            <a:custGeom>
              <a:avLst/>
              <a:gdLst>
                <a:gd name="T0" fmla="*/ 57 w 329"/>
                <a:gd name="T1" fmla="*/ 0 h 214"/>
                <a:gd name="T2" fmla="*/ 41 w 329"/>
                <a:gd name="T3" fmla="*/ 74 h 214"/>
                <a:gd name="T4" fmla="*/ 23 w 329"/>
                <a:gd name="T5" fmla="*/ 135 h 214"/>
                <a:gd name="T6" fmla="*/ 0 w 329"/>
                <a:gd name="T7" fmla="*/ 214 h 214"/>
                <a:gd name="T8" fmla="*/ 46 w 329"/>
                <a:gd name="T9" fmla="*/ 209 h 214"/>
                <a:gd name="T10" fmla="*/ 90 w 329"/>
                <a:gd name="T11" fmla="*/ 200 h 214"/>
                <a:gd name="T12" fmla="*/ 133 w 329"/>
                <a:gd name="T13" fmla="*/ 189 h 214"/>
                <a:gd name="T14" fmla="*/ 175 w 329"/>
                <a:gd name="T15" fmla="*/ 176 h 214"/>
                <a:gd name="T16" fmla="*/ 216 w 329"/>
                <a:gd name="T17" fmla="*/ 159 h 214"/>
                <a:gd name="T18" fmla="*/ 255 w 329"/>
                <a:gd name="T19" fmla="*/ 140 h 214"/>
                <a:gd name="T20" fmla="*/ 293 w 329"/>
                <a:gd name="T21" fmla="*/ 115 h 214"/>
                <a:gd name="T22" fmla="*/ 329 w 329"/>
                <a:gd name="T23" fmla="*/ 90 h 214"/>
                <a:gd name="T24" fmla="*/ 261 w 329"/>
                <a:gd name="T25" fmla="*/ 68 h 214"/>
                <a:gd name="T26" fmla="*/ 191 w 329"/>
                <a:gd name="T27" fmla="*/ 47 h 214"/>
                <a:gd name="T28" fmla="*/ 122 w 329"/>
                <a:gd name="T29" fmla="*/ 25 h 214"/>
                <a:gd name="T30" fmla="*/ 57 w 329"/>
                <a:gd name="T31" fmla="*/ 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9" h="214">
                  <a:moveTo>
                    <a:pt x="57" y="0"/>
                  </a:moveTo>
                  <a:lnTo>
                    <a:pt x="41" y="74"/>
                  </a:lnTo>
                  <a:lnTo>
                    <a:pt x="23" y="135"/>
                  </a:lnTo>
                  <a:lnTo>
                    <a:pt x="0" y="214"/>
                  </a:lnTo>
                  <a:lnTo>
                    <a:pt x="46" y="209"/>
                  </a:lnTo>
                  <a:lnTo>
                    <a:pt x="90" y="200"/>
                  </a:lnTo>
                  <a:lnTo>
                    <a:pt x="133" y="189"/>
                  </a:lnTo>
                  <a:lnTo>
                    <a:pt x="175" y="176"/>
                  </a:lnTo>
                  <a:lnTo>
                    <a:pt x="216" y="159"/>
                  </a:lnTo>
                  <a:lnTo>
                    <a:pt x="255" y="140"/>
                  </a:lnTo>
                  <a:lnTo>
                    <a:pt x="293" y="115"/>
                  </a:lnTo>
                  <a:lnTo>
                    <a:pt x="329" y="90"/>
                  </a:lnTo>
                  <a:lnTo>
                    <a:pt x="261" y="68"/>
                  </a:lnTo>
                  <a:lnTo>
                    <a:pt x="191" y="47"/>
                  </a:lnTo>
                  <a:lnTo>
                    <a:pt x="122" y="25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608F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202"/>
            <p:cNvSpPr>
              <a:spLocks/>
            </p:cNvSpPr>
            <p:nvPr/>
          </p:nvSpPr>
          <p:spPr bwMode="auto">
            <a:xfrm>
              <a:off x="4694238" y="4197350"/>
              <a:ext cx="76200" cy="30163"/>
            </a:xfrm>
            <a:custGeom>
              <a:avLst/>
              <a:gdLst>
                <a:gd name="T0" fmla="*/ 333 w 341"/>
                <a:gd name="T1" fmla="*/ 0 h 132"/>
                <a:gd name="T2" fmla="*/ 297 w 341"/>
                <a:gd name="T3" fmla="*/ 25 h 132"/>
                <a:gd name="T4" fmla="*/ 259 w 341"/>
                <a:gd name="T5" fmla="*/ 50 h 132"/>
                <a:gd name="T6" fmla="*/ 220 w 341"/>
                <a:gd name="T7" fmla="*/ 69 h 132"/>
                <a:gd name="T8" fmla="*/ 179 w 341"/>
                <a:gd name="T9" fmla="*/ 86 h 132"/>
                <a:gd name="T10" fmla="*/ 137 w 341"/>
                <a:gd name="T11" fmla="*/ 99 h 132"/>
                <a:gd name="T12" fmla="*/ 94 w 341"/>
                <a:gd name="T13" fmla="*/ 110 h 132"/>
                <a:gd name="T14" fmla="*/ 50 w 341"/>
                <a:gd name="T15" fmla="*/ 119 h 132"/>
                <a:gd name="T16" fmla="*/ 4 w 341"/>
                <a:gd name="T17" fmla="*/ 124 h 132"/>
                <a:gd name="T18" fmla="*/ 0 w 341"/>
                <a:gd name="T19" fmla="*/ 132 h 132"/>
                <a:gd name="T20" fmla="*/ 47 w 341"/>
                <a:gd name="T21" fmla="*/ 126 h 132"/>
                <a:gd name="T22" fmla="*/ 94 w 341"/>
                <a:gd name="T23" fmla="*/ 119 h 132"/>
                <a:gd name="T24" fmla="*/ 141 w 341"/>
                <a:gd name="T25" fmla="*/ 108 h 132"/>
                <a:gd name="T26" fmla="*/ 184 w 341"/>
                <a:gd name="T27" fmla="*/ 94 h 132"/>
                <a:gd name="T28" fmla="*/ 225 w 341"/>
                <a:gd name="T29" fmla="*/ 74 h 132"/>
                <a:gd name="T30" fmla="*/ 267 w 341"/>
                <a:gd name="T31" fmla="*/ 56 h 132"/>
                <a:gd name="T32" fmla="*/ 306 w 341"/>
                <a:gd name="T33" fmla="*/ 31 h 132"/>
                <a:gd name="T34" fmla="*/ 341 w 341"/>
                <a:gd name="T35" fmla="*/ 3 h 132"/>
                <a:gd name="T36" fmla="*/ 333 w 341"/>
                <a:gd name="T37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1" h="132">
                  <a:moveTo>
                    <a:pt x="333" y="0"/>
                  </a:moveTo>
                  <a:lnTo>
                    <a:pt x="297" y="25"/>
                  </a:lnTo>
                  <a:lnTo>
                    <a:pt x="259" y="50"/>
                  </a:lnTo>
                  <a:lnTo>
                    <a:pt x="220" y="69"/>
                  </a:lnTo>
                  <a:lnTo>
                    <a:pt x="179" y="86"/>
                  </a:lnTo>
                  <a:lnTo>
                    <a:pt x="137" y="99"/>
                  </a:lnTo>
                  <a:lnTo>
                    <a:pt x="94" y="110"/>
                  </a:lnTo>
                  <a:lnTo>
                    <a:pt x="50" y="119"/>
                  </a:lnTo>
                  <a:lnTo>
                    <a:pt x="4" y="124"/>
                  </a:lnTo>
                  <a:lnTo>
                    <a:pt x="0" y="132"/>
                  </a:lnTo>
                  <a:lnTo>
                    <a:pt x="47" y="126"/>
                  </a:lnTo>
                  <a:lnTo>
                    <a:pt x="94" y="119"/>
                  </a:lnTo>
                  <a:lnTo>
                    <a:pt x="141" y="108"/>
                  </a:lnTo>
                  <a:lnTo>
                    <a:pt x="184" y="94"/>
                  </a:lnTo>
                  <a:lnTo>
                    <a:pt x="225" y="74"/>
                  </a:lnTo>
                  <a:lnTo>
                    <a:pt x="267" y="56"/>
                  </a:lnTo>
                  <a:lnTo>
                    <a:pt x="306" y="31"/>
                  </a:lnTo>
                  <a:lnTo>
                    <a:pt x="341" y="3"/>
                  </a:lnTo>
                  <a:lnTo>
                    <a:pt x="333" y="0"/>
                  </a:lnTo>
                  <a:close/>
                </a:path>
              </a:pathLst>
            </a:custGeom>
            <a:solidFill>
              <a:srgbClr val="4D3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203"/>
            <p:cNvSpPr>
              <a:spLocks/>
            </p:cNvSpPr>
            <p:nvPr/>
          </p:nvSpPr>
          <p:spPr bwMode="auto">
            <a:xfrm>
              <a:off x="4556126" y="3957638"/>
              <a:ext cx="139700" cy="280988"/>
            </a:xfrm>
            <a:custGeom>
              <a:avLst/>
              <a:gdLst>
                <a:gd name="T0" fmla="*/ 31 w 621"/>
                <a:gd name="T1" fmla="*/ 0 h 1241"/>
                <a:gd name="T2" fmla="*/ 41 w 621"/>
                <a:gd name="T3" fmla="*/ 45 h 1241"/>
                <a:gd name="T4" fmla="*/ 66 w 621"/>
                <a:gd name="T5" fmla="*/ 157 h 1241"/>
                <a:gd name="T6" fmla="*/ 83 w 621"/>
                <a:gd name="T7" fmla="*/ 234 h 1241"/>
                <a:gd name="T8" fmla="*/ 97 w 621"/>
                <a:gd name="T9" fmla="*/ 322 h 1241"/>
                <a:gd name="T10" fmla="*/ 110 w 621"/>
                <a:gd name="T11" fmla="*/ 417 h 1241"/>
                <a:gd name="T12" fmla="*/ 119 w 621"/>
                <a:gd name="T13" fmla="*/ 521 h 1241"/>
                <a:gd name="T14" fmla="*/ 124 w 621"/>
                <a:gd name="T15" fmla="*/ 609 h 1241"/>
                <a:gd name="T16" fmla="*/ 124 w 621"/>
                <a:gd name="T17" fmla="*/ 700 h 1241"/>
                <a:gd name="T18" fmla="*/ 121 w 621"/>
                <a:gd name="T19" fmla="*/ 791 h 1241"/>
                <a:gd name="T20" fmla="*/ 110 w 621"/>
                <a:gd name="T21" fmla="*/ 878 h 1241"/>
                <a:gd name="T22" fmla="*/ 105 w 621"/>
                <a:gd name="T23" fmla="*/ 922 h 1241"/>
                <a:gd name="T24" fmla="*/ 97 w 621"/>
                <a:gd name="T25" fmla="*/ 966 h 1241"/>
                <a:gd name="T26" fmla="*/ 86 w 621"/>
                <a:gd name="T27" fmla="*/ 1007 h 1241"/>
                <a:gd name="T28" fmla="*/ 72 w 621"/>
                <a:gd name="T29" fmla="*/ 1046 h 1241"/>
                <a:gd name="T30" fmla="*/ 58 w 621"/>
                <a:gd name="T31" fmla="*/ 1084 h 1241"/>
                <a:gd name="T32" fmla="*/ 41 w 621"/>
                <a:gd name="T33" fmla="*/ 1122 h 1241"/>
                <a:gd name="T34" fmla="*/ 23 w 621"/>
                <a:gd name="T35" fmla="*/ 1158 h 1241"/>
                <a:gd name="T36" fmla="*/ 0 w 621"/>
                <a:gd name="T37" fmla="*/ 1191 h 1241"/>
                <a:gd name="T38" fmla="*/ 11 w 621"/>
                <a:gd name="T39" fmla="*/ 1197 h 1241"/>
                <a:gd name="T40" fmla="*/ 39 w 621"/>
                <a:gd name="T41" fmla="*/ 1208 h 1241"/>
                <a:gd name="T42" fmla="*/ 83 w 621"/>
                <a:gd name="T43" fmla="*/ 1221 h 1241"/>
                <a:gd name="T44" fmla="*/ 110 w 621"/>
                <a:gd name="T45" fmla="*/ 1226 h 1241"/>
                <a:gd name="T46" fmla="*/ 140 w 621"/>
                <a:gd name="T47" fmla="*/ 1232 h 1241"/>
                <a:gd name="T48" fmla="*/ 176 w 621"/>
                <a:gd name="T49" fmla="*/ 1237 h 1241"/>
                <a:gd name="T50" fmla="*/ 214 w 621"/>
                <a:gd name="T51" fmla="*/ 1241 h 1241"/>
                <a:gd name="T52" fmla="*/ 259 w 621"/>
                <a:gd name="T53" fmla="*/ 1241 h 1241"/>
                <a:gd name="T54" fmla="*/ 302 w 621"/>
                <a:gd name="T55" fmla="*/ 1237 h 1241"/>
                <a:gd name="T56" fmla="*/ 352 w 621"/>
                <a:gd name="T57" fmla="*/ 1232 h 1241"/>
                <a:gd name="T58" fmla="*/ 405 w 621"/>
                <a:gd name="T59" fmla="*/ 1224 h 1241"/>
                <a:gd name="T60" fmla="*/ 459 w 621"/>
                <a:gd name="T61" fmla="*/ 1210 h 1241"/>
                <a:gd name="T62" fmla="*/ 517 w 621"/>
                <a:gd name="T63" fmla="*/ 1191 h 1241"/>
                <a:gd name="T64" fmla="*/ 528 w 621"/>
                <a:gd name="T65" fmla="*/ 1161 h 1241"/>
                <a:gd name="T66" fmla="*/ 556 w 621"/>
                <a:gd name="T67" fmla="*/ 1075 h 1241"/>
                <a:gd name="T68" fmla="*/ 569 w 621"/>
                <a:gd name="T69" fmla="*/ 1016 h 1241"/>
                <a:gd name="T70" fmla="*/ 585 w 621"/>
                <a:gd name="T71" fmla="*/ 947 h 1241"/>
                <a:gd name="T72" fmla="*/ 599 w 621"/>
                <a:gd name="T73" fmla="*/ 867 h 1241"/>
                <a:gd name="T74" fmla="*/ 610 w 621"/>
                <a:gd name="T75" fmla="*/ 782 h 1241"/>
                <a:gd name="T76" fmla="*/ 619 w 621"/>
                <a:gd name="T77" fmla="*/ 692 h 1241"/>
                <a:gd name="T78" fmla="*/ 621 w 621"/>
                <a:gd name="T79" fmla="*/ 595 h 1241"/>
                <a:gd name="T80" fmla="*/ 619 w 621"/>
                <a:gd name="T81" fmla="*/ 546 h 1241"/>
                <a:gd name="T82" fmla="*/ 619 w 621"/>
                <a:gd name="T83" fmla="*/ 497 h 1241"/>
                <a:gd name="T84" fmla="*/ 614 w 621"/>
                <a:gd name="T85" fmla="*/ 448 h 1241"/>
                <a:gd name="T86" fmla="*/ 608 w 621"/>
                <a:gd name="T87" fmla="*/ 398 h 1241"/>
                <a:gd name="T88" fmla="*/ 599 w 621"/>
                <a:gd name="T89" fmla="*/ 346 h 1241"/>
                <a:gd name="T90" fmla="*/ 589 w 621"/>
                <a:gd name="T91" fmla="*/ 297 h 1241"/>
                <a:gd name="T92" fmla="*/ 574 w 621"/>
                <a:gd name="T93" fmla="*/ 245 h 1241"/>
                <a:gd name="T94" fmla="*/ 561 w 621"/>
                <a:gd name="T95" fmla="*/ 195 h 1241"/>
                <a:gd name="T96" fmla="*/ 542 w 621"/>
                <a:gd name="T97" fmla="*/ 146 h 1241"/>
                <a:gd name="T98" fmla="*/ 520 w 621"/>
                <a:gd name="T99" fmla="*/ 97 h 1241"/>
                <a:gd name="T100" fmla="*/ 495 w 621"/>
                <a:gd name="T101" fmla="*/ 50 h 1241"/>
                <a:gd name="T102" fmla="*/ 468 w 621"/>
                <a:gd name="T103" fmla="*/ 0 h 1241"/>
                <a:gd name="T104" fmla="*/ 31 w 621"/>
                <a:gd name="T105" fmla="*/ 0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21" h="1241">
                  <a:moveTo>
                    <a:pt x="31" y="0"/>
                  </a:moveTo>
                  <a:lnTo>
                    <a:pt x="41" y="45"/>
                  </a:lnTo>
                  <a:lnTo>
                    <a:pt x="66" y="157"/>
                  </a:lnTo>
                  <a:lnTo>
                    <a:pt x="83" y="234"/>
                  </a:lnTo>
                  <a:lnTo>
                    <a:pt x="97" y="322"/>
                  </a:lnTo>
                  <a:lnTo>
                    <a:pt x="110" y="417"/>
                  </a:lnTo>
                  <a:lnTo>
                    <a:pt x="119" y="521"/>
                  </a:lnTo>
                  <a:lnTo>
                    <a:pt x="124" y="609"/>
                  </a:lnTo>
                  <a:lnTo>
                    <a:pt x="124" y="700"/>
                  </a:lnTo>
                  <a:lnTo>
                    <a:pt x="121" y="791"/>
                  </a:lnTo>
                  <a:lnTo>
                    <a:pt x="110" y="878"/>
                  </a:lnTo>
                  <a:lnTo>
                    <a:pt x="105" y="922"/>
                  </a:lnTo>
                  <a:lnTo>
                    <a:pt x="97" y="966"/>
                  </a:lnTo>
                  <a:lnTo>
                    <a:pt x="86" y="1007"/>
                  </a:lnTo>
                  <a:lnTo>
                    <a:pt x="72" y="1046"/>
                  </a:lnTo>
                  <a:lnTo>
                    <a:pt x="58" y="1084"/>
                  </a:lnTo>
                  <a:lnTo>
                    <a:pt x="41" y="1122"/>
                  </a:lnTo>
                  <a:lnTo>
                    <a:pt x="23" y="1158"/>
                  </a:lnTo>
                  <a:lnTo>
                    <a:pt x="0" y="1191"/>
                  </a:lnTo>
                  <a:lnTo>
                    <a:pt x="11" y="1197"/>
                  </a:lnTo>
                  <a:lnTo>
                    <a:pt x="39" y="1208"/>
                  </a:lnTo>
                  <a:lnTo>
                    <a:pt x="83" y="1221"/>
                  </a:lnTo>
                  <a:lnTo>
                    <a:pt x="110" y="1226"/>
                  </a:lnTo>
                  <a:lnTo>
                    <a:pt x="140" y="1232"/>
                  </a:lnTo>
                  <a:lnTo>
                    <a:pt x="176" y="1237"/>
                  </a:lnTo>
                  <a:lnTo>
                    <a:pt x="214" y="1241"/>
                  </a:lnTo>
                  <a:lnTo>
                    <a:pt x="259" y="1241"/>
                  </a:lnTo>
                  <a:lnTo>
                    <a:pt x="302" y="1237"/>
                  </a:lnTo>
                  <a:lnTo>
                    <a:pt x="352" y="1232"/>
                  </a:lnTo>
                  <a:lnTo>
                    <a:pt x="405" y="1224"/>
                  </a:lnTo>
                  <a:lnTo>
                    <a:pt x="459" y="1210"/>
                  </a:lnTo>
                  <a:lnTo>
                    <a:pt x="517" y="1191"/>
                  </a:lnTo>
                  <a:lnTo>
                    <a:pt x="528" y="1161"/>
                  </a:lnTo>
                  <a:lnTo>
                    <a:pt x="556" y="1075"/>
                  </a:lnTo>
                  <a:lnTo>
                    <a:pt x="569" y="1016"/>
                  </a:lnTo>
                  <a:lnTo>
                    <a:pt x="585" y="947"/>
                  </a:lnTo>
                  <a:lnTo>
                    <a:pt x="599" y="867"/>
                  </a:lnTo>
                  <a:lnTo>
                    <a:pt x="610" y="782"/>
                  </a:lnTo>
                  <a:lnTo>
                    <a:pt x="619" y="692"/>
                  </a:lnTo>
                  <a:lnTo>
                    <a:pt x="621" y="595"/>
                  </a:lnTo>
                  <a:lnTo>
                    <a:pt x="619" y="546"/>
                  </a:lnTo>
                  <a:lnTo>
                    <a:pt x="619" y="497"/>
                  </a:lnTo>
                  <a:lnTo>
                    <a:pt x="614" y="448"/>
                  </a:lnTo>
                  <a:lnTo>
                    <a:pt x="608" y="398"/>
                  </a:lnTo>
                  <a:lnTo>
                    <a:pt x="599" y="346"/>
                  </a:lnTo>
                  <a:lnTo>
                    <a:pt x="589" y="297"/>
                  </a:lnTo>
                  <a:lnTo>
                    <a:pt x="574" y="245"/>
                  </a:lnTo>
                  <a:lnTo>
                    <a:pt x="561" y="195"/>
                  </a:lnTo>
                  <a:lnTo>
                    <a:pt x="542" y="146"/>
                  </a:lnTo>
                  <a:lnTo>
                    <a:pt x="520" y="97"/>
                  </a:lnTo>
                  <a:lnTo>
                    <a:pt x="495" y="50"/>
                  </a:lnTo>
                  <a:lnTo>
                    <a:pt x="468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3DF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204"/>
            <p:cNvSpPr>
              <a:spLocks/>
            </p:cNvSpPr>
            <p:nvPr/>
          </p:nvSpPr>
          <p:spPr bwMode="auto">
            <a:xfrm>
              <a:off x="4554538" y="3956050"/>
              <a:ext cx="144463" cy="284163"/>
            </a:xfrm>
            <a:custGeom>
              <a:avLst/>
              <a:gdLst>
                <a:gd name="T0" fmla="*/ 28 w 635"/>
                <a:gd name="T1" fmla="*/ 10 h 1255"/>
                <a:gd name="T2" fmla="*/ 57 w 635"/>
                <a:gd name="T3" fmla="*/ 131 h 1255"/>
                <a:gd name="T4" fmla="*/ 91 w 635"/>
                <a:gd name="T5" fmla="*/ 306 h 1255"/>
                <a:gd name="T6" fmla="*/ 110 w 635"/>
                <a:gd name="T7" fmla="*/ 451 h 1255"/>
                <a:gd name="T8" fmla="*/ 120 w 635"/>
                <a:gd name="T9" fmla="*/ 602 h 1255"/>
                <a:gd name="T10" fmla="*/ 120 w 635"/>
                <a:gd name="T11" fmla="*/ 751 h 1255"/>
                <a:gd name="T12" fmla="*/ 107 w 635"/>
                <a:gd name="T13" fmla="*/ 891 h 1255"/>
                <a:gd name="T14" fmla="*/ 80 w 635"/>
                <a:gd name="T15" fmla="*/ 1023 h 1255"/>
                <a:gd name="T16" fmla="*/ 46 w 635"/>
                <a:gd name="T17" fmla="*/ 1113 h 1255"/>
                <a:gd name="T18" fmla="*/ 16 w 635"/>
                <a:gd name="T19" fmla="*/ 1168 h 1255"/>
                <a:gd name="T20" fmla="*/ 0 w 635"/>
                <a:gd name="T21" fmla="*/ 1201 h 1255"/>
                <a:gd name="T22" fmla="*/ 19 w 635"/>
                <a:gd name="T23" fmla="*/ 1215 h 1255"/>
                <a:gd name="T24" fmla="*/ 68 w 635"/>
                <a:gd name="T25" fmla="*/ 1231 h 1255"/>
                <a:gd name="T26" fmla="*/ 145 w 635"/>
                <a:gd name="T27" fmla="*/ 1248 h 1255"/>
                <a:gd name="T28" fmla="*/ 248 w 635"/>
                <a:gd name="T29" fmla="*/ 1255 h 1255"/>
                <a:gd name="T30" fmla="*/ 376 w 635"/>
                <a:gd name="T31" fmla="*/ 1244 h 1255"/>
                <a:gd name="T32" fmla="*/ 448 w 635"/>
                <a:gd name="T33" fmla="*/ 1231 h 1255"/>
                <a:gd name="T34" fmla="*/ 525 w 635"/>
                <a:gd name="T35" fmla="*/ 1206 h 1255"/>
                <a:gd name="T36" fmla="*/ 547 w 635"/>
                <a:gd name="T37" fmla="*/ 1154 h 1255"/>
                <a:gd name="T38" fmla="*/ 583 w 635"/>
                <a:gd name="T39" fmla="*/ 1023 h 1255"/>
                <a:gd name="T40" fmla="*/ 619 w 635"/>
                <a:gd name="T41" fmla="*/ 834 h 1255"/>
                <a:gd name="T42" fmla="*/ 629 w 635"/>
                <a:gd name="T43" fmla="*/ 721 h 1255"/>
                <a:gd name="T44" fmla="*/ 635 w 635"/>
                <a:gd name="T45" fmla="*/ 600 h 1255"/>
                <a:gd name="T46" fmla="*/ 626 w 635"/>
                <a:gd name="T47" fmla="*/ 451 h 1255"/>
                <a:gd name="T48" fmla="*/ 601 w 635"/>
                <a:gd name="T49" fmla="*/ 300 h 1255"/>
                <a:gd name="T50" fmla="*/ 555 w 635"/>
                <a:gd name="T51" fmla="*/ 149 h 1255"/>
                <a:gd name="T52" fmla="*/ 520 w 635"/>
                <a:gd name="T53" fmla="*/ 76 h 1255"/>
                <a:gd name="T54" fmla="*/ 480 w 635"/>
                <a:gd name="T55" fmla="*/ 5 h 1255"/>
                <a:gd name="T56" fmla="*/ 36 w 635"/>
                <a:gd name="T57" fmla="*/ 0 h 1255"/>
                <a:gd name="T58" fmla="*/ 28 w 635"/>
                <a:gd name="T59" fmla="*/ 10 h 1255"/>
                <a:gd name="T60" fmla="*/ 36 w 635"/>
                <a:gd name="T61" fmla="*/ 16 h 1255"/>
                <a:gd name="T62" fmla="*/ 473 w 635"/>
                <a:gd name="T63" fmla="*/ 7 h 1255"/>
                <a:gd name="T64" fmla="*/ 486 w 635"/>
                <a:gd name="T65" fmla="*/ 48 h 1255"/>
                <a:gd name="T66" fmla="*/ 522 w 635"/>
                <a:gd name="T67" fmla="*/ 120 h 1255"/>
                <a:gd name="T68" fmla="*/ 563 w 635"/>
                <a:gd name="T69" fmla="*/ 230 h 1255"/>
                <a:gd name="T70" fmla="*/ 599 w 635"/>
                <a:gd name="T71" fmla="*/ 378 h 1255"/>
                <a:gd name="T72" fmla="*/ 615 w 635"/>
                <a:gd name="T73" fmla="*/ 528 h 1255"/>
                <a:gd name="T74" fmla="*/ 615 w 635"/>
                <a:gd name="T75" fmla="*/ 660 h 1255"/>
                <a:gd name="T76" fmla="*/ 608 w 635"/>
                <a:gd name="T77" fmla="*/ 775 h 1255"/>
                <a:gd name="T78" fmla="*/ 585 w 635"/>
                <a:gd name="T79" fmla="*/ 931 h 1255"/>
                <a:gd name="T80" fmla="*/ 547 w 635"/>
                <a:gd name="T81" fmla="*/ 1093 h 1255"/>
                <a:gd name="T82" fmla="*/ 520 w 635"/>
                <a:gd name="T83" fmla="*/ 1185 h 1255"/>
                <a:gd name="T84" fmla="*/ 522 w 635"/>
                <a:gd name="T85" fmla="*/ 1198 h 1255"/>
                <a:gd name="T86" fmla="*/ 480 w 635"/>
                <a:gd name="T87" fmla="*/ 1204 h 1255"/>
                <a:gd name="T88" fmla="*/ 374 w 635"/>
                <a:gd name="T89" fmla="*/ 1228 h 1255"/>
                <a:gd name="T90" fmla="*/ 248 w 635"/>
                <a:gd name="T91" fmla="*/ 1239 h 1255"/>
                <a:gd name="T92" fmla="*/ 149 w 635"/>
                <a:gd name="T93" fmla="*/ 1231 h 1255"/>
                <a:gd name="T94" fmla="*/ 71 w 635"/>
                <a:gd name="T95" fmla="*/ 1215 h 1255"/>
                <a:gd name="T96" fmla="*/ 28 w 635"/>
                <a:gd name="T97" fmla="*/ 1198 h 1255"/>
                <a:gd name="T98" fmla="*/ 11 w 635"/>
                <a:gd name="T99" fmla="*/ 1190 h 1255"/>
                <a:gd name="T100" fmla="*/ 14 w 635"/>
                <a:gd name="T101" fmla="*/ 1204 h 1255"/>
                <a:gd name="T102" fmla="*/ 46 w 635"/>
                <a:gd name="T103" fmla="*/ 1149 h 1255"/>
                <a:gd name="T104" fmla="*/ 74 w 635"/>
                <a:gd name="T105" fmla="*/ 1088 h 1255"/>
                <a:gd name="T106" fmla="*/ 113 w 635"/>
                <a:gd name="T107" fmla="*/ 962 h 1255"/>
                <a:gd name="T108" fmla="*/ 132 w 635"/>
                <a:gd name="T109" fmla="*/ 822 h 1255"/>
                <a:gd name="T110" fmla="*/ 138 w 635"/>
                <a:gd name="T111" fmla="*/ 679 h 1255"/>
                <a:gd name="T112" fmla="*/ 132 w 635"/>
                <a:gd name="T113" fmla="*/ 528 h 1255"/>
                <a:gd name="T114" fmla="*/ 110 w 635"/>
                <a:gd name="T115" fmla="*/ 329 h 1255"/>
                <a:gd name="T116" fmla="*/ 80 w 635"/>
                <a:gd name="T117" fmla="*/ 161 h 1255"/>
                <a:gd name="T118" fmla="*/ 41 w 635"/>
                <a:gd name="T119" fmla="*/ 7 h 1255"/>
                <a:gd name="T120" fmla="*/ 36 w 635"/>
                <a:gd name="T121" fmla="*/ 16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35" h="1255">
                  <a:moveTo>
                    <a:pt x="36" y="7"/>
                  </a:moveTo>
                  <a:lnTo>
                    <a:pt x="28" y="10"/>
                  </a:lnTo>
                  <a:lnTo>
                    <a:pt x="39" y="52"/>
                  </a:lnTo>
                  <a:lnTo>
                    <a:pt x="57" y="131"/>
                  </a:lnTo>
                  <a:lnTo>
                    <a:pt x="80" y="243"/>
                  </a:lnTo>
                  <a:lnTo>
                    <a:pt x="91" y="306"/>
                  </a:lnTo>
                  <a:lnTo>
                    <a:pt x="99" y="378"/>
                  </a:lnTo>
                  <a:lnTo>
                    <a:pt x="110" y="451"/>
                  </a:lnTo>
                  <a:lnTo>
                    <a:pt x="115" y="528"/>
                  </a:lnTo>
                  <a:lnTo>
                    <a:pt x="120" y="602"/>
                  </a:lnTo>
                  <a:lnTo>
                    <a:pt x="120" y="679"/>
                  </a:lnTo>
                  <a:lnTo>
                    <a:pt x="120" y="751"/>
                  </a:lnTo>
                  <a:lnTo>
                    <a:pt x="115" y="822"/>
                  </a:lnTo>
                  <a:lnTo>
                    <a:pt x="107" y="891"/>
                  </a:lnTo>
                  <a:lnTo>
                    <a:pt x="96" y="956"/>
                  </a:lnTo>
                  <a:lnTo>
                    <a:pt x="80" y="1023"/>
                  </a:lnTo>
                  <a:lnTo>
                    <a:pt x="57" y="1082"/>
                  </a:lnTo>
                  <a:lnTo>
                    <a:pt x="46" y="1113"/>
                  </a:lnTo>
                  <a:lnTo>
                    <a:pt x="33" y="1140"/>
                  </a:lnTo>
                  <a:lnTo>
                    <a:pt x="16" y="1168"/>
                  </a:lnTo>
                  <a:lnTo>
                    <a:pt x="0" y="1192"/>
                  </a:lnTo>
                  <a:lnTo>
                    <a:pt x="0" y="1201"/>
                  </a:lnTo>
                  <a:lnTo>
                    <a:pt x="3" y="1206"/>
                  </a:lnTo>
                  <a:lnTo>
                    <a:pt x="19" y="1215"/>
                  </a:lnTo>
                  <a:lnTo>
                    <a:pt x="41" y="1223"/>
                  </a:lnTo>
                  <a:lnTo>
                    <a:pt x="68" y="1231"/>
                  </a:lnTo>
                  <a:lnTo>
                    <a:pt x="102" y="1239"/>
                  </a:lnTo>
                  <a:lnTo>
                    <a:pt x="145" y="1248"/>
                  </a:lnTo>
                  <a:lnTo>
                    <a:pt x="192" y="1255"/>
                  </a:lnTo>
                  <a:lnTo>
                    <a:pt x="248" y="1255"/>
                  </a:lnTo>
                  <a:lnTo>
                    <a:pt x="311" y="1253"/>
                  </a:lnTo>
                  <a:lnTo>
                    <a:pt x="376" y="1244"/>
                  </a:lnTo>
                  <a:lnTo>
                    <a:pt x="412" y="1239"/>
                  </a:lnTo>
                  <a:lnTo>
                    <a:pt x="448" y="1231"/>
                  </a:lnTo>
                  <a:lnTo>
                    <a:pt x="486" y="1220"/>
                  </a:lnTo>
                  <a:lnTo>
                    <a:pt x="525" y="1206"/>
                  </a:lnTo>
                  <a:lnTo>
                    <a:pt x="530" y="1201"/>
                  </a:lnTo>
                  <a:lnTo>
                    <a:pt x="547" y="1154"/>
                  </a:lnTo>
                  <a:lnTo>
                    <a:pt x="563" y="1097"/>
                  </a:lnTo>
                  <a:lnTo>
                    <a:pt x="583" y="1023"/>
                  </a:lnTo>
                  <a:lnTo>
                    <a:pt x="601" y="935"/>
                  </a:lnTo>
                  <a:lnTo>
                    <a:pt x="619" y="834"/>
                  </a:lnTo>
                  <a:lnTo>
                    <a:pt x="624" y="778"/>
                  </a:lnTo>
                  <a:lnTo>
                    <a:pt x="629" y="721"/>
                  </a:lnTo>
                  <a:lnTo>
                    <a:pt x="632" y="663"/>
                  </a:lnTo>
                  <a:lnTo>
                    <a:pt x="635" y="600"/>
                  </a:lnTo>
                  <a:lnTo>
                    <a:pt x="632" y="528"/>
                  </a:lnTo>
                  <a:lnTo>
                    <a:pt x="626" y="451"/>
                  </a:lnTo>
                  <a:lnTo>
                    <a:pt x="615" y="375"/>
                  </a:lnTo>
                  <a:lnTo>
                    <a:pt x="601" y="300"/>
                  </a:lnTo>
                  <a:lnTo>
                    <a:pt x="579" y="224"/>
                  </a:lnTo>
                  <a:lnTo>
                    <a:pt x="555" y="149"/>
                  </a:lnTo>
                  <a:lnTo>
                    <a:pt x="538" y="111"/>
                  </a:lnTo>
                  <a:lnTo>
                    <a:pt x="520" y="76"/>
                  </a:lnTo>
                  <a:lnTo>
                    <a:pt x="500" y="40"/>
                  </a:lnTo>
                  <a:lnTo>
                    <a:pt x="480" y="5"/>
                  </a:lnTo>
                  <a:lnTo>
                    <a:pt x="473" y="0"/>
                  </a:lnTo>
                  <a:lnTo>
                    <a:pt x="36" y="0"/>
                  </a:lnTo>
                  <a:lnTo>
                    <a:pt x="28" y="5"/>
                  </a:lnTo>
                  <a:lnTo>
                    <a:pt x="28" y="10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473" y="16"/>
                  </a:lnTo>
                  <a:lnTo>
                    <a:pt x="473" y="7"/>
                  </a:lnTo>
                  <a:lnTo>
                    <a:pt x="467" y="13"/>
                  </a:lnTo>
                  <a:lnTo>
                    <a:pt x="486" y="48"/>
                  </a:lnTo>
                  <a:lnTo>
                    <a:pt x="505" y="84"/>
                  </a:lnTo>
                  <a:lnTo>
                    <a:pt x="522" y="120"/>
                  </a:lnTo>
                  <a:lnTo>
                    <a:pt x="538" y="155"/>
                  </a:lnTo>
                  <a:lnTo>
                    <a:pt x="563" y="230"/>
                  </a:lnTo>
                  <a:lnTo>
                    <a:pt x="585" y="304"/>
                  </a:lnTo>
                  <a:lnTo>
                    <a:pt x="599" y="378"/>
                  </a:lnTo>
                  <a:lnTo>
                    <a:pt x="610" y="455"/>
                  </a:lnTo>
                  <a:lnTo>
                    <a:pt x="615" y="528"/>
                  </a:lnTo>
                  <a:lnTo>
                    <a:pt x="619" y="600"/>
                  </a:lnTo>
                  <a:lnTo>
                    <a:pt x="615" y="660"/>
                  </a:lnTo>
                  <a:lnTo>
                    <a:pt x="613" y="721"/>
                  </a:lnTo>
                  <a:lnTo>
                    <a:pt x="608" y="775"/>
                  </a:lnTo>
                  <a:lnTo>
                    <a:pt x="601" y="830"/>
                  </a:lnTo>
                  <a:lnTo>
                    <a:pt x="585" y="931"/>
                  </a:lnTo>
                  <a:lnTo>
                    <a:pt x="566" y="1019"/>
                  </a:lnTo>
                  <a:lnTo>
                    <a:pt x="547" y="1093"/>
                  </a:lnTo>
                  <a:lnTo>
                    <a:pt x="530" y="1149"/>
                  </a:lnTo>
                  <a:lnTo>
                    <a:pt x="520" y="1185"/>
                  </a:lnTo>
                  <a:lnTo>
                    <a:pt x="516" y="1195"/>
                  </a:lnTo>
                  <a:lnTo>
                    <a:pt x="522" y="1198"/>
                  </a:lnTo>
                  <a:lnTo>
                    <a:pt x="520" y="1190"/>
                  </a:lnTo>
                  <a:lnTo>
                    <a:pt x="480" y="1204"/>
                  </a:lnTo>
                  <a:lnTo>
                    <a:pt x="446" y="1215"/>
                  </a:lnTo>
                  <a:lnTo>
                    <a:pt x="374" y="1228"/>
                  </a:lnTo>
                  <a:lnTo>
                    <a:pt x="307" y="1237"/>
                  </a:lnTo>
                  <a:lnTo>
                    <a:pt x="248" y="1239"/>
                  </a:lnTo>
                  <a:lnTo>
                    <a:pt x="195" y="1239"/>
                  </a:lnTo>
                  <a:lnTo>
                    <a:pt x="149" y="1231"/>
                  </a:lnTo>
                  <a:lnTo>
                    <a:pt x="107" y="1226"/>
                  </a:lnTo>
                  <a:lnTo>
                    <a:pt x="71" y="1215"/>
                  </a:lnTo>
                  <a:lnTo>
                    <a:pt x="46" y="1206"/>
                  </a:lnTo>
                  <a:lnTo>
                    <a:pt x="28" y="1198"/>
                  </a:lnTo>
                  <a:lnTo>
                    <a:pt x="14" y="1192"/>
                  </a:lnTo>
                  <a:lnTo>
                    <a:pt x="11" y="1190"/>
                  </a:lnTo>
                  <a:lnTo>
                    <a:pt x="5" y="1198"/>
                  </a:lnTo>
                  <a:lnTo>
                    <a:pt x="14" y="1204"/>
                  </a:lnTo>
                  <a:lnTo>
                    <a:pt x="30" y="1176"/>
                  </a:lnTo>
                  <a:lnTo>
                    <a:pt x="46" y="1149"/>
                  </a:lnTo>
                  <a:lnTo>
                    <a:pt x="61" y="1118"/>
                  </a:lnTo>
                  <a:lnTo>
                    <a:pt x="74" y="1088"/>
                  </a:lnTo>
                  <a:lnTo>
                    <a:pt x="96" y="1028"/>
                  </a:lnTo>
                  <a:lnTo>
                    <a:pt x="113" y="962"/>
                  </a:lnTo>
                  <a:lnTo>
                    <a:pt x="124" y="893"/>
                  </a:lnTo>
                  <a:lnTo>
                    <a:pt x="132" y="822"/>
                  </a:lnTo>
                  <a:lnTo>
                    <a:pt x="138" y="751"/>
                  </a:lnTo>
                  <a:lnTo>
                    <a:pt x="138" y="679"/>
                  </a:lnTo>
                  <a:lnTo>
                    <a:pt x="138" y="602"/>
                  </a:lnTo>
                  <a:lnTo>
                    <a:pt x="132" y="528"/>
                  </a:lnTo>
                  <a:lnTo>
                    <a:pt x="124" y="424"/>
                  </a:lnTo>
                  <a:lnTo>
                    <a:pt x="110" y="329"/>
                  </a:lnTo>
                  <a:lnTo>
                    <a:pt x="96" y="241"/>
                  </a:lnTo>
                  <a:lnTo>
                    <a:pt x="80" y="161"/>
                  </a:lnTo>
                  <a:lnTo>
                    <a:pt x="52" y="48"/>
                  </a:lnTo>
                  <a:lnTo>
                    <a:pt x="41" y="7"/>
                  </a:lnTo>
                  <a:lnTo>
                    <a:pt x="36" y="7"/>
                  </a:lnTo>
                  <a:lnTo>
                    <a:pt x="36" y="16"/>
                  </a:lnTo>
                  <a:lnTo>
                    <a:pt x="36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205"/>
            <p:cNvSpPr>
              <a:spLocks/>
            </p:cNvSpPr>
            <p:nvPr/>
          </p:nvSpPr>
          <p:spPr bwMode="auto">
            <a:xfrm>
              <a:off x="4572001" y="3957638"/>
              <a:ext cx="142875" cy="282575"/>
            </a:xfrm>
            <a:custGeom>
              <a:avLst/>
              <a:gdLst>
                <a:gd name="T0" fmla="*/ 41 w 632"/>
                <a:gd name="T1" fmla="*/ 0 h 1248"/>
                <a:gd name="T2" fmla="*/ 49 w 632"/>
                <a:gd name="T3" fmla="*/ 38 h 1248"/>
                <a:gd name="T4" fmla="*/ 72 w 632"/>
                <a:gd name="T5" fmla="*/ 137 h 1248"/>
                <a:gd name="T6" fmla="*/ 85 w 632"/>
                <a:gd name="T7" fmla="*/ 207 h 1248"/>
                <a:gd name="T8" fmla="*/ 96 w 632"/>
                <a:gd name="T9" fmla="*/ 286 h 1248"/>
                <a:gd name="T10" fmla="*/ 110 w 632"/>
                <a:gd name="T11" fmla="*/ 374 h 1248"/>
                <a:gd name="T12" fmla="*/ 118 w 632"/>
                <a:gd name="T13" fmla="*/ 467 h 1248"/>
                <a:gd name="T14" fmla="*/ 126 w 632"/>
                <a:gd name="T15" fmla="*/ 565 h 1248"/>
                <a:gd name="T16" fmla="*/ 129 w 632"/>
                <a:gd name="T17" fmla="*/ 667 h 1248"/>
                <a:gd name="T18" fmla="*/ 126 w 632"/>
                <a:gd name="T19" fmla="*/ 768 h 1248"/>
                <a:gd name="T20" fmla="*/ 121 w 632"/>
                <a:gd name="T21" fmla="*/ 818 h 1248"/>
                <a:gd name="T22" fmla="*/ 118 w 632"/>
                <a:gd name="T23" fmla="*/ 867 h 1248"/>
                <a:gd name="T24" fmla="*/ 110 w 632"/>
                <a:gd name="T25" fmla="*/ 917 h 1248"/>
                <a:gd name="T26" fmla="*/ 101 w 632"/>
                <a:gd name="T27" fmla="*/ 964 h 1248"/>
                <a:gd name="T28" fmla="*/ 90 w 632"/>
                <a:gd name="T29" fmla="*/ 1012 h 1248"/>
                <a:gd name="T30" fmla="*/ 77 w 632"/>
                <a:gd name="T31" fmla="*/ 1057 h 1248"/>
                <a:gd name="T32" fmla="*/ 61 w 632"/>
                <a:gd name="T33" fmla="*/ 1100 h 1248"/>
                <a:gd name="T34" fmla="*/ 43 w 632"/>
                <a:gd name="T35" fmla="*/ 1142 h 1248"/>
                <a:gd name="T36" fmla="*/ 25 w 632"/>
                <a:gd name="T37" fmla="*/ 1180 h 1248"/>
                <a:gd name="T38" fmla="*/ 0 w 632"/>
                <a:gd name="T39" fmla="*/ 1219 h 1248"/>
                <a:gd name="T40" fmla="*/ 11 w 632"/>
                <a:gd name="T41" fmla="*/ 1221 h 1248"/>
                <a:gd name="T42" fmla="*/ 38 w 632"/>
                <a:gd name="T43" fmla="*/ 1230 h 1248"/>
                <a:gd name="T44" fmla="*/ 85 w 632"/>
                <a:gd name="T45" fmla="*/ 1241 h 1248"/>
                <a:gd name="T46" fmla="*/ 146 w 632"/>
                <a:gd name="T47" fmla="*/ 1246 h 1248"/>
                <a:gd name="T48" fmla="*/ 184 w 632"/>
                <a:gd name="T49" fmla="*/ 1248 h 1248"/>
                <a:gd name="T50" fmla="*/ 223 w 632"/>
                <a:gd name="T51" fmla="*/ 1248 h 1248"/>
                <a:gd name="T52" fmla="*/ 266 w 632"/>
                <a:gd name="T53" fmla="*/ 1248 h 1248"/>
                <a:gd name="T54" fmla="*/ 313 w 632"/>
                <a:gd name="T55" fmla="*/ 1243 h 1248"/>
                <a:gd name="T56" fmla="*/ 362 w 632"/>
                <a:gd name="T57" fmla="*/ 1235 h 1248"/>
                <a:gd name="T58" fmla="*/ 414 w 632"/>
                <a:gd name="T59" fmla="*/ 1224 h 1248"/>
                <a:gd name="T60" fmla="*/ 472 w 632"/>
                <a:gd name="T61" fmla="*/ 1210 h 1248"/>
                <a:gd name="T62" fmla="*/ 531 w 632"/>
                <a:gd name="T63" fmla="*/ 1191 h 1248"/>
                <a:gd name="T64" fmla="*/ 542 w 632"/>
                <a:gd name="T65" fmla="*/ 1161 h 1248"/>
                <a:gd name="T66" fmla="*/ 565 w 632"/>
                <a:gd name="T67" fmla="*/ 1075 h 1248"/>
                <a:gd name="T68" fmla="*/ 580 w 632"/>
                <a:gd name="T69" fmla="*/ 1016 h 1248"/>
                <a:gd name="T70" fmla="*/ 596 w 632"/>
                <a:gd name="T71" fmla="*/ 947 h 1248"/>
                <a:gd name="T72" fmla="*/ 610 w 632"/>
                <a:gd name="T73" fmla="*/ 867 h 1248"/>
                <a:gd name="T74" fmla="*/ 621 w 632"/>
                <a:gd name="T75" fmla="*/ 782 h 1248"/>
                <a:gd name="T76" fmla="*/ 629 w 632"/>
                <a:gd name="T77" fmla="*/ 692 h 1248"/>
                <a:gd name="T78" fmla="*/ 632 w 632"/>
                <a:gd name="T79" fmla="*/ 595 h 1248"/>
                <a:gd name="T80" fmla="*/ 632 w 632"/>
                <a:gd name="T81" fmla="*/ 546 h 1248"/>
                <a:gd name="T82" fmla="*/ 629 w 632"/>
                <a:gd name="T83" fmla="*/ 497 h 1248"/>
                <a:gd name="T84" fmla="*/ 623 w 632"/>
                <a:gd name="T85" fmla="*/ 448 h 1248"/>
                <a:gd name="T86" fmla="*/ 618 w 632"/>
                <a:gd name="T87" fmla="*/ 398 h 1248"/>
                <a:gd name="T88" fmla="*/ 610 w 632"/>
                <a:gd name="T89" fmla="*/ 346 h 1248"/>
                <a:gd name="T90" fmla="*/ 599 w 632"/>
                <a:gd name="T91" fmla="*/ 297 h 1248"/>
                <a:gd name="T92" fmla="*/ 588 w 632"/>
                <a:gd name="T93" fmla="*/ 245 h 1248"/>
                <a:gd name="T94" fmla="*/ 571 w 632"/>
                <a:gd name="T95" fmla="*/ 195 h 1248"/>
                <a:gd name="T96" fmla="*/ 552 w 632"/>
                <a:gd name="T97" fmla="*/ 146 h 1248"/>
                <a:gd name="T98" fmla="*/ 531 w 632"/>
                <a:gd name="T99" fmla="*/ 97 h 1248"/>
                <a:gd name="T100" fmla="*/ 508 w 632"/>
                <a:gd name="T101" fmla="*/ 50 h 1248"/>
                <a:gd name="T102" fmla="*/ 481 w 632"/>
                <a:gd name="T103" fmla="*/ 0 h 1248"/>
                <a:gd name="T104" fmla="*/ 41 w 632"/>
                <a:gd name="T105" fmla="*/ 0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32" h="1248">
                  <a:moveTo>
                    <a:pt x="41" y="0"/>
                  </a:moveTo>
                  <a:lnTo>
                    <a:pt x="49" y="38"/>
                  </a:lnTo>
                  <a:lnTo>
                    <a:pt x="72" y="137"/>
                  </a:lnTo>
                  <a:lnTo>
                    <a:pt x="85" y="207"/>
                  </a:lnTo>
                  <a:lnTo>
                    <a:pt x="96" y="286"/>
                  </a:lnTo>
                  <a:lnTo>
                    <a:pt x="110" y="374"/>
                  </a:lnTo>
                  <a:lnTo>
                    <a:pt x="118" y="467"/>
                  </a:lnTo>
                  <a:lnTo>
                    <a:pt x="126" y="565"/>
                  </a:lnTo>
                  <a:lnTo>
                    <a:pt x="129" y="667"/>
                  </a:lnTo>
                  <a:lnTo>
                    <a:pt x="126" y="768"/>
                  </a:lnTo>
                  <a:lnTo>
                    <a:pt x="121" y="818"/>
                  </a:lnTo>
                  <a:lnTo>
                    <a:pt x="118" y="867"/>
                  </a:lnTo>
                  <a:lnTo>
                    <a:pt x="110" y="917"/>
                  </a:lnTo>
                  <a:lnTo>
                    <a:pt x="101" y="964"/>
                  </a:lnTo>
                  <a:lnTo>
                    <a:pt x="90" y="1012"/>
                  </a:lnTo>
                  <a:lnTo>
                    <a:pt x="77" y="1057"/>
                  </a:lnTo>
                  <a:lnTo>
                    <a:pt x="61" y="1100"/>
                  </a:lnTo>
                  <a:lnTo>
                    <a:pt x="43" y="1142"/>
                  </a:lnTo>
                  <a:lnTo>
                    <a:pt x="25" y="1180"/>
                  </a:lnTo>
                  <a:lnTo>
                    <a:pt x="0" y="1219"/>
                  </a:lnTo>
                  <a:lnTo>
                    <a:pt x="11" y="1221"/>
                  </a:lnTo>
                  <a:lnTo>
                    <a:pt x="38" y="1230"/>
                  </a:lnTo>
                  <a:lnTo>
                    <a:pt x="85" y="1241"/>
                  </a:lnTo>
                  <a:lnTo>
                    <a:pt x="146" y="1246"/>
                  </a:lnTo>
                  <a:lnTo>
                    <a:pt x="184" y="1248"/>
                  </a:lnTo>
                  <a:lnTo>
                    <a:pt x="223" y="1248"/>
                  </a:lnTo>
                  <a:lnTo>
                    <a:pt x="266" y="1248"/>
                  </a:lnTo>
                  <a:lnTo>
                    <a:pt x="313" y="1243"/>
                  </a:lnTo>
                  <a:lnTo>
                    <a:pt x="362" y="1235"/>
                  </a:lnTo>
                  <a:lnTo>
                    <a:pt x="414" y="1224"/>
                  </a:lnTo>
                  <a:lnTo>
                    <a:pt x="472" y="1210"/>
                  </a:lnTo>
                  <a:lnTo>
                    <a:pt x="531" y="1191"/>
                  </a:lnTo>
                  <a:lnTo>
                    <a:pt x="542" y="1161"/>
                  </a:lnTo>
                  <a:lnTo>
                    <a:pt x="565" y="1075"/>
                  </a:lnTo>
                  <a:lnTo>
                    <a:pt x="580" y="1016"/>
                  </a:lnTo>
                  <a:lnTo>
                    <a:pt x="596" y="947"/>
                  </a:lnTo>
                  <a:lnTo>
                    <a:pt x="610" y="867"/>
                  </a:lnTo>
                  <a:lnTo>
                    <a:pt x="621" y="782"/>
                  </a:lnTo>
                  <a:lnTo>
                    <a:pt x="629" y="692"/>
                  </a:lnTo>
                  <a:lnTo>
                    <a:pt x="632" y="595"/>
                  </a:lnTo>
                  <a:lnTo>
                    <a:pt x="632" y="546"/>
                  </a:lnTo>
                  <a:lnTo>
                    <a:pt x="629" y="497"/>
                  </a:lnTo>
                  <a:lnTo>
                    <a:pt x="623" y="448"/>
                  </a:lnTo>
                  <a:lnTo>
                    <a:pt x="618" y="398"/>
                  </a:lnTo>
                  <a:lnTo>
                    <a:pt x="610" y="346"/>
                  </a:lnTo>
                  <a:lnTo>
                    <a:pt x="599" y="297"/>
                  </a:lnTo>
                  <a:lnTo>
                    <a:pt x="588" y="245"/>
                  </a:lnTo>
                  <a:lnTo>
                    <a:pt x="571" y="195"/>
                  </a:lnTo>
                  <a:lnTo>
                    <a:pt x="552" y="146"/>
                  </a:lnTo>
                  <a:lnTo>
                    <a:pt x="531" y="97"/>
                  </a:lnTo>
                  <a:lnTo>
                    <a:pt x="508" y="50"/>
                  </a:lnTo>
                  <a:lnTo>
                    <a:pt x="481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8F6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206"/>
            <p:cNvSpPr>
              <a:spLocks/>
            </p:cNvSpPr>
            <p:nvPr/>
          </p:nvSpPr>
          <p:spPr bwMode="auto">
            <a:xfrm>
              <a:off x="4570413" y="3956050"/>
              <a:ext cx="146050" cy="285750"/>
            </a:xfrm>
            <a:custGeom>
              <a:avLst/>
              <a:gdLst>
                <a:gd name="T0" fmla="*/ 42 w 650"/>
                <a:gd name="T1" fmla="*/ 10 h 1264"/>
                <a:gd name="T2" fmla="*/ 77 w 650"/>
                <a:gd name="T3" fmla="*/ 172 h 1264"/>
                <a:gd name="T4" fmla="*/ 102 w 650"/>
                <a:gd name="T5" fmla="*/ 318 h 1264"/>
                <a:gd name="T6" fmla="*/ 122 w 650"/>
                <a:gd name="T7" fmla="*/ 490 h 1264"/>
                <a:gd name="T8" fmla="*/ 130 w 650"/>
                <a:gd name="T9" fmla="*/ 679 h 1264"/>
                <a:gd name="T10" fmla="*/ 122 w 650"/>
                <a:gd name="T11" fmla="*/ 827 h 1264"/>
                <a:gd name="T12" fmla="*/ 102 w 650"/>
                <a:gd name="T13" fmla="*/ 973 h 1264"/>
                <a:gd name="T14" fmla="*/ 64 w 650"/>
                <a:gd name="T15" fmla="*/ 1105 h 1264"/>
                <a:gd name="T16" fmla="*/ 36 w 650"/>
                <a:gd name="T17" fmla="*/ 1165 h 1264"/>
                <a:gd name="T18" fmla="*/ 3 w 650"/>
                <a:gd name="T19" fmla="*/ 1220 h 1264"/>
                <a:gd name="T20" fmla="*/ 6 w 650"/>
                <a:gd name="T21" fmla="*/ 1233 h 1264"/>
                <a:gd name="T22" fmla="*/ 64 w 650"/>
                <a:gd name="T23" fmla="*/ 1250 h 1264"/>
                <a:gd name="T24" fmla="*/ 130 w 650"/>
                <a:gd name="T25" fmla="*/ 1258 h 1264"/>
                <a:gd name="T26" fmla="*/ 218 w 650"/>
                <a:gd name="T27" fmla="*/ 1264 h 1264"/>
                <a:gd name="T28" fmla="*/ 324 w 650"/>
                <a:gd name="T29" fmla="*/ 1258 h 1264"/>
                <a:gd name="T30" fmla="*/ 407 w 650"/>
                <a:gd name="T31" fmla="*/ 1244 h 1264"/>
                <a:gd name="T32" fmla="*/ 495 w 650"/>
                <a:gd name="T33" fmla="*/ 1220 h 1264"/>
                <a:gd name="T34" fmla="*/ 547 w 650"/>
                <a:gd name="T35" fmla="*/ 1201 h 1264"/>
                <a:gd name="T36" fmla="*/ 578 w 650"/>
                <a:gd name="T37" fmla="*/ 1097 h 1264"/>
                <a:gd name="T38" fmla="*/ 616 w 650"/>
                <a:gd name="T39" fmla="*/ 935 h 1264"/>
                <a:gd name="T40" fmla="*/ 641 w 650"/>
                <a:gd name="T41" fmla="*/ 778 h 1264"/>
                <a:gd name="T42" fmla="*/ 650 w 650"/>
                <a:gd name="T43" fmla="*/ 663 h 1264"/>
                <a:gd name="T44" fmla="*/ 646 w 650"/>
                <a:gd name="T45" fmla="*/ 528 h 1264"/>
                <a:gd name="T46" fmla="*/ 632 w 650"/>
                <a:gd name="T47" fmla="*/ 375 h 1264"/>
                <a:gd name="T48" fmla="*/ 597 w 650"/>
                <a:gd name="T49" fmla="*/ 224 h 1264"/>
                <a:gd name="T50" fmla="*/ 553 w 650"/>
                <a:gd name="T51" fmla="*/ 111 h 1264"/>
                <a:gd name="T52" fmla="*/ 517 w 650"/>
                <a:gd name="T53" fmla="*/ 40 h 1264"/>
                <a:gd name="T54" fmla="*/ 490 w 650"/>
                <a:gd name="T55" fmla="*/ 0 h 1264"/>
                <a:gd name="T56" fmla="*/ 42 w 650"/>
                <a:gd name="T57" fmla="*/ 5 h 1264"/>
                <a:gd name="T58" fmla="*/ 50 w 650"/>
                <a:gd name="T59" fmla="*/ 7 h 1264"/>
                <a:gd name="T60" fmla="*/ 490 w 650"/>
                <a:gd name="T61" fmla="*/ 16 h 1264"/>
                <a:gd name="T62" fmla="*/ 481 w 650"/>
                <a:gd name="T63" fmla="*/ 13 h 1264"/>
                <a:gd name="T64" fmla="*/ 520 w 650"/>
                <a:gd name="T65" fmla="*/ 84 h 1264"/>
                <a:gd name="T66" fmla="*/ 553 w 650"/>
                <a:gd name="T67" fmla="*/ 155 h 1264"/>
                <a:gd name="T68" fmla="*/ 599 w 650"/>
                <a:gd name="T69" fmla="*/ 304 h 1264"/>
                <a:gd name="T70" fmla="*/ 624 w 650"/>
                <a:gd name="T71" fmla="*/ 455 h 1264"/>
                <a:gd name="T72" fmla="*/ 632 w 650"/>
                <a:gd name="T73" fmla="*/ 600 h 1264"/>
                <a:gd name="T74" fmla="*/ 627 w 650"/>
                <a:gd name="T75" fmla="*/ 721 h 1264"/>
                <a:gd name="T76" fmla="*/ 616 w 650"/>
                <a:gd name="T77" fmla="*/ 830 h 1264"/>
                <a:gd name="T78" fmla="*/ 583 w 650"/>
                <a:gd name="T79" fmla="*/ 1019 h 1264"/>
                <a:gd name="T80" fmla="*/ 547 w 650"/>
                <a:gd name="T81" fmla="*/ 1149 h 1264"/>
                <a:gd name="T82" fmla="*/ 531 w 650"/>
                <a:gd name="T83" fmla="*/ 1195 h 1264"/>
                <a:gd name="T84" fmla="*/ 536 w 650"/>
                <a:gd name="T85" fmla="*/ 1190 h 1264"/>
                <a:gd name="T86" fmla="*/ 446 w 650"/>
                <a:gd name="T87" fmla="*/ 1217 h 1264"/>
                <a:gd name="T88" fmla="*/ 360 w 650"/>
                <a:gd name="T89" fmla="*/ 1237 h 1264"/>
                <a:gd name="T90" fmla="*/ 286 w 650"/>
                <a:gd name="T91" fmla="*/ 1244 h 1264"/>
                <a:gd name="T92" fmla="*/ 171 w 650"/>
                <a:gd name="T93" fmla="*/ 1248 h 1264"/>
                <a:gd name="T94" fmla="*/ 97 w 650"/>
                <a:gd name="T95" fmla="*/ 1239 h 1264"/>
                <a:gd name="T96" fmla="*/ 25 w 650"/>
                <a:gd name="T97" fmla="*/ 1223 h 1264"/>
                <a:gd name="T98" fmla="*/ 12 w 650"/>
                <a:gd name="T99" fmla="*/ 1217 h 1264"/>
                <a:gd name="T100" fmla="*/ 18 w 650"/>
                <a:gd name="T101" fmla="*/ 1231 h 1264"/>
                <a:gd name="T102" fmla="*/ 50 w 650"/>
                <a:gd name="T103" fmla="*/ 1174 h 1264"/>
                <a:gd name="T104" fmla="*/ 77 w 650"/>
                <a:gd name="T105" fmla="*/ 1111 h 1264"/>
                <a:gd name="T106" fmla="*/ 119 w 650"/>
                <a:gd name="T107" fmla="*/ 976 h 1264"/>
                <a:gd name="T108" fmla="*/ 138 w 650"/>
                <a:gd name="T109" fmla="*/ 830 h 1264"/>
                <a:gd name="T110" fmla="*/ 146 w 650"/>
                <a:gd name="T111" fmla="*/ 679 h 1264"/>
                <a:gd name="T112" fmla="*/ 140 w 650"/>
                <a:gd name="T113" fmla="*/ 550 h 1264"/>
                <a:gd name="T114" fmla="*/ 119 w 650"/>
                <a:gd name="T115" fmla="*/ 315 h 1264"/>
                <a:gd name="T116" fmla="*/ 86 w 650"/>
                <a:gd name="T117" fmla="*/ 128 h 1264"/>
                <a:gd name="T118" fmla="*/ 58 w 650"/>
                <a:gd name="T119" fmla="*/ 7 h 1264"/>
                <a:gd name="T120" fmla="*/ 50 w 650"/>
                <a:gd name="T121" fmla="*/ 16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50" h="1264">
                  <a:moveTo>
                    <a:pt x="50" y="7"/>
                  </a:moveTo>
                  <a:lnTo>
                    <a:pt x="42" y="10"/>
                  </a:lnTo>
                  <a:lnTo>
                    <a:pt x="56" y="68"/>
                  </a:lnTo>
                  <a:lnTo>
                    <a:pt x="77" y="172"/>
                  </a:lnTo>
                  <a:lnTo>
                    <a:pt x="88" y="241"/>
                  </a:lnTo>
                  <a:lnTo>
                    <a:pt x="102" y="318"/>
                  </a:lnTo>
                  <a:lnTo>
                    <a:pt x="110" y="402"/>
                  </a:lnTo>
                  <a:lnTo>
                    <a:pt x="122" y="490"/>
                  </a:lnTo>
                  <a:lnTo>
                    <a:pt x="127" y="584"/>
                  </a:lnTo>
                  <a:lnTo>
                    <a:pt x="130" y="679"/>
                  </a:lnTo>
                  <a:lnTo>
                    <a:pt x="127" y="753"/>
                  </a:lnTo>
                  <a:lnTo>
                    <a:pt x="122" y="827"/>
                  </a:lnTo>
                  <a:lnTo>
                    <a:pt x="113" y="902"/>
                  </a:lnTo>
                  <a:lnTo>
                    <a:pt x="102" y="973"/>
                  </a:lnTo>
                  <a:lnTo>
                    <a:pt x="83" y="1041"/>
                  </a:lnTo>
                  <a:lnTo>
                    <a:pt x="64" y="1105"/>
                  </a:lnTo>
                  <a:lnTo>
                    <a:pt x="50" y="1135"/>
                  </a:lnTo>
                  <a:lnTo>
                    <a:pt x="36" y="1165"/>
                  </a:lnTo>
                  <a:lnTo>
                    <a:pt x="20" y="1192"/>
                  </a:lnTo>
                  <a:lnTo>
                    <a:pt x="3" y="1220"/>
                  </a:lnTo>
                  <a:lnTo>
                    <a:pt x="0" y="1228"/>
                  </a:lnTo>
                  <a:lnTo>
                    <a:pt x="6" y="1233"/>
                  </a:lnTo>
                  <a:lnTo>
                    <a:pt x="20" y="1239"/>
                  </a:lnTo>
                  <a:lnTo>
                    <a:pt x="64" y="1250"/>
                  </a:lnTo>
                  <a:lnTo>
                    <a:pt x="94" y="1255"/>
                  </a:lnTo>
                  <a:lnTo>
                    <a:pt x="130" y="1258"/>
                  </a:lnTo>
                  <a:lnTo>
                    <a:pt x="171" y="1264"/>
                  </a:lnTo>
                  <a:lnTo>
                    <a:pt x="218" y="1264"/>
                  </a:lnTo>
                  <a:lnTo>
                    <a:pt x="286" y="1262"/>
                  </a:lnTo>
                  <a:lnTo>
                    <a:pt x="324" y="1258"/>
                  </a:lnTo>
                  <a:lnTo>
                    <a:pt x="363" y="1253"/>
                  </a:lnTo>
                  <a:lnTo>
                    <a:pt x="407" y="1244"/>
                  </a:lnTo>
                  <a:lnTo>
                    <a:pt x="448" y="1233"/>
                  </a:lnTo>
                  <a:lnTo>
                    <a:pt x="495" y="1220"/>
                  </a:lnTo>
                  <a:lnTo>
                    <a:pt x="542" y="1206"/>
                  </a:lnTo>
                  <a:lnTo>
                    <a:pt x="547" y="1201"/>
                  </a:lnTo>
                  <a:lnTo>
                    <a:pt x="561" y="1154"/>
                  </a:lnTo>
                  <a:lnTo>
                    <a:pt x="578" y="1097"/>
                  </a:lnTo>
                  <a:lnTo>
                    <a:pt x="597" y="1023"/>
                  </a:lnTo>
                  <a:lnTo>
                    <a:pt x="616" y="935"/>
                  </a:lnTo>
                  <a:lnTo>
                    <a:pt x="632" y="834"/>
                  </a:lnTo>
                  <a:lnTo>
                    <a:pt x="641" y="778"/>
                  </a:lnTo>
                  <a:lnTo>
                    <a:pt x="644" y="721"/>
                  </a:lnTo>
                  <a:lnTo>
                    <a:pt x="650" y="663"/>
                  </a:lnTo>
                  <a:lnTo>
                    <a:pt x="650" y="600"/>
                  </a:lnTo>
                  <a:lnTo>
                    <a:pt x="646" y="528"/>
                  </a:lnTo>
                  <a:lnTo>
                    <a:pt x="641" y="451"/>
                  </a:lnTo>
                  <a:lnTo>
                    <a:pt x="632" y="375"/>
                  </a:lnTo>
                  <a:lnTo>
                    <a:pt x="616" y="300"/>
                  </a:lnTo>
                  <a:lnTo>
                    <a:pt x="597" y="224"/>
                  </a:lnTo>
                  <a:lnTo>
                    <a:pt x="569" y="149"/>
                  </a:lnTo>
                  <a:lnTo>
                    <a:pt x="553" y="111"/>
                  </a:lnTo>
                  <a:lnTo>
                    <a:pt x="536" y="76"/>
                  </a:lnTo>
                  <a:lnTo>
                    <a:pt x="517" y="40"/>
                  </a:lnTo>
                  <a:lnTo>
                    <a:pt x="495" y="5"/>
                  </a:lnTo>
                  <a:lnTo>
                    <a:pt x="490" y="0"/>
                  </a:lnTo>
                  <a:lnTo>
                    <a:pt x="50" y="0"/>
                  </a:lnTo>
                  <a:lnTo>
                    <a:pt x="42" y="5"/>
                  </a:lnTo>
                  <a:lnTo>
                    <a:pt x="42" y="10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490" y="16"/>
                  </a:lnTo>
                  <a:lnTo>
                    <a:pt x="490" y="7"/>
                  </a:lnTo>
                  <a:lnTo>
                    <a:pt x="481" y="13"/>
                  </a:lnTo>
                  <a:lnTo>
                    <a:pt x="504" y="48"/>
                  </a:lnTo>
                  <a:lnTo>
                    <a:pt x="520" y="84"/>
                  </a:lnTo>
                  <a:lnTo>
                    <a:pt x="540" y="120"/>
                  </a:lnTo>
                  <a:lnTo>
                    <a:pt x="553" y="155"/>
                  </a:lnTo>
                  <a:lnTo>
                    <a:pt x="580" y="230"/>
                  </a:lnTo>
                  <a:lnTo>
                    <a:pt x="599" y="304"/>
                  </a:lnTo>
                  <a:lnTo>
                    <a:pt x="616" y="378"/>
                  </a:lnTo>
                  <a:lnTo>
                    <a:pt x="624" y="455"/>
                  </a:lnTo>
                  <a:lnTo>
                    <a:pt x="630" y="528"/>
                  </a:lnTo>
                  <a:lnTo>
                    <a:pt x="632" y="600"/>
                  </a:lnTo>
                  <a:lnTo>
                    <a:pt x="632" y="660"/>
                  </a:lnTo>
                  <a:lnTo>
                    <a:pt x="627" y="721"/>
                  </a:lnTo>
                  <a:lnTo>
                    <a:pt x="624" y="775"/>
                  </a:lnTo>
                  <a:lnTo>
                    <a:pt x="616" y="830"/>
                  </a:lnTo>
                  <a:lnTo>
                    <a:pt x="599" y="931"/>
                  </a:lnTo>
                  <a:lnTo>
                    <a:pt x="583" y="1019"/>
                  </a:lnTo>
                  <a:lnTo>
                    <a:pt x="564" y="1093"/>
                  </a:lnTo>
                  <a:lnTo>
                    <a:pt x="547" y="1149"/>
                  </a:lnTo>
                  <a:lnTo>
                    <a:pt x="536" y="1185"/>
                  </a:lnTo>
                  <a:lnTo>
                    <a:pt x="531" y="1195"/>
                  </a:lnTo>
                  <a:lnTo>
                    <a:pt x="540" y="1198"/>
                  </a:lnTo>
                  <a:lnTo>
                    <a:pt x="536" y="1190"/>
                  </a:lnTo>
                  <a:lnTo>
                    <a:pt x="490" y="1206"/>
                  </a:lnTo>
                  <a:lnTo>
                    <a:pt x="446" y="1217"/>
                  </a:lnTo>
                  <a:lnTo>
                    <a:pt x="402" y="1228"/>
                  </a:lnTo>
                  <a:lnTo>
                    <a:pt x="360" y="1237"/>
                  </a:lnTo>
                  <a:lnTo>
                    <a:pt x="322" y="1242"/>
                  </a:lnTo>
                  <a:lnTo>
                    <a:pt x="286" y="1244"/>
                  </a:lnTo>
                  <a:lnTo>
                    <a:pt x="218" y="1248"/>
                  </a:lnTo>
                  <a:lnTo>
                    <a:pt x="171" y="1248"/>
                  </a:lnTo>
                  <a:lnTo>
                    <a:pt x="130" y="1244"/>
                  </a:lnTo>
                  <a:lnTo>
                    <a:pt x="97" y="1239"/>
                  </a:lnTo>
                  <a:lnTo>
                    <a:pt x="67" y="1233"/>
                  </a:lnTo>
                  <a:lnTo>
                    <a:pt x="25" y="1223"/>
                  </a:lnTo>
                  <a:lnTo>
                    <a:pt x="18" y="1220"/>
                  </a:lnTo>
                  <a:lnTo>
                    <a:pt x="12" y="1217"/>
                  </a:lnTo>
                  <a:lnTo>
                    <a:pt x="9" y="1226"/>
                  </a:lnTo>
                  <a:lnTo>
                    <a:pt x="18" y="1231"/>
                  </a:lnTo>
                  <a:lnTo>
                    <a:pt x="34" y="1201"/>
                  </a:lnTo>
                  <a:lnTo>
                    <a:pt x="50" y="1174"/>
                  </a:lnTo>
                  <a:lnTo>
                    <a:pt x="64" y="1143"/>
                  </a:lnTo>
                  <a:lnTo>
                    <a:pt x="77" y="1111"/>
                  </a:lnTo>
                  <a:lnTo>
                    <a:pt x="99" y="1044"/>
                  </a:lnTo>
                  <a:lnTo>
                    <a:pt x="119" y="976"/>
                  </a:lnTo>
                  <a:lnTo>
                    <a:pt x="130" y="904"/>
                  </a:lnTo>
                  <a:lnTo>
                    <a:pt x="138" y="830"/>
                  </a:lnTo>
                  <a:lnTo>
                    <a:pt x="144" y="753"/>
                  </a:lnTo>
                  <a:lnTo>
                    <a:pt x="146" y="679"/>
                  </a:lnTo>
                  <a:lnTo>
                    <a:pt x="144" y="613"/>
                  </a:lnTo>
                  <a:lnTo>
                    <a:pt x="140" y="550"/>
                  </a:lnTo>
                  <a:lnTo>
                    <a:pt x="133" y="430"/>
                  </a:lnTo>
                  <a:lnTo>
                    <a:pt x="119" y="315"/>
                  </a:lnTo>
                  <a:lnTo>
                    <a:pt x="102" y="216"/>
                  </a:lnTo>
                  <a:lnTo>
                    <a:pt x="86" y="128"/>
                  </a:lnTo>
                  <a:lnTo>
                    <a:pt x="72" y="63"/>
                  </a:lnTo>
                  <a:lnTo>
                    <a:pt x="58" y="7"/>
                  </a:lnTo>
                  <a:lnTo>
                    <a:pt x="50" y="7"/>
                  </a:lnTo>
                  <a:lnTo>
                    <a:pt x="50" y="16"/>
                  </a:lnTo>
                  <a:lnTo>
                    <a:pt x="50" y="7"/>
                  </a:lnTo>
                  <a:close/>
                </a:path>
              </a:pathLst>
            </a:custGeom>
            <a:solidFill>
              <a:srgbClr val="773F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207"/>
            <p:cNvSpPr>
              <a:spLocks/>
            </p:cNvSpPr>
            <p:nvPr/>
          </p:nvSpPr>
          <p:spPr bwMode="auto">
            <a:xfrm>
              <a:off x="4575176" y="4108450"/>
              <a:ext cx="138113" cy="130175"/>
            </a:xfrm>
            <a:custGeom>
              <a:avLst/>
              <a:gdLst>
                <a:gd name="T0" fmla="*/ 609 w 609"/>
                <a:gd name="T1" fmla="*/ 0 h 577"/>
                <a:gd name="T2" fmla="*/ 580 w 609"/>
                <a:gd name="T3" fmla="*/ 30 h 577"/>
                <a:gd name="T4" fmla="*/ 549 w 609"/>
                <a:gd name="T5" fmla="*/ 57 h 577"/>
                <a:gd name="T6" fmla="*/ 517 w 609"/>
                <a:gd name="T7" fmla="*/ 82 h 577"/>
                <a:gd name="T8" fmla="*/ 483 w 609"/>
                <a:gd name="T9" fmla="*/ 104 h 577"/>
                <a:gd name="T10" fmla="*/ 450 w 609"/>
                <a:gd name="T11" fmla="*/ 121 h 577"/>
                <a:gd name="T12" fmla="*/ 412 w 609"/>
                <a:gd name="T13" fmla="*/ 134 h 577"/>
                <a:gd name="T14" fmla="*/ 373 w 609"/>
                <a:gd name="T15" fmla="*/ 140 h 577"/>
                <a:gd name="T16" fmla="*/ 335 w 609"/>
                <a:gd name="T17" fmla="*/ 143 h 577"/>
                <a:gd name="T18" fmla="*/ 310 w 609"/>
                <a:gd name="T19" fmla="*/ 143 h 577"/>
                <a:gd name="T20" fmla="*/ 283 w 609"/>
                <a:gd name="T21" fmla="*/ 140 h 577"/>
                <a:gd name="T22" fmla="*/ 256 w 609"/>
                <a:gd name="T23" fmla="*/ 134 h 577"/>
                <a:gd name="T24" fmla="*/ 227 w 609"/>
                <a:gd name="T25" fmla="*/ 127 h 577"/>
                <a:gd name="T26" fmla="*/ 200 w 609"/>
                <a:gd name="T27" fmla="*/ 109 h 577"/>
                <a:gd name="T28" fmla="*/ 173 w 609"/>
                <a:gd name="T29" fmla="*/ 93 h 577"/>
                <a:gd name="T30" fmla="*/ 148 w 609"/>
                <a:gd name="T31" fmla="*/ 75 h 577"/>
                <a:gd name="T32" fmla="*/ 121 w 609"/>
                <a:gd name="T33" fmla="*/ 52 h 577"/>
                <a:gd name="T34" fmla="*/ 117 w 609"/>
                <a:gd name="T35" fmla="*/ 121 h 577"/>
                <a:gd name="T36" fmla="*/ 112 w 609"/>
                <a:gd name="T37" fmla="*/ 187 h 577"/>
                <a:gd name="T38" fmla="*/ 104 w 609"/>
                <a:gd name="T39" fmla="*/ 255 h 577"/>
                <a:gd name="T40" fmla="*/ 90 w 609"/>
                <a:gd name="T41" fmla="*/ 318 h 577"/>
                <a:gd name="T42" fmla="*/ 74 w 609"/>
                <a:gd name="T43" fmla="*/ 382 h 577"/>
                <a:gd name="T44" fmla="*/ 54 w 609"/>
                <a:gd name="T45" fmla="*/ 442 h 577"/>
                <a:gd name="T46" fmla="*/ 29 w 609"/>
                <a:gd name="T47" fmla="*/ 497 h 577"/>
                <a:gd name="T48" fmla="*/ 13 w 609"/>
                <a:gd name="T49" fmla="*/ 524 h 577"/>
                <a:gd name="T50" fmla="*/ 0 w 609"/>
                <a:gd name="T51" fmla="*/ 549 h 577"/>
                <a:gd name="T52" fmla="*/ 2 w 609"/>
                <a:gd name="T53" fmla="*/ 552 h 577"/>
                <a:gd name="T54" fmla="*/ 44 w 609"/>
                <a:gd name="T55" fmla="*/ 562 h 577"/>
                <a:gd name="T56" fmla="*/ 74 w 609"/>
                <a:gd name="T57" fmla="*/ 568 h 577"/>
                <a:gd name="T58" fmla="*/ 107 w 609"/>
                <a:gd name="T59" fmla="*/ 573 h 577"/>
                <a:gd name="T60" fmla="*/ 148 w 609"/>
                <a:gd name="T61" fmla="*/ 577 h 577"/>
                <a:gd name="T62" fmla="*/ 195 w 609"/>
                <a:gd name="T63" fmla="*/ 577 h 577"/>
                <a:gd name="T64" fmla="*/ 261 w 609"/>
                <a:gd name="T65" fmla="*/ 573 h 577"/>
                <a:gd name="T66" fmla="*/ 299 w 609"/>
                <a:gd name="T67" fmla="*/ 571 h 577"/>
                <a:gd name="T68" fmla="*/ 337 w 609"/>
                <a:gd name="T69" fmla="*/ 566 h 577"/>
                <a:gd name="T70" fmla="*/ 379 w 609"/>
                <a:gd name="T71" fmla="*/ 557 h 577"/>
                <a:gd name="T72" fmla="*/ 420 w 609"/>
                <a:gd name="T73" fmla="*/ 549 h 577"/>
                <a:gd name="T74" fmla="*/ 464 w 609"/>
                <a:gd name="T75" fmla="*/ 535 h 577"/>
                <a:gd name="T76" fmla="*/ 508 w 609"/>
                <a:gd name="T77" fmla="*/ 521 h 577"/>
                <a:gd name="T78" fmla="*/ 513 w 609"/>
                <a:gd name="T79" fmla="*/ 514 h 577"/>
                <a:gd name="T80" fmla="*/ 524 w 609"/>
                <a:gd name="T81" fmla="*/ 478 h 577"/>
                <a:gd name="T82" fmla="*/ 541 w 609"/>
                <a:gd name="T83" fmla="*/ 422 h 577"/>
                <a:gd name="T84" fmla="*/ 560 w 609"/>
                <a:gd name="T85" fmla="*/ 348 h 577"/>
                <a:gd name="T86" fmla="*/ 574 w 609"/>
                <a:gd name="T87" fmla="*/ 275 h 577"/>
                <a:gd name="T88" fmla="*/ 591 w 609"/>
                <a:gd name="T89" fmla="*/ 190 h 577"/>
                <a:gd name="T90" fmla="*/ 601 w 609"/>
                <a:gd name="T91" fmla="*/ 96 h 577"/>
                <a:gd name="T92" fmla="*/ 609 w 609"/>
                <a:gd name="T93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09" h="577">
                  <a:moveTo>
                    <a:pt x="609" y="0"/>
                  </a:moveTo>
                  <a:lnTo>
                    <a:pt x="580" y="30"/>
                  </a:lnTo>
                  <a:lnTo>
                    <a:pt x="549" y="57"/>
                  </a:lnTo>
                  <a:lnTo>
                    <a:pt x="517" y="82"/>
                  </a:lnTo>
                  <a:lnTo>
                    <a:pt x="483" y="104"/>
                  </a:lnTo>
                  <a:lnTo>
                    <a:pt x="450" y="121"/>
                  </a:lnTo>
                  <a:lnTo>
                    <a:pt x="412" y="134"/>
                  </a:lnTo>
                  <a:lnTo>
                    <a:pt x="373" y="140"/>
                  </a:lnTo>
                  <a:lnTo>
                    <a:pt x="335" y="143"/>
                  </a:lnTo>
                  <a:lnTo>
                    <a:pt x="310" y="143"/>
                  </a:lnTo>
                  <a:lnTo>
                    <a:pt x="283" y="140"/>
                  </a:lnTo>
                  <a:lnTo>
                    <a:pt x="256" y="134"/>
                  </a:lnTo>
                  <a:lnTo>
                    <a:pt x="227" y="127"/>
                  </a:lnTo>
                  <a:lnTo>
                    <a:pt x="200" y="109"/>
                  </a:lnTo>
                  <a:lnTo>
                    <a:pt x="173" y="93"/>
                  </a:lnTo>
                  <a:lnTo>
                    <a:pt x="148" y="75"/>
                  </a:lnTo>
                  <a:lnTo>
                    <a:pt x="121" y="52"/>
                  </a:lnTo>
                  <a:lnTo>
                    <a:pt x="117" y="121"/>
                  </a:lnTo>
                  <a:lnTo>
                    <a:pt x="112" y="187"/>
                  </a:lnTo>
                  <a:lnTo>
                    <a:pt x="104" y="255"/>
                  </a:lnTo>
                  <a:lnTo>
                    <a:pt x="90" y="318"/>
                  </a:lnTo>
                  <a:lnTo>
                    <a:pt x="74" y="382"/>
                  </a:lnTo>
                  <a:lnTo>
                    <a:pt x="54" y="442"/>
                  </a:lnTo>
                  <a:lnTo>
                    <a:pt x="29" y="497"/>
                  </a:lnTo>
                  <a:lnTo>
                    <a:pt x="13" y="524"/>
                  </a:lnTo>
                  <a:lnTo>
                    <a:pt x="0" y="549"/>
                  </a:lnTo>
                  <a:lnTo>
                    <a:pt x="2" y="552"/>
                  </a:lnTo>
                  <a:lnTo>
                    <a:pt x="44" y="562"/>
                  </a:lnTo>
                  <a:lnTo>
                    <a:pt x="74" y="568"/>
                  </a:lnTo>
                  <a:lnTo>
                    <a:pt x="107" y="573"/>
                  </a:lnTo>
                  <a:lnTo>
                    <a:pt x="148" y="577"/>
                  </a:lnTo>
                  <a:lnTo>
                    <a:pt x="195" y="577"/>
                  </a:lnTo>
                  <a:lnTo>
                    <a:pt x="261" y="573"/>
                  </a:lnTo>
                  <a:lnTo>
                    <a:pt x="299" y="571"/>
                  </a:lnTo>
                  <a:lnTo>
                    <a:pt x="337" y="566"/>
                  </a:lnTo>
                  <a:lnTo>
                    <a:pt x="379" y="557"/>
                  </a:lnTo>
                  <a:lnTo>
                    <a:pt x="420" y="549"/>
                  </a:lnTo>
                  <a:lnTo>
                    <a:pt x="464" y="535"/>
                  </a:lnTo>
                  <a:lnTo>
                    <a:pt x="508" y="521"/>
                  </a:lnTo>
                  <a:lnTo>
                    <a:pt x="513" y="514"/>
                  </a:lnTo>
                  <a:lnTo>
                    <a:pt x="524" y="478"/>
                  </a:lnTo>
                  <a:lnTo>
                    <a:pt x="541" y="422"/>
                  </a:lnTo>
                  <a:lnTo>
                    <a:pt x="560" y="348"/>
                  </a:lnTo>
                  <a:lnTo>
                    <a:pt x="574" y="275"/>
                  </a:lnTo>
                  <a:lnTo>
                    <a:pt x="591" y="190"/>
                  </a:lnTo>
                  <a:lnTo>
                    <a:pt x="601" y="96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2E6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208"/>
            <p:cNvSpPr>
              <a:spLocks/>
            </p:cNvSpPr>
            <p:nvPr/>
          </p:nvSpPr>
          <p:spPr bwMode="auto">
            <a:xfrm>
              <a:off x="4572001" y="4105275"/>
              <a:ext cx="142875" cy="134938"/>
            </a:xfrm>
            <a:custGeom>
              <a:avLst/>
              <a:gdLst>
                <a:gd name="T0" fmla="*/ 629 w 629"/>
                <a:gd name="T1" fmla="*/ 0 h 595"/>
                <a:gd name="T2" fmla="*/ 623 w 629"/>
                <a:gd name="T3" fmla="*/ 11 h 595"/>
                <a:gd name="T4" fmla="*/ 615 w 629"/>
                <a:gd name="T5" fmla="*/ 107 h 595"/>
                <a:gd name="T6" fmla="*/ 605 w 629"/>
                <a:gd name="T7" fmla="*/ 201 h 595"/>
                <a:gd name="T8" fmla="*/ 588 w 629"/>
                <a:gd name="T9" fmla="*/ 286 h 595"/>
                <a:gd name="T10" fmla="*/ 574 w 629"/>
                <a:gd name="T11" fmla="*/ 359 h 595"/>
                <a:gd name="T12" fmla="*/ 555 w 629"/>
                <a:gd name="T13" fmla="*/ 433 h 595"/>
                <a:gd name="T14" fmla="*/ 538 w 629"/>
                <a:gd name="T15" fmla="*/ 489 h 595"/>
                <a:gd name="T16" fmla="*/ 527 w 629"/>
                <a:gd name="T17" fmla="*/ 525 h 595"/>
                <a:gd name="T18" fmla="*/ 522 w 629"/>
                <a:gd name="T19" fmla="*/ 532 h 595"/>
                <a:gd name="T20" fmla="*/ 478 w 629"/>
                <a:gd name="T21" fmla="*/ 546 h 595"/>
                <a:gd name="T22" fmla="*/ 434 w 629"/>
                <a:gd name="T23" fmla="*/ 560 h 595"/>
                <a:gd name="T24" fmla="*/ 393 w 629"/>
                <a:gd name="T25" fmla="*/ 568 h 595"/>
                <a:gd name="T26" fmla="*/ 351 w 629"/>
                <a:gd name="T27" fmla="*/ 577 h 595"/>
                <a:gd name="T28" fmla="*/ 313 w 629"/>
                <a:gd name="T29" fmla="*/ 582 h 595"/>
                <a:gd name="T30" fmla="*/ 275 w 629"/>
                <a:gd name="T31" fmla="*/ 584 h 595"/>
                <a:gd name="T32" fmla="*/ 209 w 629"/>
                <a:gd name="T33" fmla="*/ 588 h 595"/>
                <a:gd name="T34" fmla="*/ 162 w 629"/>
                <a:gd name="T35" fmla="*/ 588 h 595"/>
                <a:gd name="T36" fmla="*/ 121 w 629"/>
                <a:gd name="T37" fmla="*/ 584 h 595"/>
                <a:gd name="T38" fmla="*/ 88 w 629"/>
                <a:gd name="T39" fmla="*/ 579 h 595"/>
                <a:gd name="T40" fmla="*/ 58 w 629"/>
                <a:gd name="T41" fmla="*/ 573 h 595"/>
                <a:gd name="T42" fmla="*/ 16 w 629"/>
                <a:gd name="T43" fmla="*/ 563 h 595"/>
                <a:gd name="T44" fmla="*/ 14 w 629"/>
                <a:gd name="T45" fmla="*/ 560 h 595"/>
                <a:gd name="T46" fmla="*/ 27 w 629"/>
                <a:gd name="T47" fmla="*/ 535 h 595"/>
                <a:gd name="T48" fmla="*/ 43 w 629"/>
                <a:gd name="T49" fmla="*/ 508 h 595"/>
                <a:gd name="T50" fmla="*/ 68 w 629"/>
                <a:gd name="T51" fmla="*/ 453 h 595"/>
                <a:gd name="T52" fmla="*/ 88 w 629"/>
                <a:gd name="T53" fmla="*/ 393 h 595"/>
                <a:gd name="T54" fmla="*/ 104 w 629"/>
                <a:gd name="T55" fmla="*/ 329 h 595"/>
                <a:gd name="T56" fmla="*/ 118 w 629"/>
                <a:gd name="T57" fmla="*/ 266 h 595"/>
                <a:gd name="T58" fmla="*/ 126 w 629"/>
                <a:gd name="T59" fmla="*/ 198 h 595"/>
                <a:gd name="T60" fmla="*/ 131 w 629"/>
                <a:gd name="T61" fmla="*/ 132 h 595"/>
                <a:gd name="T62" fmla="*/ 135 w 629"/>
                <a:gd name="T63" fmla="*/ 63 h 595"/>
                <a:gd name="T64" fmla="*/ 126 w 629"/>
                <a:gd name="T65" fmla="*/ 55 h 595"/>
                <a:gd name="T66" fmla="*/ 124 w 629"/>
                <a:gd name="T67" fmla="*/ 127 h 595"/>
                <a:gd name="T68" fmla="*/ 118 w 629"/>
                <a:gd name="T69" fmla="*/ 195 h 595"/>
                <a:gd name="T70" fmla="*/ 110 w 629"/>
                <a:gd name="T71" fmla="*/ 264 h 595"/>
                <a:gd name="T72" fmla="*/ 96 w 629"/>
                <a:gd name="T73" fmla="*/ 332 h 595"/>
                <a:gd name="T74" fmla="*/ 79 w 629"/>
                <a:gd name="T75" fmla="*/ 395 h 595"/>
                <a:gd name="T76" fmla="*/ 58 w 629"/>
                <a:gd name="T77" fmla="*/ 456 h 595"/>
                <a:gd name="T78" fmla="*/ 33 w 629"/>
                <a:gd name="T79" fmla="*/ 514 h 595"/>
                <a:gd name="T80" fmla="*/ 16 w 629"/>
                <a:gd name="T81" fmla="*/ 541 h 595"/>
                <a:gd name="T82" fmla="*/ 0 w 629"/>
                <a:gd name="T83" fmla="*/ 566 h 595"/>
                <a:gd name="T84" fmla="*/ 14 w 629"/>
                <a:gd name="T85" fmla="*/ 571 h 595"/>
                <a:gd name="T86" fmla="*/ 55 w 629"/>
                <a:gd name="T87" fmla="*/ 582 h 595"/>
                <a:gd name="T88" fmla="*/ 85 w 629"/>
                <a:gd name="T89" fmla="*/ 588 h 595"/>
                <a:gd name="T90" fmla="*/ 121 w 629"/>
                <a:gd name="T91" fmla="*/ 593 h 595"/>
                <a:gd name="T92" fmla="*/ 162 w 629"/>
                <a:gd name="T93" fmla="*/ 595 h 595"/>
                <a:gd name="T94" fmla="*/ 209 w 629"/>
                <a:gd name="T95" fmla="*/ 595 h 595"/>
                <a:gd name="T96" fmla="*/ 277 w 629"/>
                <a:gd name="T97" fmla="*/ 593 h 595"/>
                <a:gd name="T98" fmla="*/ 315 w 629"/>
                <a:gd name="T99" fmla="*/ 590 h 595"/>
                <a:gd name="T100" fmla="*/ 354 w 629"/>
                <a:gd name="T101" fmla="*/ 584 h 595"/>
                <a:gd name="T102" fmla="*/ 396 w 629"/>
                <a:gd name="T103" fmla="*/ 577 h 595"/>
                <a:gd name="T104" fmla="*/ 439 w 629"/>
                <a:gd name="T105" fmla="*/ 566 h 595"/>
                <a:gd name="T106" fmla="*/ 484 w 629"/>
                <a:gd name="T107" fmla="*/ 555 h 595"/>
                <a:gd name="T108" fmla="*/ 531 w 629"/>
                <a:gd name="T109" fmla="*/ 538 h 595"/>
                <a:gd name="T110" fmla="*/ 544 w 629"/>
                <a:gd name="T111" fmla="*/ 497 h 595"/>
                <a:gd name="T112" fmla="*/ 558 w 629"/>
                <a:gd name="T113" fmla="*/ 447 h 595"/>
                <a:gd name="T114" fmla="*/ 576 w 629"/>
                <a:gd name="T115" fmla="*/ 381 h 595"/>
                <a:gd name="T116" fmla="*/ 594 w 629"/>
                <a:gd name="T117" fmla="*/ 302 h 595"/>
                <a:gd name="T118" fmla="*/ 610 w 629"/>
                <a:gd name="T119" fmla="*/ 212 h 595"/>
                <a:gd name="T120" fmla="*/ 623 w 629"/>
                <a:gd name="T121" fmla="*/ 110 h 595"/>
                <a:gd name="T122" fmla="*/ 626 w 629"/>
                <a:gd name="T123" fmla="*/ 55 h 595"/>
                <a:gd name="T124" fmla="*/ 629 w 629"/>
                <a:gd name="T125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29" h="595">
                  <a:moveTo>
                    <a:pt x="629" y="0"/>
                  </a:moveTo>
                  <a:lnTo>
                    <a:pt x="623" y="11"/>
                  </a:lnTo>
                  <a:lnTo>
                    <a:pt x="615" y="107"/>
                  </a:lnTo>
                  <a:lnTo>
                    <a:pt x="605" y="201"/>
                  </a:lnTo>
                  <a:lnTo>
                    <a:pt x="588" y="286"/>
                  </a:lnTo>
                  <a:lnTo>
                    <a:pt x="574" y="359"/>
                  </a:lnTo>
                  <a:lnTo>
                    <a:pt x="555" y="433"/>
                  </a:lnTo>
                  <a:lnTo>
                    <a:pt x="538" y="489"/>
                  </a:lnTo>
                  <a:lnTo>
                    <a:pt x="527" y="525"/>
                  </a:lnTo>
                  <a:lnTo>
                    <a:pt x="522" y="532"/>
                  </a:lnTo>
                  <a:lnTo>
                    <a:pt x="478" y="546"/>
                  </a:lnTo>
                  <a:lnTo>
                    <a:pt x="434" y="560"/>
                  </a:lnTo>
                  <a:lnTo>
                    <a:pt x="393" y="568"/>
                  </a:lnTo>
                  <a:lnTo>
                    <a:pt x="351" y="577"/>
                  </a:lnTo>
                  <a:lnTo>
                    <a:pt x="313" y="582"/>
                  </a:lnTo>
                  <a:lnTo>
                    <a:pt x="275" y="584"/>
                  </a:lnTo>
                  <a:lnTo>
                    <a:pt x="209" y="588"/>
                  </a:lnTo>
                  <a:lnTo>
                    <a:pt x="162" y="588"/>
                  </a:lnTo>
                  <a:lnTo>
                    <a:pt x="121" y="584"/>
                  </a:lnTo>
                  <a:lnTo>
                    <a:pt x="88" y="579"/>
                  </a:lnTo>
                  <a:lnTo>
                    <a:pt x="58" y="573"/>
                  </a:lnTo>
                  <a:lnTo>
                    <a:pt x="16" y="563"/>
                  </a:lnTo>
                  <a:lnTo>
                    <a:pt x="14" y="560"/>
                  </a:lnTo>
                  <a:lnTo>
                    <a:pt x="27" y="535"/>
                  </a:lnTo>
                  <a:lnTo>
                    <a:pt x="43" y="508"/>
                  </a:lnTo>
                  <a:lnTo>
                    <a:pt x="68" y="453"/>
                  </a:lnTo>
                  <a:lnTo>
                    <a:pt x="88" y="393"/>
                  </a:lnTo>
                  <a:lnTo>
                    <a:pt x="104" y="329"/>
                  </a:lnTo>
                  <a:lnTo>
                    <a:pt x="118" y="266"/>
                  </a:lnTo>
                  <a:lnTo>
                    <a:pt x="126" y="198"/>
                  </a:lnTo>
                  <a:lnTo>
                    <a:pt x="131" y="132"/>
                  </a:lnTo>
                  <a:lnTo>
                    <a:pt x="135" y="63"/>
                  </a:lnTo>
                  <a:lnTo>
                    <a:pt x="126" y="55"/>
                  </a:lnTo>
                  <a:lnTo>
                    <a:pt x="124" y="127"/>
                  </a:lnTo>
                  <a:lnTo>
                    <a:pt x="118" y="195"/>
                  </a:lnTo>
                  <a:lnTo>
                    <a:pt x="110" y="264"/>
                  </a:lnTo>
                  <a:lnTo>
                    <a:pt x="96" y="332"/>
                  </a:lnTo>
                  <a:lnTo>
                    <a:pt x="79" y="395"/>
                  </a:lnTo>
                  <a:lnTo>
                    <a:pt x="58" y="456"/>
                  </a:lnTo>
                  <a:lnTo>
                    <a:pt x="33" y="514"/>
                  </a:lnTo>
                  <a:lnTo>
                    <a:pt x="16" y="541"/>
                  </a:lnTo>
                  <a:lnTo>
                    <a:pt x="0" y="566"/>
                  </a:lnTo>
                  <a:lnTo>
                    <a:pt x="14" y="571"/>
                  </a:lnTo>
                  <a:lnTo>
                    <a:pt x="55" y="582"/>
                  </a:lnTo>
                  <a:lnTo>
                    <a:pt x="85" y="588"/>
                  </a:lnTo>
                  <a:lnTo>
                    <a:pt x="121" y="593"/>
                  </a:lnTo>
                  <a:lnTo>
                    <a:pt x="162" y="595"/>
                  </a:lnTo>
                  <a:lnTo>
                    <a:pt x="209" y="595"/>
                  </a:lnTo>
                  <a:lnTo>
                    <a:pt x="277" y="593"/>
                  </a:lnTo>
                  <a:lnTo>
                    <a:pt x="315" y="590"/>
                  </a:lnTo>
                  <a:lnTo>
                    <a:pt x="354" y="584"/>
                  </a:lnTo>
                  <a:lnTo>
                    <a:pt x="396" y="577"/>
                  </a:lnTo>
                  <a:lnTo>
                    <a:pt x="439" y="566"/>
                  </a:lnTo>
                  <a:lnTo>
                    <a:pt x="484" y="555"/>
                  </a:lnTo>
                  <a:lnTo>
                    <a:pt x="531" y="538"/>
                  </a:lnTo>
                  <a:lnTo>
                    <a:pt x="544" y="497"/>
                  </a:lnTo>
                  <a:lnTo>
                    <a:pt x="558" y="447"/>
                  </a:lnTo>
                  <a:lnTo>
                    <a:pt x="576" y="381"/>
                  </a:lnTo>
                  <a:lnTo>
                    <a:pt x="594" y="302"/>
                  </a:lnTo>
                  <a:lnTo>
                    <a:pt x="610" y="212"/>
                  </a:lnTo>
                  <a:lnTo>
                    <a:pt x="623" y="110"/>
                  </a:lnTo>
                  <a:lnTo>
                    <a:pt x="626" y="55"/>
                  </a:lnTo>
                  <a:lnTo>
                    <a:pt x="629" y="0"/>
                  </a:lnTo>
                  <a:close/>
                </a:path>
              </a:pathLst>
            </a:custGeom>
            <a:solidFill>
              <a:srgbClr val="753C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A5519D4-46BC-927F-1DD5-6BBB7B492F63}"/>
              </a:ext>
            </a:extLst>
          </p:cNvPr>
          <p:cNvSpPr txBox="1"/>
          <p:nvPr/>
        </p:nvSpPr>
        <p:spPr>
          <a:xfrm>
            <a:off x="711728" y="1278113"/>
            <a:ext cx="6118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나이는 묻지 마라</a:t>
            </a:r>
            <a:r>
              <a:rPr lang="en-US" altLang="ko-KR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effectLst/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! </a:t>
            </a:r>
            <a:r>
              <a:rPr lang="ko-KR" altLang="en-US" sz="3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안</a:t>
            </a:r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 </a:t>
            </a:r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먹을 거</a:t>
            </a:r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니까</a:t>
            </a:r>
            <a:r>
              <a:rPr lang="en-US" altLang="ko-KR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...</a:t>
            </a:r>
            <a:endParaRPr lang="ko-KR" altLang="en-US" sz="3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091E38-53D5-2F8E-086B-1E561DEC1F71}"/>
              </a:ext>
            </a:extLst>
          </p:cNvPr>
          <p:cNvSpPr txBox="1"/>
          <p:nvPr/>
        </p:nvSpPr>
        <p:spPr>
          <a:xfrm>
            <a:off x="749837" y="2000680"/>
            <a:ext cx="4678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키는 </a:t>
            </a:r>
            <a:r>
              <a:rPr lang="en-US" altLang="ko-KR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180cm</a:t>
            </a:r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가 </a:t>
            </a:r>
            <a:r>
              <a:rPr lang="ko-KR" altLang="en-US" sz="36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안</a:t>
            </a:r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된다</a:t>
            </a:r>
            <a:r>
              <a:rPr lang="en-US" altLang="ko-KR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.</a:t>
            </a:r>
            <a:endParaRPr lang="ko-KR" altLang="en-US" sz="3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E945F0-996C-8630-818A-3FB059A1E819}"/>
              </a:ext>
            </a:extLst>
          </p:cNvPr>
          <p:cNvSpPr txBox="1"/>
          <p:nvPr/>
        </p:nvSpPr>
        <p:spPr>
          <a:xfrm>
            <a:off x="736213" y="2719884"/>
            <a:ext cx="4678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무쌍에 </a:t>
            </a:r>
            <a:r>
              <a:rPr lang="ko-KR" altLang="en-US" sz="36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땡</a:t>
            </a:r>
            <a:r>
              <a:rPr lang="ko-KR" altLang="en-US" sz="32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그란</a:t>
            </a:r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FF00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 눈</a:t>
            </a:r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이 </a:t>
            </a:r>
            <a:r>
              <a:rPr lang="ko-KR" altLang="en-US" sz="32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뽀인뜨</a:t>
            </a:r>
            <a:r>
              <a:rPr lang="en-US" altLang="ko-KR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!</a:t>
            </a:r>
            <a:endParaRPr lang="ko-KR" altLang="en-US" sz="3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CDA5C0-86F0-2368-6881-BF939400333D}"/>
              </a:ext>
            </a:extLst>
          </p:cNvPr>
          <p:cNvSpPr txBox="1"/>
          <p:nvPr/>
        </p:nvSpPr>
        <p:spPr>
          <a:xfrm>
            <a:off x="736212" y="3461482"/>
            <a:ext cx="4678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전형적인 담임형 교사 </a:t>
            </a:r>
            <a:endParaRPr lang="en-US" altLang="ko-KR" sz="3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  <a:p>
            <a:pPr algn="just"/>
            <a:r>
              <a:rPr lang="en-US" altLang="ko-KR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0000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BUT!</a:t>
            </a:r>
            <a:r>
              <a:rPr lang="en-US" altLang="ko-KR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 </a:t>
            </a:r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올해는 </a:t>
            </a:r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FFC000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교육정보부 수장</a:t>
            </a:r>
            <a:r>
              <a:rPr lang="en-US" altLang="ko-KR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!</a:t>
            </a:r>
            <a:endParaRPr lang="ko-KR" altLang="en-US" sz="3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9FC060-3E07-38A3-17AC-B6BE4BFE4284}"/>
              </a:ext>
            </a:extLst>
          </p:cNvPr>
          <p:cNvSpPr txBox="1"/>
          <p:nvPr/>
        </p:nvSpPr>
        <p:spPr>
          <a:xfrm>
            <a:off x="749836" y="4589289"/>
            <a:ext cx="6155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6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B0F0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조던</a:t>
            </a:r>
            <a:r>
              <a:rPr lang="ko-KR" altLang="en-US" sz="320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을</a:t>
            </a:r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 사랑한다</a:t>
            </a:r>
            <a:r>
              <a:rPr lang="en-US" altLang="ko-KR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!</a:t>
            </a:r>
            <a:endParaRPr lang="ko-KR" altLang="en-US" sz="3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</p:txBody>
      </p:sp>
      <p:pic>
        <p:nvPicPr>
          <p:cNvPr id="7" name="그림 23" descr="veve.png">
            <a:extLst>
              <a:ext uri="{FF2B5EF4-FFF2-40B4-BE49-F238E27FC236}">
                <a16:creationId xmlns:a16="http://schemas.microsoft.com/office/drawing/2014/main" id="{C33DBD8F-D81F-F08F-11B1-E03D60C9D6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21202524">
            <a:off x="370674" y="5383289"/>
            <a:ext cx="42862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5A92C9-F003-EA88-4C9F-E15C2121BCDC}"/>
              </a:ext>
            </a:extLst>
          </p:cNvPr>
          <p:cNvSpPr txBox="1"/>
          <p:nvPr/>
        </p:nvSpPr>
        <p:spPr>
          <a:xfrm>
            <a:off x="749836" y="5354465"/>
            <a:ext cx="6155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여러분과 </a:t>
            </a:r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B0F0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일주일에 </a:t>
            </a:r>
            <a:r>
              <a:rPr lang="en-US" altLang="ko-KR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B0F0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3</a:t>
            </a:r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B0F0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번</a:t>
            </a:r>
            <a:r>
              <a:rPr lang="en-US" altLang="ko-KR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B0F0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,</a:t>
            </a:r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 </a:t>
            </a:r>
            <a:r>
              <a:rPr lang="en-US" altLang="ko-KR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B0F0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1</a:t>
            </a:r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00B0F0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년</a:t>
            </a:r>
            <a:r>
              <a:rPr lang="ko-KR" altLang="en-US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을 볼 사람</a:t>
            </a:r>
            <a:r>
              <a:rPr lang="en-US" altLang="ko-KR" sz="320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안동엄마까투리OTF" panose="020B0600000101010101" pitchFamily="34" charset="-127"/>
                <a:ea typeface="안동엄마까투리OTF" panose="020B0600000101010101" pitchFamily="34" charset="-127"/>
              </a:rPr>
              <a:t>!</a:t>
            </a:r>
            <a:endParaRPr lang="ko-KR" altLang="en-US" sz="320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effectLst/>
              <a:latin typeface="안동엄마까투리OTF" panose="020B0600000101010101" pitchFamily="34" charset="-127"/>
              <a:ea typeface="안동엄마까투리OTF" panose="020B0600000101010101" pitchFamily="34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736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85"/>
    </mc:Choice>
    <mc:Fallback xmlns="">
      <p:transition spd="slow" advTm="41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34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34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34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34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34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34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3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7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7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34.8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4456</TotalTime>
  <Words>544</Words>
  <Application>Microsoft Office PowerPoint</Application>
  <PresentationFormat>화면 슬라이드 쇼(4:3)</PresentationFormat>
  <Paragraphs>116</Paragraphs>
  <Slides>22</Slides>
  <Notes>7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22</vt:i4>
      </vt:variant>
    </vt:vector>
  </HeadingPairs>
  <TitlesOfParts>
    <vt:vector size="29" baseType="lpstr">
      <vt:lpstr>210 맨발의청춘 B</vt:lpstr>
      <vt:lpstr>Arial</vt:lpstr>
      <vt:lpstr>안동엄마까투리</vt:lpstr>
      <vt:lpstr>안동엄마까투리OTF</vt:lpstr>
      <vt:lpstr>맑은 고딕</vt:lpstr>
      <vt:lpstr>210 맨발의청춘 R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Lee</dc:creator>
  <cp:lastModifiedBy>hanmin</cp:lastModifiedBy>
  <cp:revision>134</cp:revision>
  <dcterms:created xsi:type="dcterms:W3CDTF">2013-05-23T09:35:48Z</dcterms:created>
  <dcterms:modified xsi:type="dcterms:W3CDTF">2023-02-23T13:07:34Z</dcterms:modified>
</cp:coreProperties>
</file>