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p:presentation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ldMasterIdLst>
    <p:sldMasterId id="2147483673"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extLst>
    <p:ext uri="ACF4677E-8BD2-47ae-8A1F-98590045965D">
      <hp:hncThemeShow xmlns:hp="http://schemas.haansoft.com/office/presentation/8.0" themeShowType="1" themeSkinType="1" themeTransitionType="1" useThemeTransition="1" byMouseClick="1" attrType="1" dur="2000"/>
    </p:ext>
  </p:extLst>
</p:presentationPr>
</file>

<file path=ppt/tableStyles.xml><?xml version="1.0" encoding="utf-8"?>
<a:tblStyleLst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def="{5C22544A-7EE6-4342-B048-85BDC9FD1C3A}"/>
</file>

<file path=ppt/viewProps.xml><?xml version="1.0" encoding="utf-8"?>
<p:view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lastView="sldThumbnailView">
  <p:normalViewPr horzBarState="maximized">
    <p:restoredLeft sz="15929"/>
    <p:restoredTop sz="94660"/>
  </p:normalViewPr>
  <p:slideViewPr>
    <p:cSldViewPr snapToGrid="0">
      <p:cViewPr varScale="1">
        <p:scale>
          <a:sx n="100" d="100"/>
          <a:sy n="100" d="100"/>
        </p:scale>
        <p:origin x="1932" y="1254"/>
      </p:cViewPr>
      <p:guideLst>
        <p:guide orient="horz" pos="2159"/>
        <p:guide pos="3839"/>
      </p:guideLst>
    </p:cSldViewPr>
  </p:slid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 Type="http://schemas.openxmlformats.org/officeDocument/2006/relationships/slide" Target="slides/slide3.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 Type="http://schemas.openxmlformats.org/officeDocument/2006/relationships/slide" Target="slides/slide4.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presProps" Target="presProps.xml"  /><Relationship Id="rId65" Type="http://schemas.openxmlformats.org/officeDocument/2006/relationships/viewProps" Target="viewProps.xml"  /><Relationship Id="rId66" Type="http://schemas.openxmlformats.org/officeDocument/2006/relationships/theme" Target="theme/theme1.xml"  /><Relationship Id="rId67" Type="http://schemas.openxmlformats.org/officeDocument/2006/relationships/tableStyles" Target="tableStyles.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idx="0"/>
          </p:nvPr>
        </p:nvSpPr>
        <p:spPr>
          <a:xfrm>
            <a:off x="0" y="0"/>
            <a:ext cx="2971800" cy="458788"/>
          </a:xfrm>
          <a:prstGeom prst="rect">
            <a:avLst/>
          </a:prstGeom>
        </p:spPr>
        <p:txBody>
          <a:bodyPr vert="horz" lIns="91440" tIns="45720" rIns="91440" bIns="45720"/>
          <a:lstStyle>
            <a:lvl1pPr algn="l">
              <a:defRPr sz="1200"/>
            </a:lvl1pPr>
          </a:lstStyle>
          <a:p>
            <a:pPr lvl="0">
              <a:defRPr/>
            </a:pPr>
            <a:r>
              <a:rPr lang="ko-KR" altLang="en-US"/>
              <a:t/>
            </a:r>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a:lstStyle>
            <a:lvl1pPr algn="r">
              <a:defRPr sz="1200"/>
            </a:lvl1pPr>
          </a:lstStyle>
          <a:p>
            <a:pPr lvl="0">
              <a:defRPr/>
            </a:pPr>
            <a:fld id="{4CC2C382-2076-4FF6-B0E3-789325539353}" type="datetime1">
              <a:rPr lang="ko-KR" altLang="en-US"/>
              <a:pPr lvl="0">
                <a:defRPr/>
              </a:pPr>
              <a:t>2023-02-20</a:t>
            </a:fld>
            <a:endParaRPr lang="ko-KR" altLang="en-US"/>
          </a:p>
        </p:txBody>
      </p:sp>
      <p:sp>
        <p:nvSpPr>
          <p:cNvPr id="4" name="슬라이드 이미지 개체 틀 3"/>
          <p:cNvSpPr>
            <a:spLocks noGrp="1" noRot="1" noChangeAspect="1" noTextEdi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anchor="ctr"/>
          <a:lstStyle/>
          <a:p>
            <a:pPr lvl="0">
              <a:defRPr/>
            </a:pPr>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a:lstStyle/>
          <a:p>
            <a:pPr lvl="0">
              <a:defRPr/>
            </a:pPr>
            <a:r>
              <a:rPr lang="ko-KR" altLang="en-US"/>
              <a:t>마스터 텍스트 스타일을 편집하려면 클릭</a:t>
            </a:r>
            <a:endParaRPr lang="ko-KR" altLang="en-US"/>
          </a:p>
          <a:p>
            <a:pPr lvl="1">
              <a:defRPr/>
            </a:pPr>
            <a:r>
              <a:rPr lang="ko-KR" altLang="en-US"/>
              <a:t>두 번째 수준</a:t>
            </a:r>
            <a:endParaRPr lang="ko-KR" altLang="en-US"/>
          </a:p>
          <a:p>
            <a:pPr lvl="2">
              <a:defRPr/>
            </a:pPr>
            <a:r>
              <a:rPr lang="ko-KR" altLang="en-US"/>
              <a:t>세 번째 수준</a:t>
            </a:r>
            <a:endParaRPr lang="ko-KR" altLang="en-US"/>
          </a:p>
          <a:p>
            <a:pPr lvl="3">
              <a:defRPr/>
            </a:pPr>
            <a:r>
              <a:rPr lang="ko-KR" altLang="en-US"/>
              <a:t>네 번째 수준</a:t>
            </a:r>
            <a:endParaRPr lang="ko-KR" altLang="en-US"/>
          </a:p>
          <a:p>
            <a:pPr lvl="4">
              <a:defRPr/>
            </a:pPr>
            <a:r>
              <a:rPr lang="ko-KR" altLang="en-US"/>
              <a:t>다섯 번째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anchor="b"/>
          <a:lstStyle>
            <a:lvl1pPr algn="l">
              <a:defRPr sz="1200"/>
            </a:lvl1pPr>
          </a:lstStyle>
          <a:p>
            <a:pPr lvl="0">
              <a:defRPr/>
            </a:pPr>
            <a:r>
              <a:rPr lang="ko-KR" altLang="en-US"/>
              <a:t/>
            </a:r>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anchor="b"/>
          <a:lstStyle>
            <a:lvl1pPr algn="r">
              <a:defRPr sz="1200"/>
            </a:lvl1pPr>
          </a:lstStyle>
          <a:p>
            <a:pPr lvl="0">
              <a:defRPr/>
            </a:pPr>
            <a:fld id="{62EC0769-F45F-4DBE-9D46-8FEAD5FCC69D}" type="slidenum">
              <a:rPr lang="ko-KR" altLang="en-US"/>
              <a:pPr lvl="0">
                <a:defRPr/>
              </a:pPr>
              <a:t>‹#›</a:t>
            </a:fld>
            <a:endParaRPr lang="ko-KR"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5605DA1-309D-4E8E-AB67-5F422B58DCBE}"/>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38A1C720-0F97-4CE7-83E4-E8E2087556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B85A9F6C-FD9B-4B24-A61B-CD56E6916EC2}"/>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5" name="바닥글 개체 틀 4">
            <a:extLst>
              <a:ext uri="{FF2B5EF4-FFF2-40B4-BE49-F238E27FC236}">
                <a16:creationId xmlns:a16="http://schemas.microsoft.com/office/drawing/2014/main" id="{FB6DB94E-6380-4071-8DBB-5EC41E9688E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3D5F2CE2-14A9-4C92-A096-70B80E2D3499}"/>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244379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3886993-1FF2-40F7-8A51-67F8EF604EB4}"/>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F362A78A-899F-4047-84CB-C63D68CF06E3}"/>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3643C61C-D443-410C-A852-8D74EC3B1C90}"/>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5" name="바닥글 개체 틀 4">
            <a:extLst>
              <a:ext uri="{FF2B5EF4-FFF2-40B4-BE49-F238E27FC236}">
                <a16:creationId xmlns:a16="http://schemas.microsoft.com/office/drawing/2014/main" id="{9F7000BD-2D4B-46F6-B934-58BA6AFDBAE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730E7FF9-9281-4BB8-8989-7EFB7039DA68}"/>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3260240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D652F5F4-E1F8-454C-B01D-DCF57F661AA8}"/>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D097D25F-7A25-4082-80BF-F5D167F1053F}"/>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F9F0A252-9E66-4EDC-8638-89C022A032F0}"/>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5" name="바닥글 개체 틀 4">
            <a:extLst>
              <a:ext uri="{FF2B5EF4-FFF2-40B4-BE49-F238E27FC236}">
                <a16:creationId xmlns:a16="http://schemas.microsoft.com/office/drawing/2014/main" id="{3ED004FE-C686-4472-B84F-975BC45E6CD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AF84D0D4-BE78-4DBA-A36A-B8FC56DCB75D}"/>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950855409"/>
      </p:ext>
    </p:extLst>
  </p:cSld>
  <p:clrMapOvr>
    <a:masterClrMapping/>
  </p:clrMapOvr>
</p:sldLayout>
</file>

<file path=ppt/slideLayouts/slideLayout1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내용 4개" type="fourObj" preserve="1">
  <p:cSld name="내용 4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a:pPr>
            <a:r>
              <a:rPr lang="ko-KR" altLang="en-US"/>
              <a:t>마스터 제목 스타일 편집</a:t>
            </a:r>
            <a:endParaRPr lang="ko-KR" altLang="en-US"/>
          </a:p>
        </p:txBody>
      </p:sp>
      <p:sp>
        <p:nvSpPr>
          <p:cNvPr id="3" name="내용 개체 틀 2"/>
          <p:cNvSpPr>
            <a:spLocks noGrp="1"/>
          </p:cNvSpPr>
          <p:nvPr>
            <p:ph sz="half" idx="1"/>
          </p:nvPr>
        </p:nvSpPr>
        <p:spPr>
          <a:xfrm>
            <a:off x="609597" y="1600199"/>
            <a:ext cx="5384799" cy="2195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ko-KR" altLang="en-US"/>
              <a:t>마스터 텍스트 스타일을 편집합니다</a:t>
            </a:r>
            <a:endParaRPr lang="ko-KR" altLang="en-US"/>
          </a:p>
          <a:p>
            <a:pPr lvl="1">
              <a:defRPr/>
            </a:pPr>
            <a:r>
              <a:rPr lang="ko-KR" altLang="en-US"/>
              <a:t>둘째 수준</a:t>
            </a:r>
            <a:endParaRPr lang="ko-KR" altLang="en-US"/>
          </a:p>
          <a:p>
            <a:pPr lvl="2">
              <a:defRPr/>
            </a:pPr>
            <a:r>
              <a:rPr lang="ko-KR" altLang="en-US"/>
              <a:t>셋째 수준</a:t>
            </a:r>
            <a:endParaRPr lang="ko-KR" altLang="en-US"/>
          </a:p>
          <a:p>
            <a:pPr lvl="3">
              <a:defRPr/>
            </a:pPr>
            <a:r>
              <a:rPr lang="ko-KR" altLang="en-US"/>
              <a:t>넷째 수준</a:t>
            </a:r>
            <a:endParaRPr lang="ko-KR" altLang="en-US"/>
          </a:p>
          <a:p>
            <a:pPr lvl="4">
              <a:defRPr/>
            </a:pPr>
            <a:r>
              <a:rPr lang="ko-KR" altLang="en-US"/>
              <a:t>다섯째 수준</a:t>
            </a:r>
            <a:endParaRPr lang="ko-KR" altLang="en-US"/>
          </a:p>
        </p:txBody>
      </p:sp>
      <p:sp>
        <p:nvSpPr>
          <p:cNvPr id="4" name="내용 개체 틀 3"/>
          <p:cNvSpPr>
            <a:spLocks noGrp="1"/>
          </p:cNvSpPr>
          <p:nvPr>
            <p:ph sz="half" idx="2"/>
          </p:nvPr>
        </p:nvSpPr>
        <p:spPr>
          <a:xfrm>
            <a:off x="6197599" y="1600199"/>
            <a:ext cx="5384799" cy="2195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ko-KR" altLang="en-US"/>
              <a:t>마스터 텍스트 스타일을 편집합니다</a:t>
            </a:r>
            <a:endParaRPr lang="ko-KR" altLang="en-US"/>
          </a:p>
          <a:p>
            <a:pPr lvl="1">
              <a:defRPr/>
            </a:pPr>
            <a:r>
              <a:rPr lang="ko-KR" altLang="en-US"/>
              <a:t>둘째 수준</a:t>
            </a:r>
            <a:endParaRPr lang="ko-KR" altLang="en-US"/>
          </a:p>
          <a:p>
            <a:pPr lvl="2">
              <a:defRPr/>
            </a:pPr>
            <a:r>
              <a:rPr lang="ko-KR" altLang="en-US"/>
              <a:t>셋째 수준</a:t>
            </a:r>
            <a:endParaRPr lang="ko-KR" altLang="en-US"/>
          </a:p>
          <a:p>
            <a:pPr lvl="3">
              <a:defRPr/>
            </a:pPr>
            <a:r>
              <a:rPr lang="ko-KR" altLang="en-US"/>
              <a:t>넷째 수준</a:t>
            </a:r>
            <a:endParaRPr lang="ko-KR" altLang="en-US"/>
          </a:p>
          <a:p>
            <a:pPr lvl="4">
              <a:defRPr/>
            </a:pPr>
            <a:r>
              <a:rPr lang="ko-KR" altLang="en-US"/>
              <a:t>다섯째 수준</a:t>
            </a:r>
            <a:endParaRPr lang="ko-KR" altLang="en-US"/>
          </a:p>
        </p:txBody>
      </p:sp>
      <p:sp>
        <p:nvSpPr>
          <p:cNvPr id="5" name="내용 개체 틀 4"/>
          <p:cNvSpPr>
            <a:spLocks noGrp="1"/>
          </p:cNvSpPr>
          <p:nvPr>
            <p:ph sz="half" idx="3"/>
          </p:nvPr>
        </p:nvSpPr>
        <p:spPr>
          <a:xfrm>
            <a:off x="608036" y="3984219"/>
            <a:ext cx="5384799" cy="2195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ko-KR" altLang="en-US"/>
              <a:t>마스터 텍스트 스타일을 편집합니다</a:t>
            </a:r>
            <a:endParaRPr lang="ko-KR" altLang="en-US"/>
          </a:p>
          <a:p>
            <a:pPr lvl="1">
              <a:defRPr/>
            </a:pPr>
            <a:r>
              <a:rPr lang="ko-KR" altLang="en-US"/>
              <a:t>둘째 수준</a:t>
            </a:r>
            <a:endParaRPr lang="ko-KR" altLang="en-US"/>
          </a:p>
          <a:p>
            <a:pPr lvl="2">
              <a:defRPr/>
            </a:pPr>
            <a:r>
              <a:rPr lang="ko-KR" altLang="en-US"/>
              <a:t>셋째 수준</a:t>
            </a:r>
            <a:endParaRPr lang="ko-KR" altLang="en-US"/>
          </a:p>
          <a:p>
            <a:pPr lvl="3">
              <a:defRPr/>
            </a:pPr>
            <a:r>
              <a:rPr lang="ko-KR" altLang="en-US"/>
              <a:t>넷째 수준</a:t>
            </a:r>
            <a:endParaRPr lang="ko-KR" altLang="en-US"/>
          </a:p>
          <a:p>
            <a:pPr lvl="4">
              <a:defRPr/>
            </a:pPr>
            <a:r>
              <a:rPr lang="ko-KR" altLang="en-US"/>
              <a:t>다섯째 수준</a:t>
            </a:r>
            <a:endParaRPr lang="ko-KR" altLang="en-US"/>
          </a:p>
        </p:txBody>
      </p:sp>
      <p:sp>
        <p:nvSpPr>
          <p:cNvPr id="6" name="내용 개체 틀 5"/>
          <p:cNvSpPr>
            <a:spLocks noGrp="1"/>
          </p:cNvSpPr>
          <p:nvPr>
            <p:ph sz="half" idx="4"/>
          </p:nvPr>
        </p:nvSpPr>
        <p:spPr>
          <a:xfrm>
            <a:off x="6196036" y="3984219"/>
            <a:ext cx="5384799" cy="2195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ko-KR" altLang="en-US"/>
              <a:t>마스터 텍스트 스타일을 편집합니다</a:t>
            </a:r>
            <a:endParaRPr lang="ko-KR" altLang="en-US"/>
          </a:p>
          <a:p>
            <a:pPr lvl="1">
              <a:defRPr/>
            </a:pPr>
            <a:r>
              <a:rPr lang="ko-KR" altLang="en-US"/>
              <a:t>둘째 수준</a:t>
            </a:r>
            <a:endParaRPr lang="ko-KR" altLang="en-US"/>
          </a:p>
          <a:p>
            <a:pPr lvl="2">
              <a:defRPr/>
            </a:pPr>
            <a:r>
              <a:rPr lang="ko-KR" altLang="en-US"/>
              <a:t>셋째 수준</a:t>
            </a:r>
            <a:endParaRPr lang="ko-KR" altLang="en-US"/>
          </a:p>
          <a:p>
            <a:pPr lvl="3">
              <a:defRPr/>
            </a:pPr>
            <a:r>
              <a:rPr lang="ko-KR" altLang="en-US"/>
              <a:t>넷째 수준</a:t>
            </a:r>
            <a:endParaRPr lang="ko-KR" altLang="en-US"/>
          </a:p>
          <a:p>
            <a:pPr lvl="4">
              <a:defRPr/>
            </a:pPr>
            <a:r>
              <a:rPr lang="ko-KR" altLang="en-US"/>
              <a:t>다섯째 수준</a:t>
            </a:r>
            <a:endParaRPr lang="ko-KR" altLang="en-US"/>
          </a:p>
        </p:txBody>
      </p:sp>
      <p:sp>
        <p:nvSpPr>
          <p:cNvPr id="10" name="날짜 개체 틀 3"/>
          <p:cNvSpPr>
            <a:spLocks noGrp="1"/>
          </p:cNvSpPr>
          <p:nvPr>
            <p:ph type="dt" sz="half" idx="10"/>
          </p:nvPr>
        </p:nvSpPr>
        <p:spPr>
          <a:xfrm>
            <a:off x="604140" y="6355518"/>
            <a:ext cx="2848841" cy="365761"/>
          </a:xfrm>
          <a:noFill/>
          <a:ln w="9525" cap="flat" cmpd="sng" algn="ctr">
            <a:noFill/>
            <a:prstDash val="solid"/>
            <a:round/>
          </a:ln>
        </p:spPr>
        <p:txBody>
          <a:bodyPr vert="horz" wrap="square" lIns="91440" tIns="45720" rIns="91440" bIns="45720" anchor="ctr">
            <a:noAutofit/>
          </a:bodyPr>
          <a:lstStyle>
            <a:lvl1pPr marL="0" lvl="0" indent="0" algn="l" rtl="0" eaLnBrk="1" latinLnBrk="1" hangingPunct="1">
              <a:lnSpc>
                <a:spcPct val="100000"/>
              </a:lnSpc>
              <a:spcBef>
                <a:spcPct val="0"/>
              </a:spcBef>
              <a:spcAft>
                <a:spcPct val="0"/>
              </a:spcAft>
              <a:buNone/>
              <a:defRPr xmlns:mc="http://schemas.openxmlformats.org/markup-compatibility/2006" xmlns:hp="http://schemas.haansoft.com/office/presentation/8.0" kumimoji="1" lang="ko-KR" altLang="en-US" sz="1200" b="0" i="0" baseline="0" mc:Ignorable="hp" hp:hslEmbossed="0">
                <a:solidFill>
                  <a:srgbClr val="8c8c8c">
                    <a:alpha val="100000"/>
                  </a:srgbClr>
                </a:solidFill>
                <a:latin typeface="365아임쏘쿨"/>
                <a:ea typeface="-파랑새M"/>
              </a:defRPr>
            </a:lvl1pPr>
          </a:lstStyle>
          <a:p>
            <a:pPr marL="0" lvl="0" indent="0" algn="l" rtl="0" eaLnBrk="1" latinLnBrk="1" hangingPunct="1">
              <a:lnSpc>
                <a:spcPct val="100000"/>
              </a:lnSpc>
              <a:spcBef>
                <a:spcPct val="0"/>
              </a:spcBef>
              <a:spcAft>
                <a:spcPct val="0"/>
              </a:spcAft>
              <a:buNone/>
              <a:defRPr/>
            </a:pPr>
            <a:fld id="{D8D7A7C4-C82A-4D21-9AB0-F0C5A1D3EF09}" type="datetime1">
              <a:rPr xmlns:mc="http://schemas.openxmlformats.org/markup-compatibility/2006" xmlns:hp="http://schemas.haansoft.com/office/presentation/8.0" kumimoji="1" lang="ko-KR" altLang="en-US" sz="1200" b="0" i="0" baseline="0" mc:Ignorable="hp" hp:hslEmbossed="0">
                <a:solidFill>
                  <a:srgbClr val="8c8c8c">
                    <a:alpha val="100000"/>
                  </a:srgbClr>
                </a:solidFill>
                <a:latin typeface="양재와당체M"/>
                <a:ea typeface="양재와당체M"/>
              </a:rPr>
              <a:pPr marL="0" lvl="0" indent="0" algn="l" rtl="0" eaLnBrk="1" latinLnBrk="1" hangingPunct="1">
                <a:lnSpc>
                  <a:spcPct val="100000"/>
                </a:lnSpc>
                <a:spcBef>
                  <a:spcPct val="0"/>
                </a:spcBef>
                <a:spcAft>
                  <a:spcPct val="0"/>
                </a:spcAft>
                <a:buNone/>
                <a:defRPr/>
              </a:pPr>
              <a:t>2023-02-20</a:t>
            </a:fld>
            <a:endParaRPr xmlns:mc="http://schemas.openxmlformats.org/markup-compatibility/2006" xmlns:hp="http://schemas.haansoft.com/office/presentation/8.0" kumimoji="1" lang="ko-KR" altLang="en-US" sz="1200" b="0" i="0" baseline="0" mc:Ignorable="hp" hp:hslEmbossed="0">
              <a:solidFill>
                <a:srgbClr val="8c8c8c">
                  <a:alpha val="100000"/>
                </a:srgbClr>
              </a:solidFill>
              <a:latin typeface="양재와당체M"/>
              <a:ea typeface="양재와당체M"/>
            </a:endParaRPr>
          </a:p>
        </p:txBody>
      </p:sp>
      <p:sp>
        <p:nvSpPr>
          <p:cNvPr id="11" name="바닥글 개체 틀 4"/>
          <p:cNvSpPr>
            <a:spLocks noGrp="1"/>
          </p:cNvSpPr>
          <p:nvPr>
            <p:ph type="ftr" sz="quarter" idx="11"/>
          </p:nvPr>
        </p:nvSpPr>
        <p:spPr>
          <a:xfrm>
            <a:off x="4165249" y="6355518"/>
            <a:ext cx="3861557" cy="365761"/>
          </a:xfrm>
          <a:noFill/>
          <a:ln w="9525" cap="flat" cmpd="sng" algn="ctr">
            <a:noFill/>
            <a:prstDash val="solid"/>
            <a:round/>
          </a:ln>
        </p:spPr>
        <p:txBody>
          <a:bodyPr vert="horz" wrap="square" lIns="91440" tIns="45720" rIns="91440" bIns="45720" anchor="ctr">
            <a:noAutofit/>
          </a:bodyPr>
          <a:lstStyle>
            <a:lvl1pPr marL="0" lvl="0" indent="0" algn="ctr" rtl="0" eaLnBrk="1" latinLnBrk="1" hangingPunct="1">
              <a:lnSpc>
                <a:spcPct val="100000"/>
              </a:lnSpc>
              <a:spcBef>
                <a:spcPct val="0"/>
              </a:spcBef>
              <a:spcAft>
                <a:spcPct val="0"/>
              </a:spcAft>
              <a:buNone/>
              <a:defRPr xmlns:mc="http://schemas.openxmlformats.org/markup-compatibility/2006" xmlns:hp="http://schemas.haansoft.com/office/presentation/8.0" kumimoji="1" lang="ko-KR" altLang="en-US" sz="1200" b="0" i="0" baseline="0" mc:Ignorable="hp" hp:hslEmbossed="0">
                <a:solidFill>
                  <a:srgbClr val="8c8c8c">
                    <a:alpha val="100000"/>
                  </a:srgbClr>
                </a:solidFill>
                <a:latin typeface="365아임쏘쿨"/>
                <a:ea typeface="-파랑새M"/>
              </a:defRPr>
            </a:lvl1pPr>
          </a:lstStyle>
          <a:p>
            <a:pPr marL="0" lvl="0" indent="0" algn="ctr"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1200" b="0" i="0" baseline="0" mc:Ignorable="hp" hp:hslEmbossed="0">
                <a:solidFill>
                  <a:srgbClr val="8c8c8c">
                    <a:alpha val="100000"/>
                  </a:srgbClr>
                </a:solidFill>
                <a:latin typeface="양재와당체M"/>
                <a:ea typeface="양재와당체M"/>
              </a:rPr>
              <a:t/>
            </a:r>
            <a:endParaRPr xmlns:mc="http://schemas.openxmlformats.org/markup-compatibility/2006" xmlns:hp="http://schemas.haansoft.com/office/presentation/8.0" kumimoji="1" lang="ko-KR" altLang="en-US" sz="1200" b="0" i="0" baseline="0" mc:Ignorable="hp" hp:hslEmbossed="0">
              <a:solidFill>
                <a:srgbClr val="8c8c8c">
                  <a:alpha val="100000"/>
                </a:srgbClr>
              </a:solidFill>
              <a:latin typeface="양재와당체M"/>
              <a:ea typeface="양재와당체M"/>
            </a:endParaRPr>
          </a:p>
        </p:txBody>
      </p:sp>
      <p:sp>
        <p:nvSpPr>
          <p:cNvPr id="12" name="슬라이드 번호 개체 틀 5"/>
          <p:cNvSpPr>
            <a:spLocks noGrp="1"/>
          </p:cNvSpPr>
          <p:nvPr>
            <p:ph type="sldNum" sz="quarter" idx="12"/>
          </p:nvPr>
        </p:nvSpPr>
        <p:spPr>
          <a:xfrm>
            <a:off x="8739018" y="6355518"/>
            <a:ext cx="2844089" cy="365761"/>
          </a:xfrm>
          <a:noFill/>
          <a:ln w="9525" cap="flat" cmpd="sng" algn="ctr">
            <a:noFill/>
            <a:prstDash val="solid"/>
            <a:round/>
          </a:ln>
        </p:spPr>
        <p:txBody>
          <a:bodyPr vert="horz" wrap="square" lIns="91440" tIns="45720" rIns="91440" bIns="45720" anchor="ctr">
            <a:noAutofit/>
          </a:bodyPr>
          <a:lstStyle>
            <a:lvl1pPr marL="0" lvl="0" indent="0" algn="r" rtl="0" eaLnBrk="1" latinLnBrk="1" hangingPunct="1">
              <a:lnSpc>
                <a:spcPct val="100000"/>
              </a:lnSpc>
              <a:spcBef>
                <a:spcPct val="0"/>
              </a:spcBef>
              <a:spcAft>
                <a:spcPct val="0"/>
              </a:spcAft>
              <a:buNone/>
              <a:defRPr xmlns:mc="http://schemas.openxmlformats.org/markup-compatibility/2006" xmlns:hp="http://schemas.haansoft.com/office/presentation/8.0" kumimoji="1" lang="ko-KR" altLang="en-US" sz="1200" b="0" i="0" baseline="0" mc:Ignorable="hp" hp:hslEmbossed="0">
                <a:solidFill>
                  <a:srgbClr val="8c8c8c">
                    <a:alpha val="100000"/>
                  </a:srgbClr>
                </a:solidFill>
                <a:latin typeface="365아임쏘쿨"/>
                <a:ea typeface="-파랑새M"/>
              </a:defRPr>
            </a:lvl1pPr>
          </a:lstStyle>
          <a:p>
            <a:pPr marL="0" lvl="0" indent="0" algn="r" rtl="0" eaLnBrk="1" latinLnBrk="1" hangingPunct="1">
              <a:lnSpc>
                <a:spcPct val="100000"/>
              </a:lnSpc>
              <a:spcBef>
                <a:spcPct val="0"/>
              </a:spcBef>
              <a:spcAft>
                <a:spcPct val="0"/>
              </a:spcAft>
              <a:buNone/>
              <a:defRPr/>
            </a:pPr>
            <a:fld id="{FDACEEC7-C159-4459-AD6B-6B46EA845D5F}" type="slidenum">
              <a:rPr xmlns:mc="http://schemas.openxmlformats.org/markup-compatibility/2006" xmlns:hp="http://schemas.haansoft.com/office/presentation/8.0" kumimoji="1" lang="ko-KR" altLang="en-US" sz="1200" b="0" i="0" baseline="0" mc:Ignorable="hp" hp:hslEmbossed="0">
                <a:solidFill>
                  <a:srgbClr val="8c8c8c">
                    <a:alpha val="100000"/>
                  </a:srgbClr>
                </a:solidFill>
                <a:latin typeface="나눔손글씨 따뜻한 작별"/>
                <a:ea typeface="나눔손글씨 따뜻한 작별"/>
              </a:rPr>
              <a:pPr marL="0" lvl="0" indent="0" algn="r" rtl="0" eaLnBrk="1" latinLnBrk="1" hangingPunct="1">
                <a:lnSpc>
                  <a:spcPct val="100000"/>
                </a:lnSpc>
                <a:spcBef>
                  <a:spcPct val="0"/>
                </a:spcBef>
                <a:spcAft>
                  <a:spcPct val="0"/>
                </a:spcAft>
                <a:buNone/>
                <a:defRPr/>
              </a:pPr>
              <a:t>‹#›</a:t>
            </a:fld>
            <a:endParaRPr xmlns:mc="http://schemas.openxmlformats.org/markup-compatibility/2006" xmlns:hp="http://schemas.haansoft.com/office/presentation/8.0" kumimoji="1" lang="ko-KR" altLang="en-US" sz="1200" b="0" i="0" mc:Ignorable="hp" hp:hslEmbossed="0">
              <a:solidFill>
                <a:srgbClr val="8c8c8c">
                  <a:alpha val="100000"/>
                </a:srgbClr>
              </a:solidFill>
              <a:latin typeface="나눔손글씨 따뜻한 작별"/>
              <a:ea typeface="나눔손글씨 따뜻한 작별"/>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8B33963-2868-442C-8CA1-42FABFA6F5DA}"/>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F00C9790-A307-4170-A8BD-8F41C7066597}"/>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FF0D049C-C9CF-4BA3-A3F4-6E0ED95CB072}"/>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5" name="바닥글 개체 틀 4">
            <a:extLst>
              <a:ext uri="{FF2B5EF4-FFF2-40B4-BE49-F238E27FC236}">
                <a16:creationId xmlns:a16="http://schemas.microsoft.com/office/drawing/2014/main" id="{C386D16D-C8AB-4C4F-990E-1DFE884E5AF5}"/>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8CFC97D-FBF5-4E20-B2B7-827AB2CBBAF3}"/>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189529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6BC88F1-069F-41CF-A2C5-D58EAD3E2588}"/>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6DDD9505-5555-4F1C-89DB-6458BC46B7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F3F77A4D-B61C-43EB-95A6-D27755DD7874}"/>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5" name="바닥글 개체 틀 4">
            <a:extLst>
              <a:ext uri="{FF2B5EF4-FFF2-40B4-BE49-F238E27FC236}">
                <a16:creationId xmlns:a16="http://schemas.microsoft.com/office/drawing/2014/main" id="{D1326008-00BF-4B59-9E01-326C5BE7EDE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96B35FC9-E35E-4A39-B12C-27E0270221CF}"/>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33339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DC707ED-7B70-4AE5-AB8B-40AA27DC8BDD}"/>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A630A315-932E-4CC8-8660-A9697B449EEB}"/>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74B6ACAD-7931-4C3E-9C32-C7CA665096DF}"/>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93B9A2D9-9CF2-47A8-B782-5DEA4D3B6E00}"/>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6" name="바닥글 개체 틀 5">
            <a:extLst>
              <a:ext uri="{FF2B5EF4-FFF2-40B4-BE49-F238E27FC236}">
                <a16:creationId xmlns:a16="http://schemas.microsoft.com/office/drawing/2014/main" id="{E6BA9F04-6813-484C-8901-69E0FA55AC88}"/>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9C1987F4-74CB-438C-A81B-642A34380F96}"/>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3653125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579A28A-3139-449E-85EC-5DD5D1CD382C}"/>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15DA3324-2632-408F-BA57-5DEBAF037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FAD3F32E-BD53-4954-A3FB-B566182605A3}"/>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E3853ED3-A2B9-4B99-9044-6AB2B85774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B42D25A6-F867-48CD-9061-0FA4607F9BCD}"/>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F620327B-6F79-4BBB-96C1-21B2530597A9}"/>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8" name="바닥글 개체 틀 7">
            <a:extLst>
              <a:ext uri="{FF2B5EF4-FFF2-40B4-BE49-F238E27FC236}">
                <a16:creationId xmlns:a16="http://schemas.microsoft.com/office/drawing/2014/main" id="{ACECB761-9EE5-450F-A80F-1E1C229C14FA}"/>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F991C007-AF5B-469A-BB1B-2E7A825D0E6D}"/>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1006611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606B954-64D3-4A67-B41E-0C393D32B0CD}"/>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EB5F35BF-33C6-4235-AD6F-89E4E09984BB}"/>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4" name="바닥글 개체 틀 3">
            <a:extLst>
              <a:ext uri="{FF2B5EF4-FFF2-40B4-BE49-F238E27FC236}">
                <a16:creationId xmlns:a16="http://schemas.microsoft.com/office/drawing/2014/main" id="{83350D36-52B6-42D0-881B-4768C9C07D1E}"/>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604FB0F8-B09C-4E18-8BEE-FBDCC322C6B6}"/>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3639442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E6BE8879-A292-477B-A142-2E1E6126B562}"/>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3" name="바닥글 개체 틀 2">
            <a:extLst>
              <a:ext uri="{FF2B5EF4-FFF2-40B4-BE49-F238E27FC236}">
                <a16:creationId xmlns:a16="http://schemas.microsoft.com/office/drawing/2014/main" id="{1BE06E31-7957-4EC0-BF8C-464926F1657D}"/>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4B11E108-38BC-4582-BDBF-3BB6EA8359EA}"/>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308749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6377313-314F-45EE-951F-67785E85769B}"/>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54280DDA-DBB2-457F-97C8-CC0C9FE31A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7741B027-24D1-4CE2-828B-EA1A2FE5D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F862BC1A-75D8-445F-B96A-AADD3330FE2F}"/>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6" name="바닥글 개체 틀 5">
            <a:extLst>
              <a:ext uri="{FF2B5EF4-FFF2-40B4-BE49-F238E27FC236}">
                <a16:creationId xmlns:a16="http://schemas.microsoft.com/office/drawing/2014/main" id="{A98995A6-8AE7-4A2C-A034-5C3BA69A4162}"/>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30CBE357-7E1C-4280-B176-BC3399150212}"/>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3415384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BDC88E5-917D-43CE-82B7-7FB23AD11568}"/>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3E2448BA-3C98-46EA-909C-774007A02D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E771DAEE-2963-4023-81CA-8C61301B7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18AA3503-1753-4945-B0F7-087745D32135}"/>
              </a:ext>
            </a:extLst>
          </p:cNvPr>
          <p:cNvSpPr>
            <a:spLocks noGrp="1"/>
          </p:cNvSpPr>
          <p:nvPr>
            <p:ph type="dt" sz="half" idx="10"/>
          </p:nvPr>
        </p:nvSpPr>
        <p:spPr/>
        <p:txBody>
          <a:bodyPr/>
          <a:lstStyle/>
          <a:p>
            <a:fld id="{47AAD77D-0D86-4962-9BDF-2EB60FE78F24}" type="datetimeFigureOut">
              <a:rPr lang="ko-KR" altLang="en-US" smtClean="0"/>
              <a:t>3/5/2022</a:t>
            </a:fld>
            <a:endParaRPr lang="ko-KR" altLang="en-US"/>
          </a:p>
        </p:txBody>
      </p:sp>
      <p:sp>
        <p:nvSpPr>
          <p:cNvPr id="6" name="바닥글 개체 틀 5">
            <a:extLst>
              <a:ext uri="{FF2B5EF4-FFF2-40B4-BE49-F238E27FC236}">
                <a16:creationId xmlns:a16="http://schemas.microsoft.com/office/drawing/2014/main" id="{123AC7E5-F010-4EA1-9B9D-6F47EB5B04DF}"/>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71CE2082-3327-4C8A-A7BB-23D017274D20}"/>
              </a:ext>
            </a:extLst>
          </p:cNvPr>
          <p:cNvSpPr>
            <a:spLocks noGrp="1"/>
          </p:cNvSpPr>
          <p:nvPr>
            <p:ph type="sldNum" sz="quarter" idx="12"/>
          </p:nvPr>
        </p:nvSpPr>
        <p:spPr/>
        <p:txBody>
          <a:bodyPr/>
          <a:lstStyle/>
          <a:p>
            <a:fld id="{927ED352-46D8-42C8-8FE8-EB58483CD61D}" type="slidenum">
              <a:rPr lang="ko-KR" altLang="en-US" smtClean="0"/>
              <a:t>‹#›</a:t>
            </a:fld>
            <a:endParaRPr lang="ko-KR" altLang="en-US"/>
          </a:p>
        </p:txBody>
      </p:sp>
    </p:spTree>
    <p:extLst>
      <p:ext uri="{BB962C8B-B14F-4D97-AF65-F5344CB8AC3E}">
        <p14:creationId xmlns:p14="http://schemas.microsoft.com/office/powerpoint/2010/main" val="398701927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name="Office 테마">
    <p:bg>
      <p:bgPr shadeToTitle="0">
        <a:solidFill>
          <a:schemeClr val="tx1"/>
        </a:solidFill>
      </p:bgPr>
    </p:bg>
    <p:spTree>
      <p:nvGrpSpPr>
        <p:cNvPr id="1" name=""/>
        <p:cNvGrpSpPr/>
        <p:nvPr/>
      </p:nvGrpSpPr>
      <p:grpSpPr>
        <a:xfrm>
          <a:off x="0" y="0"/>
          <a:ext cx="0" cy="0"/>
          <a:chOff x="0" y="0"/>
          <a:chExt cx="0" cy="0"/>
        </a:xfrm>
      </p:grpSpPr>
      <p:sp>
        <p:nvSpPr>
          <p:cNvPr id="2" name="제목 개체 틀 1"/>
          <p:cNvSpPr>
            <a:spLocks noGrp="1"/>
          </p:cNvSpPr>
          <p:nvPr>
            <p:ph type="title" idx="0"/>
          </p:nvPr>
        </p:nvSpPr>
        <p:spPr>
          <a:xfrm>
            <a:off x="838200" y="365125"/>
            <a:ext cx="10515600" cy="1325563"/>
          </a:xfrm>
          <a:prstGeom prst="rect">
            <a:avLst/>
          </a:prstGeom>
        </p:spPr>
        <p:txBody>
          <a:bodyPr vert="horz" lIns="91440" tIns="45720" rIns="91440" bIns="45720" anchor="ctr">
            <a:normAutofit/>
          </a:bodyPr>
          <a:lstStyle/>
          <a:p>
            <a:pPr lvl="0">
              <a:defRPr/>
            </a:pPr>
            <a:r>
              <a:rPr lang="ko-KR" altLang="en-US"/>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defRPr/>
            </a:pPr>
            <a:r>
              <a:rPr lang="ko-KR" altLang="en-US"/>
              <a:t>마스터 텍스트 스타일을 편집하려면 클릭</a:t>
            </a:r>
            <a:endParaRPr lang="ko-KR" altLang="en-US"/>
          </a:p>
          <a:p>
            <a:pPr lvl="1">
              <a:defRPr/>
            </a:pPr>
            <a:r>
              <a:rPr lang="ko-KR" altLang="en-US"/>
              <a:t>두 번째 수준</a:t>
            </a:r>
            <a:endParaRPr lang="ko-KR" altLang="en-US"/>
          </a:p>
          <a:p>
            <a:pPr lvl="2">
              <a:defRPr/>
            </a:pPr>
            <a:r>
              <a:rPr lang="ko-KR" altLang="en-US"/>
              <a:t>세 번째 수준</a:t>
            </a:r>
            <a:endParaRPr lang="ko-KR" altLang="en-US"/>
          </a:p>
          <a:p>
            <a:pPr lvl="3">
              <a:defRPr/>
            </a:pPr>
            <a:r>
              <a:rPr lang="ko-KR" altLang="en-US"/>
              <a:t>네 번째 수준</a:t>
            </a:r>
            <a:endParaRPr lang="ko-KR" altLang="en-US"/>
          </a:p>
          <a:p>
            <a:pPr lvl="4">
              <a:defRPr/>
            </a:pPr>
            <a:r>
              <a:rPr lang="ko-KR" altLang="en-US"/>
              <a:t>다섯 번째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anchor="ctr"/>
          <a:lstStyle>
            <a:lvl1pPr algn="l">
              <a:defRPr sz="1200">
                <a:solidFill>
                  <a:schemeClr val="tx1">
                    <a:tint val="75000"/>
                  </a:schemeClr>
                </a:solidFill>
              </a:defRPr>
            </a:lvl1pPr>
          </a:lstStyle>
          <a:p>
            <a:pPr lvl="0">
              <a:defRPr/>
            </a:pPr>
            <a:fld id="{47AAD77D-0D86-4962-9BDF-2EB60FE78F24}" type="datetime1">
              <a:rPr lang="ko-KR" altLang="en-US"/>
              <a:pPr lvl="0">
                <a:defRPr/>
              </a:pPr>
              <a:t>2023-02-20</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anchor="ctr"/>
          <a:lstStyle>
            <a:lvl1pPr algn="ctr">
              <a:defRPr sz="1200">
                <a:solidFill>
                  <a:schemeClr val="tx1">
                    <a:tint val="75000"/>
                  </a:schemeClr>
                </a:solidFill>
              </a:defRPr>
            </a:lvl1pPr>
          </a:lstStyle>
          <a:p>
            <a:pPr lvl="0">
              <a:defRPr/>
            </a:pPr>
            <a:r>
              <a:rPr lang="ko-KR" altLang="en-US"/>
              <a:t/>
            </a:r>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anchor="ctr"/>
          <a:lstStyle>
            <a:lvl1pPr algn="r">
              <a:defRPr sz="1200">
                <a:solidFill>
                  <a:schemeClr val="tx1">
                    <a:tint val="75000"/>
                  </a:schemeClr>
                </a:solidFill>
              </a:defRPr>
            </a:lvl1pPr>
          </a:lstStyle>
          <a:p>
            <a:pPr lvl="0">
              <a:defRPr/>
            </a:pPr>
            <a:fld id="{927ED352-46D8-42C8-8FE8-EB58483CD61D}" type="slidenum">
              <a:rPr lang="ko-KR" altLang="en-US"/>
              <a:pPr lvl="0">
                <a:defRPr/>
              </a:pPr>
              <a:t>‹#›</a:t>
            </a:fld>
            <a:endParaRPr lang="ko-KR"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xmlns:mc="http://schemas.openxmlformats.org/markup-compatibility/2006" xmlns:hp="http://schemas.haansoft.com/office/presentation/8.0" mc:Ignorable="hp" hp:hslDur="50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jpeg"  /><Relationship Id="rId3" Type="http://schemas.openxmlformats.org/officeDocument/2006/relationships/image" Target="../media/image2.jpeg"  /><Relationship Id="rId4" Type="http://schemas.openxmlformats.org/officeDocument/2006/relationships/image" Target="../media/image3.jpeg"  /><Relationship Id="rId5" Type="http://schemas.openxmlformats.org/officeDocument/2006/relationships/image" Target="../media/image4.jpe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png"  /><Relationship Id="rId3" Type="http://schemas.openxmlformats.org/officeDocument/2006/relationships/image" Target="../media/image18.jpeg"  /><Relationship Id="rId4" Type="http://schemas.openxmlformats.org/officeDocument/2006/relationships/image" Target="../media/image19.jpe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png"  /><Relationship Id="rId3" Type="http://schemas.openxmlformats.org/officeDocument/2006/relationships/image" Target="../media/image20.jpeg"  /><Relationship Id="rId4" Type="http://schemas.openxmlformats.org/officeDocument/2006/relationships/image" Target="../media/image21.jpe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22.jpeg"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23.jpeg"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24.png"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5.png"  /><Relationship Id="rId3" Type="http://schemas.openxmlformats.org/officeDocument/2006/relationships/image" Target="../media/image26.png"  /><Relationship Id="rId4" Type="http://schemas.openxmlformats.org/officeDocument/2006/relationships/image" Target="../media/image27.png"  /><Relationship Id="rId5" Type="http://schemas.openxmlformats.org/officeDocument/2006/relationships/image" Target="../media/image28.png"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 Id="rId3" Type="http://schemas.openxmlformats.org/officeDocument/2006/relationships/image" Target="../media/image30.jpe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jpe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jpeg"  /><Relationship Id="rId3" Type="http://schemas.openxmlformats.org/officeDocument/2006/relationships/image" Target="../media/image32.jpeg"  /><Relationship Id="rId4" Type="http://schemas.openxmlformats.org/officeDocument/2006/relationships/image" Target="../media/image33.jpeg"  /><Relationship Id="rId5" Type="http://schemas.openxmlformats.org/officeDocument/2006/relationships/image" Target="../media/image34.jpeg"  /><Relationship Id="rId6" Type="http://schemas.openxmlformats.org/officeDocument/2006/relationships/image" Target="../media/image35.jpeg"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jpeg"  /><Relationship Id="rId3" Type="http://schemas.openxmlformats.org/officeDocument/2006/relationships/image" Target="../media/image37.png"  /><Relationship Id="rId4" Type="http://schemas.openxmlformats.org/officeDocument/2006/relationships/image" Target="../media/image38.jpeg"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jpeg"  /><Relationship Id="rId3" Type="http://schemas.openxmlformats.org/officeDocument/2006/relationships/image" Target="../media/image40.jpeg"  /><Relationship Id="rId4" Type="http://schemas.openxmlformats.org/officeDocument/2006/relationships/image" Target="../media/image41.jpeg"  /><Relationship Id="rId5" Type="http://schemas.openxmlformats.org/officeDocument/2006/relationships/image" Target="../media/image42.jpeg"  /><Relationship Id="rId6" Type="http://schemas.openxmlformats.org/officeDocument/2006/relationships/image" Target="../media/image43.jpeg"  /><Relationship Id="rId7" Type="http://schemas.openxmlformats.org/officeDocument/2006/relationships/image" Target="../media/image44.jpeg"  /><Relationship Id="rId8" Type="http://schemas.openxmlformats.org/officeDocument/2006/relationships/image" Target="../media/image45.jpeg"  /><Relationship Id="rId9" Type="http://schemas.openxmlformats.org/officeDocument/2006/relationships/image" Target="../media/image46.jpeg"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jpeg"  /><Relationship Id="rId3" Type="http://schemas.openxmlformats.org/officeDocument/2006/relationships/image" Target="../media/image48.jpeg"  /><Relationship Id="rId4" Type="http://schemas.openxmlformats.org/officeDocument/2006/relationships/image" Target="../media/image49.jpeg"  /><Relationship Id="rId5" Type="http://schemas.openxmlformats.org/officeDocument/2006/relationships/image" Target="../media/image50.png"  /><Relationship Id="rId6" Type="http://schemas.openxmlformats.org/officeDocument/2006/relationships/image" Target="../media/image51.jpeg"  /><Relationship Id="rId7" Type="http://schemas.openxmlformats.org/officeDocument/2006/relationships/image" Target="../media/image52.jpeg"  /><Relationship Id="rId8" Type="http://schemas.openxmlformats.org/officeDocument/2006/relationships/image" Target="../media/image53.jpeg"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62.jpeg"  /><Relationship Id="rId11" Type="http://schemas.openxmlformats.org/officeDocument/2006/relationships/image" Target="../media/image63.jpeg"  /><Relationship Id="rId12" Type="http://schemas.openxmlformats.org/officeDocument/2006/relationships/image" Target="../media/image64.jpeg"  /><Relationship Id="rId13" Type="http://schemas.openxmlformats.org/officeDocument/2006/relationships/image" Target="../media/image65.jpeg"  /><Relationship Id="rId2" Type="http://schemas.openxmlformats.org/officeDocument/2006/relationships/image" Target="../media/image54.jpeg"  /><Relationship Id="rId3" Type="http://schemas.openxmlformats.org/officeDocument/2006/relationships/image" Target="../media/image55.jpeg"  /><Relationship Id="rId4" Type="http://schemas.openxmlformats.org/officeDocument/2006/relationships/image" Target="../media/image56.jpeg"  /><Relationship Id="rId5" Type="http://schemas.openxmlformats.org/officeDocument/2006/relationships/image" Target="../media/image57.jpeg"  /><Relationship Id="rId6" Type="http://schemas.openxmlformats.org/officeDocument/2006/relationships/image" Target="../media/image58.jpeg"  /><Relationship Id="rId7" Type="http://schemas.openxmlformats.org/officeDocument/2006/relationships/image" Target="../media/image59.jpeg"  /><Relationship Id="rId8" Type="http://schemas.openxmlformats.org/officeDocument/2006/relationships/image" Target="../media/image60.jpeg"  /><Relationship Id="rId9" Type="http://schemas.openxmlformats.org/officeDocument/2006/relationships/image" Target="../media/image61.jpeg"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6.jpeg"  /><Relationship Id="rId3" Type="http://schemas.openxmlformats.org/officeDocument/2006/relationships/image" Target="../media/image67.jpeg"  /><Relationship Id="rId4" Type="http://schemas.openxmlformats.org/officeDocument/2006/relationships/image" Target="../media/image68.jpeg"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9.jpeg"  /><Relationship Id="rId3" Type="http://schemas.openxmlformats.org/officeDocument/2006/relationships/image" Target="../media/image70.png"  /><Relationship Id="rId4" Type="http://schemas.openxmlformats.org/officeDocument/2006/relationships/image" Target="../media/image71.jpeg"  /><Relationship Id="rId5" Type="http://schemas.openxmlformats.org/officeDocument/2006/relationships/image" Target="../media/image72.jpeg"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3.jpeg"  /><Relationship Id="rId3" Type="http://schemas.openxmlformats.org/officeDocument/2006/relationships/image" Target="../media/image74.jpeg"  /><Relationship Id="rId4" Type="http://schemas.openxmlformats.org/officeDocument/2006/relationships/image" Target="../media/image75.jpeg"  /><Relationship Id="rId5" Type="http://schemas.openxmlformats.org/officeDocument/2006/relationships/image" Target="../media/image76.jpeg"  /><Relationship Id="rId6" Type="http://schemas.openxmlformats.org/officeDocument/2006/relationships/image" Target="../media/image77.jpeg"  /><Relationship Id="rId7" Type="http://schemas.openxmlformats.org/officeDocument/2006/relationships/image" Target="../media/image78.jpe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png"  /><Relationship Id="rId3" Type="http://schemas.openxmlformats.org/officeDocument/2006/relationships/image" Target="../media/image7.png"  /><Relationship Id="rId4" Type="http://schemas.openxmlformats.org/officeDocument/2006/relationships/image" Target="../media/image8.png"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9.jpeg"  /><Relationship Id="rId3" Type="http://schemas.openxmlformats.org/officeDocument/2006/relationships/image" Target="../media/image80.jpeg"  /><Relationship Id="rId4" Type="http://schemas.openxmlformats.org/officeDocument/2006/relationships/image" Target="../media/image81.png"  /><Relationship Id="rId5" Type="http://schemas.openxmlformats.org/officeDocument/2006/relationships/image" Target="../media/image82.jpeg"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91.png"  /><Relationship Id="rId2" Type="http://schemas.openxmlformats.org/officeDocument/2006/relationships/image" Target="../media/image83.png"  /><Relationship Id="rId3" Type="http://schemas.openxmlformats.org/officeDocument/2006/relationships/image" Target="../media/image84.png"  /><Relationship Id="rId4" Type="http://schemas.openxmlformats.org/officeDocument/2006/relationships/image" Target="../media/image85.png"  /><Relationship Id="rId5" Type="http://schemas.openxmlformats.org/officeDocument/2006/relationships/image" Target="../media/image86.png"  /><Relationship Id="rId6" Type="http://schemas.openxmlformats.org/officeDocument/2006/relationships/image" Target="../media/image87.png"  /><Relationship Id="rId7" Type="http://schemas.openxmlformats.org/officeDocument/2006/relationships/image" Target="../media/image88.png"  /><Relationship Id="rId8" Type="http://schemas.openxmlformats.org/officeDocument/2006/relationships/image" Target="../media/image89.png"  /><Relationship Id="rId9" Type="http://schemas.openxmlformats.org/officeDocument/2006/relationships/image" Target="../media/image90.png"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2.jpeg"  /><Relationship Id="rId3" Type="http://schemas.openxmlformats.org/officeDocument/2006/relationships/image" Target="../media/image93.jpeg"  /><Relationship Id="rId4" Type="http://schemas.openxmlformats.org/officeDocument/2006/relationships/image" Target="../media/image94.png"  /><Relationship Id="rId5" Type="http://schemas.openxmlformats.org/officeDocument/2006/relationships/image" Target="../media/image95.png"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6.png"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7.jpeg"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8.png"  /><Relationship Id="rId3" Type="http://schemas.openxmlformats.org/officeDocument/2006/relationships/image" Target="../media/image99.jpeg"  /><Relationship Id="rId4" Type="http://schemas.openxmlformats.org/officeDocument/2006/relationships/image" Target="../media/image100.jpeg"  /><Relationship Id="rId5" Type="http://schemas.openxmlformats.org/officeDocument/2006/relationships/image" Target="../media/image101.jpeg"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10.jpeg"  /><Relationship Id="rId11" Type="http://schemas.openxmlformats.org/officeDocument/2006/relationships/image" Target="../media/image111.jpeg"  /><Relationship Id="rId2" Type="http://schemas.openxmlformats.org/officeDocument/2006/relationships/image" Target="../media/image102.jpeg"  /><Relationship Id="rId3" Type="http://schemas.openxmlformats.org/officeDocument/2006/relationships/image" Target="../media/image103.jpeg"  /><Relationship Id="rId4" Type="http://schemas.openxmlformats.org/officeDocument/2006/relationships/image" Target="../media/image104.jpeg"  /><Relationship Id="rId5" Type="http://schemas.openxmlformats.org/officeDocument/2006/relationships/image" Target="../media/image105.jpeg"  /><Relationship Id="rId6" Type="http://schemas.openxmlformats.org/officeDocument/2006/relationships/image" Target="../media/image106.jpeg"  /><Relationship Id="rId7" Type="http://schemas.openxmlformats.org/officeDocument/2006/relationships/image" Target="../media/image107.jpeg"  /><Relationship Id="rId8" Type="http://schemas.openxmlformats.org/officeDocument/2006/relationships/image" Target="../media/image108.jpeg"  /><Relationship Id="rId9" Type="http://schemas.openxmlformats.org/officeDocument/2006/relationships/image" Target="../media/image109.gif"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2.jpeg"  /><Relationship Id="rId3" Type="http://schemas.openxmlformats.org/officeDocument/2006/relationships/image" Target="../media/image113.jpeg"  /><Relationship Id="rId4" Type="http://schemas.openxmlformats.org/officeDocument/2006/relationships/image" Target="../media/image114.jpeg"  /><Relationship Id="rId5" Type="http://schemas.openxmlformats.org/officeDocument/2006/relationships/image" Target="../media/image115.jpeg"  /><Relationship Id="rId6" Type="http://schemas.openxmlformats.org/officeDocument/2006/relationships/image" Target="../media/image116.png"  /><Relationship Id="rId7" Type="http://schemas.openxmlformats.org/officeDocument/2006/relationships/image" Target="../media/image117.jpeg"  /><Relationship Id="rId8" Type="http://schemas.openxmlformats.org/officeDocument/2006/relationships/image" Target="../media/image118.png"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19.png"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png"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0.jpeg"  /><Relationship Id="rId3" Type="http://schemas.openxmlformats.org/officeDocument/2006/relationships/image" Target="../media/image121.jpeg"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2.jpeg"  /><Relationship Id="rId3" Type="http://schemas.openxmlformats.org/officeDocument/2006/relationships/image" Target="../media/image123.jpeg"  /><Relationship Id="rId4" Type="http://schemas.openxmlformats.org/officeDocument/2006/relationships/image" Target="../media/image124.jpeg"  /><Relationship Id="rId5" Type="http://schemas.openxmlformats.org/officeDocument/2006/relationships/image" Target="../media/image125.png"  /><Relationship Id="rId6" Type="http://schemas.openxmlformats.org/officeDocument/2006/relationships/image" Target="../media/image126.png"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7.png"  /><Relationship Id="rId3" Type="http://schemas.openxmlformats.org/officeDocument/2006/relationships/image" Target="../media/image128.jpeg"  /><Relationship Id="rId4" Type="http://schemas.openxmlformats.org/officeDocument/2006/relationships/image" Target="../media/image129.jpeg"  /><Relationship Id="rId5" Type="http://schemas.openxmlformats.org/officeDocument/2006/relationships/image" Target="../media/image130.png"  /><Relationship Id="rId6" Type="http://schemas.openxmlformats.org/officeDocument/2006/relationships/image" Target="../media/image131.png"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32.jpeg"  /><Relationship Id="rId3" Type="http://schemas.openxmlformats.org/officeDocument/2006/relationships/image" Target="../media/image133.png"  /><Relationship Id="rId4" Type="http://schemas.openxmlformats.org/officeDocument/2006/relationships/image" Target="../media/image134.png"  /><Relationship Id="rId5" Type="http://schemas.openxmlformats.org/officeDocument/2006/relationships/image" Target="../media/image135.png"  /><Relationship Id="rId6" Type="http://schemas.openxmlformats.org/officeDocument/2006/relationships/image" Target="../media/image136.png"  /><Relationship Id="rId7" Type="http://schemas.openxmlformats.org/officeDocument/2006/relationships/image" Target="../media/image137.png"  /><Relationship Id="rId8" Type="http://schemas.openxmlformats.org/officeDocument/2006/relationships/image" Target="../media/image138.png"  /><Relationship Id="rId9" Type="http://schemas.openxmlformats.org/officeDocument/2006/relationships/image" Target="../media/image139.jpeg"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48.png"  /><Relationship Id="rId11" Type="http://schemas.openxmlformats.org/officeDocument/2006/relationships/image" Target="../media/image149.jpeg"  /><Relationship Id="rId12" Type="http://schemas.openxmlformats.org/officeDocument/2006/relationships/image" Target="../media/image150.png"  /><Relationship Id="rId13" Type="http://schemas.openxmlformats.org/officeDocument/2006/relationships/image" Target="../media/image151.jpeg"  /><Relationship Id="rId14" Type="http://schemas.openxmlformats.org/officeDocument/2006/relationships/image" Target="../media/image152.jpeg"  /><Relationship Id="rId15" Type="http://schemas.openxmlformats.org/officeDocument/2006/relationships/image" Target="../media/image153.jpeg"  /><Relationship Id="rId16" Type="http://schemas.openxmlformats.org/officeDocument/2006/relationships/image" Target="../media/image154.jpeg"  /><Relationship Id="rId2" Type="http://schemas.openxmlformats.org/officeDocument/2006/relationships/image" Target="../media/image140.jpeg"  /><Relationship Id="rId3" Type="http://schemas.openxmlformats.org/officeDocument/2006/relationships/image" Target="../media/image141.jpeg"  /><Relationship Id="rId4" Type="http://schemas.openxmlformats.org/officeDocument/2006/relationships/image" Target="../media/image142.jpeg"  /><Relationship Id="rId5" Type="http://schemas.openxmlformats.org/officeDocument/2006/relationships/image" Target="../media/image143.jpeg"  /><Relationship Id="rId6" Type="http://schemas.openxmlformats.org/officeDocument/2006/relationships/image" Target="../media/image144.png"  /><Relationship Id="rId7" Type="http://schemas.openxmlformats.org/officeDocument/2006/relationships/image" Target="../media/image145.png"  /><Relationship Id="rId8" Type="http://schemas.openxmlformats.org/officeDocument/2006/relationships/image" Target="../media/image146.jpeg"  /><Relationship Id="rId9" Type="http://schemas.openxmlformats.org/officeDocument/2006/relationships/image" Target="../media/image147.jpeg"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34.png"  /><Relationship Id="rId3" Type="http://schemas.openxmlformats.org/officeDocument/2006/relationships/image" Target="../media/image155.png"  /><Relationship Id="rId4" Type="http://schemas.openxmlformats.org/officeDocument/2006/relationships/image" Target="../media/image156.png"  /><Relationship Id="rId5" Type="http://schemas.openxmlformats.org/officeDocument/2006/relationships/image" Target="../media/image157.png"  /><Relationship Id="rId6" Type="http://schemas.openxmlformats.org/officeDocument/2006/relationships/image" Target="../media/image158.jpeg"  /><Relationship Id="rId7" Type="http://schemas.openxmlformats.org/officeDocument/2006/relationships/image" Target="../media/image159.jpeg"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68.png"  /><Relationship Id="rId11" Type="http://schemas.openxmlformats.org/officeDocument/2006/relationships/image" Target="../media/image169.png"  /><Relationship Id="rId12" Type="http://schemas.openxmlformats.org/officeDocument/2006/relationships/image" Target="../media/image170.png"  /><Relationship Id="rId13" Type="http://schemas.openxmlformats.org/officeDocument/2006/relationships/image" Target="../media/image171.png"  /><Relationship Id="rId14" Type="http://schemas.openxmlformats.org/officeDocument/2006/relationships/image" Target="../media/image172.png"  /><Relationship Id="rId15" Type="http://schemas.openxmlformats.org/officeDocument/2006/relationships/image" Target="../media/image173.png"  /><Relationship Id="rId16" Type="http://schemas.openxmlformats.org/officeDocument/2006/relationships/image" Target="../media/image174.png"  /><Relationship Id="rId2" Type="http://schemas.openxmlformats.org/officeDocument/2006/relationships/image" Target="../media/image160.png"  /><Relationship Id="rId3" Type="http://schemas.openxmlformats.org/officeDocument/2006/relationships/image" Target="../media/image161.jpeg"  /><Relationship Id="rId4" Type="http://schemas.openxmlformats.org/officeDocument/2006/relationships/image" Target="../media/image162.png"  /><Relationship Id="rId5" Type="http://schemas.openxmlformats.org/officeDocument/2006/relationships/image" Target="../media/image163.png"  /><Relationship Id="rId6" Type="http://schemas.openxmlformats.org/officeDocument/2006/relationships/image" Target="../media/image164.jpeg"  /><Relationship Id="rId7" Type="http://schemas.openxmlformats.org/officeDocument/2006/relationships/image" Target="../media/image165.png"  /><Relationship Id="rId8" Type="http://schemas.openxmlformats.org/officeDocument/2006/relationships/image" Target="../media/image166.png"  /><Relationship Id="rId9" Type="http://schemas.openxmlformats.org/officeDocument/2006/relationships/image" Target="../media/image167.png"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2.png"  /><Relationship Id="rId3" Type="http://schemas.openxmlformats.org/officeDocument/2006/relationships/image" Target="../media/image175.png"  /><Relationship Id="rId4" Type="http://schemas.openxmlformats.org/officeDocument/2006/relationships/image" Target="../media/image176.png"  /><Relationship Id="rId5" Type="http://schemas.openxmlformats.org/officeDocument/2006/relationships/image" Target="../media/image177.png"  /><Relationship Id="rId6" Type="http://schemas.openxmlformats.org/officeDocument/2006/relationships/image" Target="../media/image178.png"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9.png"  /><Relationship Id="rId3" Type="http://schemas.openxmlformats.org/officeDocument/2006/relationships/image" Target="../media/image180.png"  /><Relationship Id="rId4" Type="http://schemas.openxmlformats.org/officeDocument/2006/relationships/image" Target="../media/image181.png"  /><Relationship Id="rId5" Type="http://schemas.openxmlformats.org/officeDocument/2006/relationships/image" Target="../media/image182.png"  /><Relationship Id="rId6" Type="http://schemas.openxmlformats.org/officeDocument/2006/relationships/image" Target="../media/image162.png"  /><Relationship Id="rId7" Type="http://schemas.openxmlformats.org/officeDocument/2006/relationships/image" Target="../media/image183.png"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4.png"  /><Relationship Id="rId3" Type="http://schemas.openxmlformats.org/officeDocument/2006/relationships/image" Target="../media/image185.png"  /><Relationship Id="rId4" Type="http://schemas.openxmlformats.org/officeDocument/2006/relationships/image" Target="../media/image186.jpe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 Id="rId3" Type="http://schemas.openxmlformats.org/officeDocument/2006/relationships/image" Target="../media/image11.png"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7.jpeg"  /><Relationship Id="rId3" Type="http://schemas.openxmlformats.org/officeDocument/2006/relationships/image" Target="../media/image188.jpeg"  /><Relationship Id="rId4" Type="http://schemas.openxmlformats.org/officeDocument/2006/relationships/image" Target="../media/image189.jpeg"  /><Relationship Id="rId5" Type="http://schemas.openxmlformats.org/officeDocument/2006/relationships/image" Target="../media/image190.jpeg"  /><Relationship Id="rId6" Type="http://schemas.openxmlformats.org/officeDocument/2006/relationships/image" Target="../media/image191.jpeg"  /><Relationship Id="rId7" Type="http://schemas.openxmlformats.org/officeDocument/2006/relationships/image" Target="../media/image192.jpeg"  /><Relationship Id="rId8" Type="http://schemas.openxmlformats.org/officeDocument/2006/relationships/image" Target="../media/image193.png"  /><Relationship Id="rId9" Type="http://schemas.openxmlformats.org/officeDocument/2006/relationships/image" Target="../media/image194.jpeg"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95.png"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96.jpeg"  /><Relationship Id="rId3" Type="http://schemas.openxmlformats.org/officeDocument/2006/relationships/image" Target="../media/image197.jpeg"  /><Relationship Id="rId4" Type="http://schemas.openxmlformats.org/officeDocument/2006/relationships/image" Target="../media/image198.jpeg"  /><Relationship Id="rId5" Type="http://schemas.openxmlformats.org/officeDocument/2006/relationships/image" Target="../media/image199.jpeg"  /><Relationship Id="rId6" Type="http://schemas.openxmlformats.org/officeDocument/2006/relationships/image" Target="../media/image200.jpeg"  /><Relationship Id="rId7" Type="http://schemas.openxmlformats.org/officeDocument/2006/relationships/image" Target="../media/image201.png"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02.jpeg"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03.jpeg"  /><Relationship Id="rId3" Type="http://schemas.openxmlformats.org/officeDocument/2006/relationships/image" Target="../media/image204.jpeg"  /><Relationship Id="rId4" Type="http://schemas.openxmlformats.org/officeDocument/2006/relationships/image" Target="../media/image205.jpeg"  /><Relationship Id="rId5" Type="http://schemas.openxmlformats.org/officeDocument/2006/relationships/image" Target="../media/image206.jpeg"  /><Relationship Id="rId6" Type="http://schemas.openxmlformats.org/officeDocument/2006/relationships/image" Target="../media/image207.jpeg"  /><Relationship Id="rId7" Type="http://schemas.openxmlformats.org/officeDocument/2006/relationships/image" Target="../media/image208.jpeg"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8.jpeg"  /><Relationship Id="rId3" Type="http://schemas.openxmlformats.org/officeDocument/2006/relationships/image" Target="../media/image67.jpeg"  /><Relationship Id="rId4" Type="http://schemas.openxmlformats.org/officeDocument/2006/relationships/image" Target="../media/image66.jpeg"  /><Relationship Id="rId5" Type="http://schemas.openxmlformats.org/officeDocument/2006/relationships/image" Target="../media/image209.jpeg"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0.jpeg"  /><Relationship Id="rId3" Type="http://schemas.openxmlformats.org/officeDocument/2006/relationships/image" Target="../media/image211.jpeg"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2.jpeg"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openxmlformats.org/officeDocument/2006/relationships/image" Target="../media/image13.png"  /><Relationship Id="rId4" Type="http://schemas.openxmlformats.org/officeDocument/2006/relationships/image" Target="../media/image14.png"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3.png"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4.jpe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5.jpe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jpeg"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2" name="그림 11" descr="놓은이(가) 표시된 사진&#10;&#10;자동 생성된 설명">
            <a:extLst>
              <a:ext uri="{FF2B5EF4-FFF2-40B4-BE49-F238E27FC236}">
                <a16:creationId xmlns:a16="http://schemas.microsoft.com/office/drawing/2014/main" id="{7179196A-7A8A-49AC-82B2-EFC31A332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43584">
            <a:off x="2255754" y="785170"/>
            <a:ext cx="2983230" cy="1985204"/>
          </a:xfrm>
          <a:prstGeom prst="rect">
            <a:avLst/>
          </a:prstGeom>
        </p:spPr>
      </p:pic>
      <p:pic>
        <p:nvPicPr>
          <p:cNvPr id="10" name="그림 9"/>
          <p:cNvPicPr>
            <a:picLocks noChangeAspect="1"/>
          </p:cNvPicPr>
          <p:nvPr/>
        </p:nvPicPr>
        <p:blipFill rotWithShape="1">
          <a:blip r:embed="rId4"/>
          <a:stretch>
            <a:fillRect/>
          </a:stretch>
        </p:blipFill>
        <p:spPr>
          <a:xfrm>
            <a:off x="2135560" y="2592287"/>
            <a:ext cx="6958718" cy="3789040"/>
          </a:xfrm>
          <a:prstGeom prst="rect">
            <a:avLst/>
          </a:prstGeom>
        </p:spPr>
      </p:pic>
      <p:sp>
        <p:nvSpPr>
          <p:cNvPr id="4" name="자유형 10"/>
          <p:cNvSpPr/>
          <p:nvPr/>
        </p:nvSpPr>
        <p:spPr>
          <a:xfrm rot="21004172">
            <a:off x="277362" y="239590"/>
            <a:ext cx="2913537" cy="1553058"/>
          </a:xfrm>
        </p:spPr>
        <p:txBody>
          <a:bodyPr vert="horz" wrap="none" lIns="91440" tIns="45720" rIns="91440" bIns="45720" numCol="1" anchor="t">
            <a:prstTxWarp prst="textPlain">
              <a:avLst>
                <a:gd name="adj" fmla="val 50000"/>
              </a:avLst>
            </a:prstTxWarp>
            <a:noAutofit/>
          </a:bodyPr>
          <a:lstStyle/>
          <a:p>
            <a:pPr algn="ctr">
              <a:defRPr/>
            </a:pPr>
            <a:r>
              <a:rPr lang="ko-KR" altLang="en-US" sz="5400" b="1" dirty="0" err="1">
                <a:ln w="12700" cap="flat" cmpd="sng" algn="ctr">
                  <a:solidFill>
                    <a:schemeClr val="accent5"/>
                  </a:solidFill>
                  <a:prstDash val="solid"/>
                  <a:round/>
                </a:ln>
                <a:gradFill rotWithShape="1">
                  <a:gsLst>
                    <a:gs pos="0">
                      <a:schemeClr val="accent6">
                        <a:lumMod val="90000"/>
                        <a:alpha val="100000"/>
                      </a:schemeClr>
                    </a:gs>
                    <a:gs pos="100000">
                      <a:schemeClr val="accent6">
                        <a:lumMod val="10000"/>
                        <a:lumOff val="90000"/>
                        <a:alpha val="100000"/>
                      </a:schemeClr>
                    </a:gs>
                  </a:gsLst>
                  <a:lin ang="5400000" scaled="0"/>
                  <a:tileRect/>
                </a:gradFill>
                <a:effectLst>
                  <a:outerShdw blurRad="50800" dist="38100" dir="10800000" rotWithShape="0">
                    <a:srgbClr val="000000">
                      <a:alpha val="40000"/>
                    </a:srgbClr>
                  </a:outerShdw>
                </a:effectLst>
                <a:latin typeface="함초롬돋움"/>
                <a:ea typeface="함초롬돋움"/>
                <a:sym typeface="함초롬돋움"/>
              </a:rPr>
              <a:t>어서와</a:t>
            </a:r>
            <a:endParaRPr lang="ko-KR" altLang="en-US" sz="5400" b="1" dirty="0">
              <a:gradFill rotWithShape="1">
                <a:gsLst>
                  <a:gs pos="0">
                    <a:schemeClr val="accent6">
                      <a:lumMod val="90000"/>
                      <a:alpha val="100000"/>
                    </a:schemeClr>
                  </a:gs>
                  <a:gs pos="100000">
                    <a:schemeClr val="accent6">
                      <a:lumMod val="10000"/>
                      <a:lumOff val="90000"/>
                      <a:alpha val="100000"/>
                    </a:schemeClr>
                  </a:gs>
                </a:gsLst>
                <a:lin ang="5400000" scaled="0"/>
                <a:tileRect/>
              </a:gradFill>
              <a:latin typeface="함초롬돋움"/>
              <a:ea typeface="함초롬돋움"/>
              <a:sym typeface="함초롬돋움"/>
            </a:endParaRPr>
          </a:p>
        </p:txBody>
      </p:sp>
      <p:sp>
        <p:nvSpPr>
          <p:cNvPr id="5" name="직사각형 1"/>
          <p:cNvSpPr>
            <a:spLocks noGrp="1"/>
          </p:cNvSpPr>
          <p:nvPr/>
        </p:nvSpPr>
        <p:spPr>
          <a:xfrm rot="230698">
            <a:off x="4302068" y="499812"/>
            <a:ext cx="7174980" cy="1623162"/>
          </a:xfrm>
          <a:prstGeom prst="rect">
            <a:avLst/>
          </a:prstGeom>
        </p:spPr>
        <p:txBody>
          <a:bodyPr vert="horz" lIns="91440" tIns="45720" rIns="91440" bIns="45720" anchor="ctr">
            <a:noAutofit/>
          </a:bodyPr>
          <a:lstStyle/>
          <a:p>
            <a:pPr algn="ctr">
              <a:spcBef>
                <a:spcPct val="0"/>
              </a:spcBef>
              <a:defRPr lang="ko-KR" altLang="en-US"/>
            </a:pPr>
            <a:r>
              <a:rPr lang="ko-KR" altLang="en-US" sz="4700" b="1" dirty="0" err="1">
                <a:latin typeface="궁서체"/>
                <a:ea typeface="궁서체"/>
              </a:rPr>
              <a:t>한구ㄱᅟᅡᆺ</a:t>
            </a:r>
            <a:r>
              <a:rPr lang="ko-KR" altLang="en-US" sz="4700" b="1" dirty="0">
                <a:latin typeface="궁서체"/>
                <a:ea typeface="궁서체"/>
              </a:rPr>
              <a:t> </a:t>
            </a:r>
            <a:r>
              <a:rPr lang="ko-KR" altLang="en-US" sz="4700" b="1" dirty="0" err="1">
                <a:latin typeface="궁서체"/>
                <a:ea typeface="궁서체"/>
              </a:rPr>
              <a:t>끝탄에</a:t>
            </a:r>
            <a:r>
              <a:rPr lang="ko-KR" altLang="en-US" sz="4700" b="1" dirty="0">
                <a:latin typeface="궁서체"/>
                <a:ea typeface="궁서체"/>
              </a:rPr>
              <a:t> 당도한 것을 </a:t>
            </a:r>
            <a:r>
              <a:rPr lang="ko-KR" altLang="en-US" sz="4700" b="1" dirty="0" err="1">
                <a:latin typeface="궁서체"/>
                <a:ea typeface="궁서체"/>
              </a:rPr>
              <a:t>추ㅏㅋ하오</a:t>
            </a:r>
            <a:r>
              <a:rPr lang="ko-KR" altLang="en-US" sz="4700" b="1" dirty="0">
                <a:latin typeface="궁서체"/>
                <a:ea typeface="궁서체"/>
              </a:rPr>
              <a:t> </a:t>
            </a:r>
            <a:r>
              <a:rPr lang="ko-KR" altLang="en-US" sz="4700" b="1" dirty="0" err="1">
                <a:latin typeface="궁서체"/>
                <a:ea typeface="궁서체"/>
              </a:rPr>
              <a:t>절ㅁ은이여</a:t>
            </a:r>
            <a:endParaRPr lang="ko-KR" altLang="en-US" sz="4700" b="1" dirty="0">
              <a:latin typeface="궁서체"/>
              <a:ea typeface="궁서체"/>
            </a:endParaRPr>
          </a:p>
        </p:txBody>
      </p:sp>
      <p:sp>
        <p:nvSpPr>
          <p:cNvPr id="6" name="자유형 9"/>
          <p:cNvSpPr/>
          <p:nvPr/>
        </p:nvSpPr>
        <p:spPr>
          <a:xfrm>
            <a:off x="7801257" y="2340668"/>
            <a:ext cx="4203308" cy="1821672"/>
          </a:xfrm>
        </p:spPr>
        <p:txBody>
          <a:bodyPr vert="horz" wrap="none" lIns="91440" tIns="45720" rIns="91440" bIns="45720" numCol="1" anchor="t">
            <a:prstTxWarp prst="textPlain">
              <a:avLst>
                <a:gd name="adj" fmla="val 50000"/>
              </a:avLst>
            </a:prstTxWarp>
            <a:noAutofit/>
          </a:bodyPr>
          <a:lstStyle/>
          <a:p>
            <a:pPr algn="ctr">
              <a:defRPr/>
            </a:pPr>
            <a:r>
              <a:rPr lang="ko-KR" altLang="en-US" sz="5400" b="1" dirty="0">
                <a:ln w="12700" cap="flat" cmpd="sng" algn="ctr">
                  <a:solidFill>
                    <a:schemeClr val="accent5"/>
                  </a:solidFill>
                  <a:prstDash val="solid"/>
                  <a:round/>
                </a:ln>
                <a:gradFill rotWithShape="1">
                  <a:gsLst>
                    <a:gs pos="0">
                      <a:schemeClr val="accent5">
                        <a:tint val="80000"/>
                      </a:schemeClr>
                    </a:gs>
                    <a:gs pos="23000">
                      <a:schemeClr val="accent5"/>
                    </a:gs>
                    <a:gs pos="51000">
                      <a:srgbClr val="FFFFFF"/>
                    </a:gs>
                    <a:gs pos="52000">
                      <a:schemeClr val="accent5">
                        <a:tint val="40000"/>
                      </a:schemeClr>
                    </a:gs>
                    <a:gs pos="74000">
                      <a:schemeClr val="accent5">
                        <a:shade val="50000"/>
                      </a:schemeClr>
                    </a:gs>
                    <a:gs pos="100000">
                      <a:schemeClr val="accent5">
                        <a:shade val="25000"/>
                      </a:schemeClr>
                    </a:gs>
                  </a:gsLst>
                  <a:lin ang="5400000" scaled="0"/>
                  <a:tileRect/>
                </a:gradFill>
                <a:effectLst>
                  <a:glow rad="190500">
                    <a:schemeClr val="accent5">
                      <a:satMod val="175000"/>
                      <a:alpha val="50000"/>
                    </a:schemeClr>
                  </a:glow>
                  <a:outerShdw blurRad="50800" dist="38100" dir="10800000" rotWithShape="0">
                    <a:srgbClr val="000000">
                      <a:alpha val="40000"/>
                    </a:srgbClr>
                  </a:outerShdw>
                </a:effectLst>
                <a:latin typeface="함초롬돋움"/>
                <a:ea typeface="함초롬돋움"/>
                <a:sym typeface="함초롬돋움"/>
              </a:rPr>
              <a:t>고등학교는 처음이지?</a:t>
            </a:r>
            <a:endParaRPr lang="ko-KR" altLang="en-US" sz="5400" b="1" dirty="0">
              <a:gradFill rotWithShape="1">
                <a:gsLst>
                  <a:gs pos="0">
                    <a:schemeClr val="accent5">
                      <a:tint val="80000"/>
                    </a:schemeClr>
                  </a:gs>
                  <a:gs pos="23000">
                    <a:schemeClr val="accent5"/>
                  </a:gs>
                  <a:gs pos="51000">
                    <a:srgbClr val="FFFFFF"/>
                  </a:gs>
                  <a:gs pos="52000">
                    <a:schemeClr val="accent5">
                      <a:tint val="40000"/>
                    </a:schemeClr>
                  </a:gs>
                  <a:gs pos="74000">
                    <a:schemeClr val="accent5">
                      <a:shade val="50000"/>
                    </a:schemeClr>
                  </a:gs>
                  <a:gs pos="100000">
                    <a:schemeClr val="accent5">
                      <a:shade val="25000"/>
                    </a:schemeClr>
                  </a:gs>
                </a:gsLst>
                <a:lin ang="5400000" scaled="0"/>
                <a:tileRect/>
              </a:gradFill>
              <a:latin typeface="함초롬돋움"/>
              <a:ea typeface="함초롬돋움"/>
              <a:sym typeface="함초롬돋움"/>
            </a:endParaRPr>
          </a:p>
        </p:txBody>
      </p:sp>
      <p:sp>
        <p:nvSpPr>
          <p:cNvPr id="7" name="폭발 2 4"/>
          <p:cNvSpPr/>
          <p:nvPr/>
        </p:nvSpPr>
        <p:spPr>
          <a:xfrm rot="19878794">
            <a:off x="601245" y="1578156"/>
            <a:ext cx="2716339" cy="3096387"/>
          </a:xfrm>
          <a:prstGeom prst="irregularSeal2">
            <a:avLst/>
          </a:prstGeom>
          <a:gradFill flip="xy" rotWithShape="1">
            <a:gsLst>
              <a:gs pos="0">
                <a:srgbClr val="FFFF00">
                  <a:alpha val="100000"/>
                </a:srgbClr>
              </a:gs>
              <a:gs pos="100000">
                <a:schemeClr val="bg1">
                  <a:alpha val="100000"/>
                </a:schemeClr>
              </a:gs>
              <a:gs pos="66000">
                <a:srgbClr val="FFFF00">
                  <a:alpha val="100000"/>
                </a:srgbClr>
              </a:gs>
              <a:gs pos="53000">
                <a:srgbClr val="FFFF00">
                  <a:alpha val="70000"/>
                </a:srgbClr>
              </a:gs>
              <a:gs pos="30000">
                <a:srgbClr val="FFFF00">
                  <a:alpha val="70000"/>
                </a:srgbClr>
              </a:gs>
            </a:gsLst>
            <a:path path="circle">
              <a:fillToRect l="100000" t="100000"/>
            </a:path>
            <a:tileRect r="-100000" b="-100000"/>
          </a:gradFill>
        </p:spPr>
        <p:style>
          <a:lnRef idx="2">
            <a:schemeClr val="accent3">
              <a:shade val="20000"/>
            </a:schemeClr>
          </a:lnRef>
          <a:fillRef idx="1">
            <a:schemeClr val="accent3"/>
          </a:fillRef>
          <a:effectRef idx="0">
            <a:schemeClr val="accent3"/>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8" name="직사각형 2"/>
          <p:cNvSpPr>
            <a:spLocks noGrp="1"/>
          </p:cNvSpPr>
          <p:nvPr/>
        </p:nvSpPr>
        <p:spPr>
          <a:xfrm rot="1026458">
            <a:off x="5038844" y="4109722"/>
            <a:ext cx="5328576" cy="2506744"/>
          </a:xfrm>
          <a:prstGeom prst="rect">
            <a:avLst/>
          </a:prstGeom>
        </p:spPr>
        <p:txBody>
          <a:bodyPr vert="horz" lIns="91440" tIns="45720" rIns="91440" bIns="45720">
            <a:normAutofit fontScale="92500"/>
          </a:bodyPr>
          <a:lstStyle/>
          <a:p>
            <a:pPr>
              <a:defRPr lang="ko-KR" altLang="en-US"/>
            </a:pPr>
            <a:r>
              <a:rPr lang="en-US" altLang="ko-KR" sz="4000" dirty="0">
                <a:solidFill>
                  <a:schemeClr val="bg2">
                    <a:lumMod val="10000"/>
                    <a:lumOff val="90000"/>
                  </a:schemeClr>
                </a:solidFill>
                <a:latin typeface="양재와당체M" panose="02020603020101020101" pitchFamily="18" charset="-127"/>
                <a:ea typeface="양재와당체M" panose="02020603020101020101" pitchFamily="18" charset="-127"/>
              </a:rPr>
              <a:t>1</a:t>
            </a:r>
            <a:r>
              <a:rPr lang="ko-KR" altLang="en-US" sz="4000" dirty="0">
                <a:solidFill>
                  <a:schemeClr val="bg2">
                    <a:lumMod val="10000"/>
                    <a:lumOff val="90000"/>
                  </a:schemeClr>
                </a:solidFill>
                <a:latin typeface="양재와당체M" panose="02020603020101020101" pitchFamily="18" charset="-127"/>
                <a:ea typeface="양재와당체M" panose="02020603020101020101" pitchFamily="18" charset="-127"/>
              </a:rPr>
              <a:t>년간 이 시간을 </a:t>
            </a:r>
            <a:r>
              <a:rPr lang="ko-KR" altLang="en-US" sz="4000" dirty="0">
                <a:solidFill>
                  <a:srgbClr val="002060"/>
                </a:solidFill>
                <a:latin typeface="양재와당체M" panose="02020603020101020101" pitchFamily="18" charset="-127"/>
                <a:ea typeface="양재와당체M" panose="02020603020101020101" pitchFamily="18" charset="-127"/>
              </a:rPr>
              <a:t>그래</a:t>
            </a:r>
            <a:br>
              <a:rPr lang="en-US" altLang="ko-KR" sz="4000" dirty="0">
                <a:solidFill>
                  <a:srgbClr val="002060"/>
                </a:solidFill>
                <a:latin typeface="양재와당체M" panose="02020603020101020101" pitchFamily="18" charset="-127"/>
                <a:ea typeface="양재와당체M" panose="02020603020101020101" pitchFamily="18" charset="-127"/>
              </a:rPr>
            </a:br>
            <a:r>
              <a:rPr lang="ko-KR" altLang="en-US" sz="4000" dirty="0">
                <a:solidFill>
                  <a:schemeClr val="bg2">
                    <a:lumMod val="10000"/>
                    <a:lumOff val="90000"/>
                  </a:schemeClr>
                </a:solidFill>
                <a:latin typeface="양재와당체M" panose="02020603020101020101" pitchFamily="18" charset="-127"/>
                <a:ea typeface="양재와당체M" panose="02020603020101020101" pitchFamily="18" charset="-127"/>
              </a:rPr>
              <a:t>도 </a:t>
            </a:r>
            <a:r>
              <a:rPr lang="ko-KR" altLang="en-US" sz="4000" dirty="0" err="1">
                <a:solidFill>
                  <a:schemeClr val="bg2">
                    <a:lumMod val="10000"/>
                    <a:lumOff val="90000"/>
                  </a:schemeClr>
                </a:solidFill>
                <a:latin typeface="양재와당체M" panose="02020603020101020101" pitchFamily="18" charset="-127"/>
                <a:ea typeface="양재와당체M" panose="02020603020101020101" pitchFamily="18" charset="-127"/>
              </a:rPr>
              <a:t>즐길수</a:t>
            </a:r>
            <a:r>
              <a:rPr lang="ko-KR" altLang="en-US" sz="4000" dirty="0">
                <a:solidFill>
                  <a:schemeClr val="bg2">
                    <a:lumMod val="10000"/>
                    <a:lumOff val="90000"/>
                  </a:schemeClr>
                </a:solidFill>
                <a:latin typeface="양재와당체M" panose="02020603020101020101" pitchFamily="18" charset="-127"/>
                <a:ea typeface="양재와당체M" panose="02020603020101020101" pitchFamily="18" charset="-127"/>
              </a:rPr>
              <a:t> 있게 </a:t>
            </a:r>
            <a:r>
              <a:rPr lang="ko-KR" altLang="en-US" sz="4000" dirty="0" err="1">
                <a:solidFill>
                  <a:srgbClr val="FFFF00"/>
                </a:solidFill>
                <a:latin typeface="양재와당체M" panose="02020603020101020101" pitchFamily="18" charset="-127"/>
                <a:ea typeface="양재와당체M" panose="02020603020101020101" pitchFamily="18" charset="-127"/>
              </a:rPr>
              <a:t>만</a:t>
            </a:r>
            <a:r>
              <a:rPr lang="ko-KR" altLang="en-US" sz="4000" dirty="0" err="1">
                <a:solidFill>
                  <a:srgbClr val="002060"/>
                </a:solidFill>
                <a:latin typeface="양재와당체M" panose="02020603020101020101" pitchFamily="18" charset="-127"/>
                <a:ea typeface="양재와당체M" panose="02020603020101020101" pitchFamily="18" charset="-127"/>
              </a:rPr>
              <a:t>드려는</a:t>
            </a:r>
            <a:r>
              <a:rPr lang="ko-KR" altLang="en-US" sz="4000" dirty="0">
                <a:solidFill>
                  <a:srgbClr val="002060"/>
                </a:solidFill>
                <a:latin typeface="양재와당체M" panose="02020603020101020101" pitchFamily="18" charset="-127"/>
                <a:ea typeface="양재와당체M" panose="02020603020101020101" pitchFamily="18" charset="-127"/>
              </a:rPr>
              <a:t> </a:t>
            </a:r>
            <a:r>
              <a:rPr lang="ko-KR" altLang="en-US" sz="4000" dirty="0">
                <a:solidFill>
                  <a:schemeClr val="bg2">
                    <a:lumMod val="10000"/>
                    <a:lumOff val="90000"/>
                  </a:schemeClr>
                </a:solidFill>
                <a:latin typeface="양재와당체M" panose="02020603020101020101" pitchFamily="18" charset="-127"/>
                <a:ea typeface="양재와당체M" panose="02020603020101020101" pitchFamily="18" charset="-127"/>
              </a:rPr>
              <a:t>위대</a:t>
            </a:r>
            <a:r>
              <a:rPr lang="ko-KR" altLang="en-US" sz="4000" u="sng" strike="sngStrike" dirty="0">
                <a:solidFill>
                  <a:srgbClr val="00B0F0"/>
                </a:solidFill>
                <a:latin typeface="양재와당체M" panose="02020603020101020101" pitchFamily="18" charset="-127"/>
                <a:ea typeface="양재와당체M" panose="02020603020101020101" pitchFamily="18" charset="-127"/>
              </a:rPr>
              <a:t>한</a:t>
            </a:r>
            <a:r>
              <a:rPr lang="en-US" altLang="ko-KR" sz="4000" u="sng" strike="sngStrike" dirty="0">
                <a:solidFill>
                  <a:srgbClr val="FFFF00"/>
                </a:solidFill>
                <a:latin typeface="나눔손글씨 따뜻한 작별" panose="02000503000000000000" pitchFamily="2" charset="-127"/>
                <a:ea typeface="나눔손글씨 따뜻한 작별" panose="02000503000000000000" pitchFamily="2" charset="-127"/>
              </a:rPr>
              <a:t>(</a:t>
            </a:r>
            <a:r>
              <a:rPr lang="ko-KR" altLang="en-US" sz="4000" u="sng" strike="sngStrike" dirty="0">
                <a:solidFill>
                  <a:srgbClr val="FFFF00"/>
                </a:solidFill>
                <a:latin typeface="나눔손글씨 따뜻한 작별" panose="02000503000000000000" pitchFamily="2" charset="-127"/>
                <a:ea typeface="나눔손글씨 따뜻한 작별" panose="02000503000000000000" pitchFamily="2" charset="-127"/>
              </a:rPr>
              <a:t>어이</a:t>
            </a:r>
            <a:r>
              <a:rPr lang="en-US" altLang="ko-KR" sz="4000" u="sng" strike="sngStrike" dirty="0">
                <a:solidFill>
                  <a:srgbClr val="FFFF00"/>
                </a:solidFill>
                <a:latin typeface="나눔손글씨 따뜻한 작별" panose="02000503000000000000" pitchFamily="2" charset="-127"/>
                <a:ea typeface="나눔손글씨 따뜻한 작별" panose="02000503000000000000" pitchFamily="2" charset="-127"/>
              </a:rPr>
              <a:t>!!)</a:t>
            </a:r>
            <a:r>
              <a:rPr lang="ko-KR" altLang="en-US" sz="4000" u="sng" strike="sngStrike" dirty="0">
                <a:solidFill>
                  <a:srgbClr val="FFFF00"/>
                </a:solidFill>
                <a:latin typeface="나눔손글씨 따뜻한 작별" panose="02000503000000000000" pitchFamily="2" charset="-127"/>
                <a:ea typeface="나눔손글씨 따뜻한 작별" panose="02000503000000000000" pitchFamily="2" charset="-127"/>
              </a:rPr>
              <a:t> </a:t>
            </a:r>
            <a:r>
              <a:rPr lang="ko-KR" altLang="en-US" sz="4000" u="sng" dirty="0">
                <a:solidFill>
                  <a:srgbClr val="FFFF00"/>
                </a:solidFill>
                <a:latin typeface="양재와당체M" panose="02020603020101020101" pitchFamily="18" charset="-127"/>
                <a:ea typeface="양재와당체M" panose="02020603020101020101" pitchFamily="18" charset="-127"/>
              </a:rPr>
              <a:t>역사선</a:t>
            </a:r>
            <a:r>
              <a:rPr lang="ko-KR" altLang="en-US" sz="4000" dirty="0">
                <a:solidFill>
                  <a:srgbClr val="002060"/>
                </a:solidFill>
                <a:latin typeface="양재와당체M" panose="02020603020101020101" pitchFamily="18" charset="-127"/>
                <a:ea typeface="양재와당체M" panose="02020603020101020101" pitchFamily="18" charset="-127"/>
              </a:rPr>
              <a:t>생님</a:t>
            </a:r>
            <a:r>
              <a:rPr lang="ko-KR" altLang="en-US" sz="4000" dirty="0">
                <a:solidFill>
                  <a:srgbClr val="00B0F0"/>
                </a:solidFill>
                <a:latin typeface="양재와당체M" panose="02020603020101020101" pitchFamily="18" charset="-127"/>
                <a:ea typeface="양재와당체M" panose="02020603020101020101" pitchFamily="18" charset="-127"/>
              </a:rPr>
              <a:t>의</a:t>
            </a:r>
            <a:r>
              <a:rPr lang="ko-KR" altLang="en-US" sz="4000" dirty="0">
                <a:solidFill>
                  <a:schemeClr val="bg2">
                    <a:lumMod val="10000"/>
                    <a:lumOff val="90000"/>
                  </a:schemeClr>
                </a:solidFill>
                <a:latin typeface="양재와당체M" panose="02020603020101020101" pitchFamily="18" charset="-127"/>
                <a:ea typeface="양재와당체M" panose="02020603020101020101" pitchFamily="18" charset="-127"/>
              </a:rPr>
              <a:t> 한국사 </a:t>
            </a:r>
            <a:r>
              <a:rPr lang="ko-KR" altLang="en-US" sz="4000" dirty="0" err="1">
                <a:solidFill>
                  <a:srgbClr val="FFFF00"/>
                </a:solidFill>
                <a:latin typeface="양재와당체M" panose="02020603020101020101" pitchFamily="18" charset="-127"/>
                <a:ea typeface="양재와당체M" panose="02020603020101020101" pitchFamily="18" charset="-127"/>
              </a:rPr>
              <a:t>존버</a:t>
            </a:r>
            <a:r>
              <a:rPr lang="ko-KR" altLang="en-US" sz="4000" dirty="0">
                <a:solidFill>
                  <a:schemeClr val="bg2">
                    <a:lumMod val="10000"/>
                    <a:lumOff val="90000"/>
                  </a:schemeClr>
                </a:solidFill>
                <a:latin typeface="양재와당체M" panose="02020603020101020101" pitchFamily="18" charset="-127"/>
                <a:ea typeface="양재와당체M" panose="02020603020101020101" pitchFamily="18" charset="-127"/>
              </a:rPr>
              <a:t> </a:t>
            </a:r>
            <a:r>
              <a:rPr lang="ko-KR" altLang="en-US" sz="4000" dirty="0">
                <a:solidFill>
                  <a:srgbClr val="002060"/>
                </a:solidFill>
                <a:latin typeface="양재와당체M" panose="02020603020101020101" pitchFamily="18" charset="-127"/>
                <a:ea typeface="양재와당체M" panose="02020603020101020101" pitchFamily="18" charset="-127"/>
              </a:rPr>
              <a:t>가이드북</a:t>
            </a:r>
          </a:p>
        </p:txBody>
      </p:sp>
      <p:pic>
        <p:nvPicPr>
          <p:cNvPr id="11" name="그림 10"/>
          <p:cNvPicPr>
            <a:picLocks noChangeAspect="1"/>
          </p:cNvPicPr>
          <p:nvPr/>
        </p:nvPicPr>
        <p:blipFill rotWithShape="1">
          <a:blip r:embed="rId5"/>
          <a:stretch>
            <a:fillRect/>
          </a:stretch>
        </p:blipFill>
        <p:spPr>
          <a:xfrm>
            <a:off x="825664" y="4948926"/>
            <a:ext cx="1737360" cy="1684020"/>
          </a:xfrm>
          <a:prstGeom prst="rect">
            <a:avLst/>
          </a:prstGeom>
        </p:spPr>
      </p:pic>
      <p:sp>
        <p:nvSpPr>
          <p:cNvPr id="9" name="TextBox 8"/>
          <p:cNvSpPr txBox="1"/>
          <p:nvPr/>
        </p:nvSpPr>
        <p:spPr>
          <a:xfrm rot="19934300">
            <a:off x="1098120" y="1371702"/>
            <a:ext cx="1835658" cy="3509297"/>
          </a:xfrm>
          <a:prstGeom prst="rect">
            <a:avLst/>
          </a:prstGeom>
        </p:spPr>
        <p:txBody>
          <a:bodyPr wrap="square">
            <a:spAutoFit/>
          </a:bodyPr>
          <a:lstStyle/>
          <a:p>
            <a:pPr>
              <a:defRPr/>
            </a:pPr>
            <a:r>
              <a:rPr lang="ko-KR" altLang="en-US" sz="3200" b="1" u="sng" dirty="0" err="1">
                <a:latin typeface="굴림"/>
                <a:ea typeface="굴림"/>
                <a:cs typeface="굴림"/>
              </a:rPr>
              <a:t>외않되는지</a:t>
            </a:r>
            <a:r>
              <a:rPr lang="ko-KR" altLang="en-US" sz="3200" b="1" u="sng" dirty="0">
                <a:latin typeface="굴림"/>
                <a:ea typeface="굴림"/>
                <a:cs typeface="굴림"/>
              </a:rPr>
              <a:t> </a:t>
            </a:r>
            <a:r>
              <a:rPr lang="ko-KR" altLang="en-US" sz="3200" b="1" i="1" u="sng" dirty="0" err="1">
                <a:latin typeface="굴림"/>
                <a:ea typeface="굴림"/>
                <a:cs typeface="굴림"/>
              </a:rPr>
              <a:t>뭇지말고</a:t>
            </a:r>
            <a:r>
              <a:rPr lang="ko-KR" altLang="en-US" sz="3200" b="1" i="1" u="sng" dirty="0">
                <a:latin typeface="굴림"/>
                <a:ea typeface="굴림"/>
                <a:cs typeface="굴림"/>
              </a:rPr>
              <a:t> </a:t>
            </a:r>
          </a:p>
          <a:p>
            <a:pPr>
              <a:defRPr/>
            </a:pPr>
            <a:r>
              <a:rPr lang="ko-KR" altLang="en-US" sz="3200" b="1" u="sng" dirty="0" err="1">
                <a:latin typeface="굴림"/>
                <a:ea typeface="굴림"/>
                <a:cs typeface="굴림"/>
              </a:rPr>
              <a:t>훨씬낳은학</a:t>
            </a:r>
            <a:endParaRPr lang="ko-KR" altLang="en-US" sz="3200" b="1" u="sng" dirty="0">
              <a:latin typeface="굴림"/>
              <a:ea typeface="굴림"/>
              <a:cs typeface="굴림"/>
            </a:endParaRPr>
          </a:p>
          <a:p>
            <a:pPr>
              <a:defRPr/>
            </a:pPr>
            <a:r>
              <a:rPr lang="ko-KR" altLang="en-US" sz="3200" b="1" u="sng" dirty="0">
                <a:latin typeface="굴림"/>
                <a:ea typeface="굴림"/>
                <a:cs typeface="굴림"/>
              </a:rPr>
              <a:t>생이 </a:t>
            </a:r>
            <a:r>
              <a:rPr lang="ko-KR" altLang="en-US" sz="3200" b="1" u="sng" dirty="0" err="1">
                <a:latin typeface="굴림"/>
                <a:ea typeface="굴림"/>
                <a:cs typeface="굴림"/>
              </a:rPr>
              <a:t>돼어보자</a:t>
            </a:r>
            <a:r>
              <a:rPr lang="ko-KR" altLang="en-US" sz="3200" b="1" u="sng" dirty="0">
                <a:latin typeface="굴림"/>
                <a:ea typeface="굴림"/>
                <a:cs typeface="굴림"/>
              </a:rPr>
              <a:t>!</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rot="199119">
            <a:off x="2135560" y="188640"/>
            <a:ext cx="8229600" cy="1143000"/>
          </a:xfrm>
        </p:spPr>
        <p:txBody>
          <a:bodyPr>
            <a:normAutofit/>
          </a:bodyPr>
          <a:lstStyle/>
          <a:p>
            <a:pPr lvl="0">
              <a:defRPr lang="ko-KR" altLang="en-US"/>
            </a:pPr>
            <a:r>
              <a:rPr lang="en-US" altLang="ko-KR">
                <a:solidFill>
                  <a:srgbClr val="ffff00"/>
                </a:solidFill>
                <a:latin typeface="a로케트"/>
                <a:ea typeface="a로케트"/>
              </a:rPr>
              <a:t>1. </a:t>
            </a:r>
            <a:r>
              <a:rPr lang="ko-KR" altLang="en-US">
                <a:solidFill>
                  <a:srgbClr val="ffff00"/>
                </a:solidFill>
                <a:latin typeface="a로케트"/>
                <a:ea typeface="a로케트"/>
              </a:rPr>
              <a:t>민주시민 양성</a:t>
            </a:r>
            <a:r>
              <a:rPr lang="en-US" altLang="ko-KR">
                <a:solidFill>
                  <a:srgbClr val="ffff00"/>
                </a:solidFill>
                <a:latin typeface="a로케트"/>
                <a:ea typeface="a로케트"/>
              </a:rPr>
              <a:t>(</a:t>
            </a:r>
            <a:r>
              <a:rPr lang="ko-KR" altLang="en-US">
                <a:solidFill>
                  <a:srgbClr val="ffff00"/>
                </a:solidFill>
                <a:latin typeface="a로케트"/>
                <a:ea typeface="a로케트"/>
              </a:rPr>
              <a:t>시민의식</a:t>
            </a:r>
            <a:r>
              <a:rPr lang="en-US" altLang="ko-KR">
                <a:solidFill>
                  <a:srgbClr val="ffff00"/>
                </a:solidFill>
                <a:latin typeface="a로케트"/>
                <a:ea typeface="a로케트"/>
              </a:rPr>
              <a:t>)</a:t>
            </a:r>
            <a:endParaRPr lang="en-US" altLang="ko-KR">
              <a:solidFill>
                <a:srgbClr val="ffff00"/>
              </a:solidFill>
              <a:latin typeface="a로케트"/>
              <a:ea typeface="a로케트"/>
            </a:endParaRPr>
          </a:p>
        </p:txBody>
      </p:sp>
      <p:sp>
        <p:nvSpPr>
          <p:cNvPr id="4" name="제목 1"/>
          <p:cNvSpPr txBox="1"/>
          <p:nvPr/>
        </p:nvSpPr>
        <p:spPr>
          <a:xfrm rot="21307020">
            <a:off x="1377185" y="140091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a:solidFill>
                  <a:schemeClr val="bg1"/>
                </a:solidFill>
                <a:latin typeface="a로케트"/>
                <a:ea typeface="a로케트"/>
                <a:cs typeface="+mj-cs"/>
              </a:rPr>
              <a:t>2. </a:t>
            </a:r>
            <a:r>
              <a:rPr lang="ko-KR" altLang="en-US" sz="4400">
                <a:solidFill>
                  <a:schemeClr val="bg1"/>
                </a:solidFill>
                <a:latin typeface="a로케트"/>
                <a:ea typeface="a로케트"/>
                <a:cs typeface="+mj-cs"/>
              </a:rPr>
              <a:t>정체성</a:t>
            </a:r>
            <a:endParaRPr lang="ko-KR" altLang="en-US" sz="4400">
              <a:solidFill>
                <a:schemeClr val="bg1"/>
              </a:solidFill>
              <a:latin typeface="a로케트"/>
              <a:ea typeface="a로케트"/>
              <a:cs typeface="+mj-cs"/>
            </a:endParaRPr>
          </a:p>
        </p:txBody>
      </p:sp>
      <p:sp>
        <p:nvSpPr>
          <p:cNvPr id="5" name="제목 1"/>
          <p:cNvSpPr txBox="1"/>
          <p:nvPr/>
        </p:nvSpPr>
        <p:spPr>
          <a:xfrm>
            <a:off x="1631504" y="5445224"/>
            <a:ext cx="9036496"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a:solidFill>
                  <a:schemeClr val="bg1"/>
                </a:solidFill>
                <a:latin typeface="a로케트"/>
                <a:ea typeface="a로케트"/>
                <a:cs typeface="+mj-cs"/>
              </a:rPr>
              <a:t>5. </a:t>
            </a:r>
            <a:r>
              <a:rPr lang="ko-KR" altLang="en-US" sz="4400">
                <a:solidFill>
                  <a:schemeClr val="bg1"/>
                </a:solidFill>
                <a:latin typeface="a로케트"/>
                <a:ea typeface="a로케트"/>
                <a:cs typeface="+mj-cs"/>
              </a:rPr>
              <a:t>세계관 세상을 보는 눈</a:t>
            </a:r>
            <a:r>
              <a:rPr lang="en-US" altLang="ko-KR" sz="4400">
                <a:solidFill>
                  <a:schemeClr val="bg1"/>
                </a:solidFill>
                <a:latin typeface="a로케트"/>
                <a:ea typeface="a로케트"/>
                <a:cs typeface="+mj-cs"/>
              </a:rPr>
              <a:t>!(</a:t>
            </a:r>
            <a:r>
              <a:rPr lang="ko-KR" altLang="en-US" sz="4400">
                <a:solidFill>
                  <a:schemeClr val="bg1"/>
                </a:solidFill>
                <a:latin typeface="a로케트"/>
                <a:ea typeface="a로케트"/>
                <a:cs typeface="+mj-cs"/>
              </a:rPr>
              <a:t>역사의식</a:t>
            </a:r>
            <a:r>
              <a:rPr lang="en-US" altLang="ko-KR" sz="4400">
                <a:solidFill>
                  <a:schemeClr val="bg1"/>
                </a:solidFill>
                <a:latin typeface="a로케트"/>
                <a:ea typeface="a로케트"/>
                <a:cs typeface="+mj-cs"/>
              </a:rPr>
              <a:t>)</a:t>
            </a:r>
            <a:endParaRPr lang="ko-KR" altLang="en-US" sz="4400">
              <a:solidFill>
                <a:schemeClr val="bg1"/>
              </a:solidFill>
              <a:latin typeface="a로케트"/>
              <a:ea typeface="a로케트"/>
              <a:cs typeface="+mj-cs"/>
            </a:endParaRPr>
          </a:p>
        </p:txBody>
      </p:sp>
      <p:sp>
        <p:nvSpPr>
          <p:cNvPr id="6" name="제목 1"/>
          <p:cNvSpPr txBox="1"/>
          <p:nvPr/>
        </p:nvSpPr>
        <p:spPr>
          <a:xfrm rot="272697">
            <a:off x="1950340" y="4293324"/>
            <a:ext cx="8229600" cy="1143000"/>
          </a:xfrm>
          <a:prstGeom prst="rect">
            <a:avLst/>
          </a:prstGeom>
        </p:spPr>
        <p:txBody>
          <a:bodyPr vert="horz" lIns="91440" tIns="45720" rIns="91440" bIns="45720" anchor="ctr">
            <a:normAutofit fontScale="92500"/>
          </a:bodyPr>
          <a:lstStyle/>
          <a:p>
            <a:pPr algn="ctr">
              <a:spcBef>
                <a:spcPct val="0"/>
              </a:spcBef>
              <a:spcAft>
                <a:spcPct val="0"/>
              </a:spcAft>
              <a:defRPr lang="ko-KR"/>
            </a:pPr>
            <a:r>
              <a:rPr lang="en-US" altLang="ko-KR" sz="4400">
                <a:solidFill>
                  <a:schemeClr val="bg1"/>
                </a:solidFill>
                <a:latin typeface="a로케트"/>
                <a:ea typeface="a로케트"/>
                <a:cs typeface="+mj-cs"/>
              </a:rPr>
              <a:t>4. </a:t>
            </a:r>
            <a:r>
              <a:rPr lang="ko-KR" altLang="en-US" sz="4400">
                <a:solidFill>
                  <a:schemeClr val="bg1"/>
                </a:solidFill>
                <a:latin typeface="a로케트"/>
                <a:ea typeface="a로케트"/>
                <a:cs typeface="+mj-cs"/>
              </a:rPr>
              <a:t>사건에 대한 두꺼운 이해</a:t>
            </a:r>
            <a:r>
              <a:rPr lang="en-US" altLang="ko-KR" sz="4400">
                <a:solidFill>
                  <a:schemeClr val="bg1"/>
                </a:solidFill>
                <a:latin typeface="a로케트"/>
                <a:ea typeface="a로케트"/>
                <a:cs typeface="+mj-cs"/>
              </a:rPr>
              <a:t>(</a:t>
            </a:r>
            <a:r>
              <a:rPr lang="ko-KR" altLang="en-US" sz="4400">
                <a:solidFill>
                  <a:schemeClr val="bg1"/>
                </a:solidFill>
                <a:latin typeface="a로케트"/>
                <a:ea typeface="a로케트"/>
                <a:cs typeface="+mj-cs"/>
              </a:rPr>
              <a:t>교양</a:t>
            </a:r>
            <a:r>
              <a:rPr lang="en-US" altLang="ko-KR" sz="4400">
                <a:solidFill>
                  <a:schemeClr val="bg1"/>
                </a:solidFill>
                <a:latin typeface="a로케트"/>
                <a:ea typeface="a로케트"/>
                <a:cs typeface="+mj-cs"/>
              </a:rPr>
              <a:t>)</a:t>
            </a:r>
            <a:endParaRPr lang="en-US" altLang="ko-KR" sz="4400">
              <a:solidFill>
                <a:schemeClr val="bg1"/>
              </a:solidFill>
              <a:latin typeface="a로케트"/>
              <a:ea typeface="a로케트"/>
              <a:cs typeface="+mj-cs"/>
            </a:endParaRPr>
          </a:p>
        </p:txBody>
      </p:sp>
      <p:sp>
        <p:nvSpPr>
          <p:cNvPr id="7" name="제목 1"/>
          <p:cNvSpPr txBox="1"/>
          <p:nvPr/>
        </p:nvSpPr>
        <p:spPr>
          <a:xfrm rot="558441">
            <a:off x="3240407" y="317023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a:solidFill>
                  <a:schemeClr val="bg1"/>
                </a:solidFill>
                <a:latin typeface="a로케트"/>
                <a:ea typeface="a로케트"/>
                <a:cs typeface="+mj-cs"/>
              </a:rPr>
              <a:t>3. </a:t>
            </a:r>
            <a:r>
              <a:rPr lang="ko-KR" altLang="en-US" sz="4400">
                <a:solidFill>
                  <a:schemeClr val="bg1"/>
                </a:solidFill>
                <a:latin typeface="a로케트"/>
                <a:ea typeface="a로케트"/>
                <a:cs typeface="+mj-cs"/>
              </a:rPr>
              <a:t>교훈</a:t>
            </a:r>
            <a:r>
              <a:rPr lang="en-US" altLang="ko-KR" sz="4400">
                <a:solidFill>
                  <a:schemeClr val="bg1"/>
                </a:solidFill>
                <a:latin typeface="a로케트"/>
                <a:ea typeface="a로케트"/>
                <a:cs typeface="+mj-cs"/>
              </a:rPr>
              <a:t>(</a:t>
            </a:r>
            <a:r>
              <a:rPr lang="ko-KR" altLang="en-US" sz="4400">
                <a:solidFill>
                  <a:schemeClr val="bg1"/>
                </a:solidFill>
                <a:latin typeface="a로케트"/>
                <a:ea typeface="a로케트"/>
                <a:cs typeface="+mj-cs"/>
              </a:rPr>
              <a:t>성찰 반성 이해</a:t>
            </a:r>
            <a:r>
              <a:rPr lang="en-US" altLang="ko-KR" sz="4400">
                <a:solidFill>
                  <a:schemeClr val="bg1"/>
                </a:solidFill>
                <a:latin typeface="a로케트"/>
                <a:ea typeface="a로케트"/>
                <a:cs typeface="+mj-cs"/>
              </a:rPr>
              <a:t>)</a:t>
            </a:r>
            <a:endParaRPr lang="ko-KR" altLang="en-US" sz="4400">
              <a:solidFill>
                <a:schemeClr val="bg1"/>
              </a:solidFill>
              <a:latin typeface="a로케트"/>
              <a:ea typeface="a로케트"/>
              <a:cs typeface="+mj-cs"/>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sld>
</file>

<file path=ppt/slides/slide1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a:pPr>
            <a:r>
              <a:rPr lang="ko-KR" altLang="en-US">
                <a:solidFill>
                  <a:schemeClr val="bg1"/>
                </a:solidFill>
                <a:latin typeface="a로케트"/>
                <a:ea typeface="a로케트"/>
              </a:rPr>
              <a:t>민주시민</a:t>
            </a:r>
            <a:r>
              <a:rPr lang="en-US" altLang="ko-KR">
                <a:solidFill>
                  <a:schemeClr val="bg1"/>
                </a:solidFill>
                <a:latin typeface="a로케트"/>
                <a:ea typeface="a로케트"/>
              </a:rPr>
              <a:t>?</a:t>
            </a:r>
            <a:endParaRPr lang="en-US" altLang="ko-KR">
              <a:solidFill>
                <a:schemeClr val="bg1"/>
              </a:solidFill>
              <a:latin typeface="a로케트"/>
              <a:ea typeface="a로케트"/>
            </a:endParaRPr>
          </a:p>
        </p:txBody>
      </p:sp>
      <p:sp>
        <p:nvSpPr>
          <p:cNvPr id="3" name="내용 개체 틀 2"/>
          <p:cNvSpPr>
            <a:spLocks noGrp="1"/>
          </p:cNvSpPr>
          <p:nvPr>
            <p:ph idx="1"/>
          </p:nvPr>
        </p:nvSpPr>
        <p:spPr/>
        <p:txBody>
          <a:bodyPr/>
          <a:lstStyle/>
          <a:p>
            <a:pPr lvl="0">
              <a:defRPr/>
            </a:pPr>
            <a:r>
              <a:rPr lang="ko-KR" altLang="en-US">
                <a:solidFill>
                  <a:srgbClr val="ffff00"/>
                </a:solidFill>
                <a:latin typeface="a로케트"/>
                <a:ea typeface="a로케트"/>
              </a:rPr>
              <a:t>주권</a:t>
            </a:r>
            <a:r>
              <a:rPr lang="ko-KR" altLang="en-US">
                <a:solidFill>
                  <a:schemeClr val="bg1"/>
                </a:solidFill>
                <a:latin typeface="a로케트"/>
                <a:ea typeface="a로케트"/>
              </a:rPr>
              <a:t>의식</a:t>
            </a:r>
            <a:r>
              <a:rPr lang="en-US" altLang="ko-KR">
                <a:solidFill>
                  <a:schemeClr val="bg1"/>
                </a:solidFill>
                <a:latin typeface="칠곡할매 이원순체"/>
                <a:ea typeface="칠곡할매 이원순체"/>
              </a:rPr>
              <a:t>(</a:t>
            </a:r>
            <a:r>
              <a:rPr lang="ko-KR" altLang="en-US">
                <a:solidFill>
                  <a:schemeClr val="bg1"/>
                </a:solidFill>
                <a:latin typeface="칠곡할매 이원순체"/>
                <a:ea typeface="칠곡할매 이원순체"/>
              </a:rPr>
              <a:t>주권</a:t>
            </a:r>
            <a:r>
              <a:rPr lang="en-US" altLang="ko-KR">
                <a:solidFill>
                  <a:schemeClr val="bg1"/>
                </a:solidFill>
                <a:latin typeface="칠곡할매 이원순체"/>
                <a:ea typeface="칠곡할매 이원순체"/>
              </a:rPr>
              <a:t>:</a:t>
            </a:r>
            <a:r>
              <a:rPr lang="ko-KR" altLang="en-US">
                <a:solidFill>
                  <a:schemeClr val="bg1"/>
                </a:solidFill>
                <a:latin typeface="칠곡할매 이원순체"/>
                <a:ea typeface="칠곡할매 이원순체"/>
              </a:rPr>
              <a:t> 주인으로서의 권리</a:t>
            </a:r>
            <a:r>
              <a:rPr lang="en-US" altLang="ko-KR">
                <a:solidFill>
                  <a:schemeClr val="bg1"/>
                </a:solidFill>
                <a:latin typeface="칠곡할매 이원순체"/>
                <a:ea typeface="칠곡할매 이원순체"/>
              </a:rPr>
              <a:t>)</a:t>
            </a:r>
            <a:br>
              <a:rPr lang="ko-KR" altLang="en-US">
                <a:solidFill>
                  <a:schemeClr val="bg1"/>
                </a:solidFill>
                <a:latin typeface="칠곡할매 이원순체"/>
                <a:ea typeface="칠곡할매 이원순체"/>
              </a:rPr>
            </a:br>
            <a:r>
              <a:rPr lang="en-US" altLang="ko-KR" sz="1600">
                <a:solidFill>
                  <a:schemeClr val="bg1"/>
                </a:solidFill>
                <a:latin typeface="칠곡할매 이원순체"/>
                <a:ea typeface="칠곡할매 이원순체"/>
              </a:rPr>
              <a:t>(</a:t>
            </a:r>
            <a:r>
              <a:rPr lang="ko-KR" altLang="en-US" sz="1600">
                <a:solidFill>
                  <a:schemeClr val="bg1"/>
                </a:solidFill>
                <a:latin typeface="칠곡할매 이원순체"/>
                <a:ea typeface="칠곡할매 이원순체"/>
              </a:rPr>
              <a:t>전제</a:t>
            </a:r>
            <a:r>
              <a:rPr lang="en-US" altLang="ko-KR" sz="1600">
                <a:solidFill>
                  <a:schemeClr val="bg1"/>
                </a:solidFill>
                <a:latin typeface="칠곡할매 이원순체"/>
                <a:ea typeface="칠곡할매 이원순체"/>
              </a:rPr>
              <a:t>?</a:t>
            </a:r>
            <a:r>
              <a:rPr lang="ko-KR" altLang="en-US" sz="1600">
                <a:solidFill>
                  <a:schemeClr val="bg1"/>
                </a:solidFill>
                <a:latin typeface="칠곡할매 이원순체"/>
                <a:ea typeface="칠곡할매 이원순체"/>
              </a:rPr>
              <a:t> 자유와 평등</a:t>
            </a:r>
            <a:r>
              <a:rPr lang="en-US" altLang="ko-KR" sz="1600">
                <a:solidFill>
                  <a:schemeClr val="bg1"/>
                </a:solidFill>
                <a:latin typeface="칠곡할매 이원순체"/>
                <a:ea typeface="칠곡할매 이원순체"/>
              </a:rPr>
              <a:t>)</a:t>
            </a:r>
            <a:endParaRPr lang="en-US" altLang="ko-KR" sz="1600">
              <a:solidFill>
                <a:schemeClr val="bg1"/>
              </a:solidFill>
              <a:latin typeface="칠곡할매 이원순체"/>
              <a:ea typeface="칠곡할매 이원순체"/>
            </a:endParaRPr>
          </a:p>
          <a:p>
            <a:pPr marL="0" lvl="0" indent="0">
              <a:buNone/>
              <a:defRPr/>
            </a:pPr>
            <a:r>
              <a:rPr lang="ko-KR" altLang="en-US">
                <a:solidFill>
                  <a:schemeClr val="lt1"/>
                </a:solidFill>
                <a:latin typeface="칠곡할매 이원순체"/>
                <a:ea typeface="칠곡할매 이원순체"/>
              </a:rPr>
              <a:t>   과</a:t>
            </a:r>
            <a:endParaRPr lang="ko-KR" altLang="en-US">
              <a:solidFill>
                <a:schemeClr val="lt1"/>
              </a:solidFill>
              <a:latin typeface="칠곡할매 이원순체"/>
              <a:ea typeface="칠곡할매 이원순체"/>
            </a:endParaRPr>
          </a:p>
          <a:p>
            <a:pPr lvl="0">
              <a:defRPr/>
            </a:pPr>
            <a:r>
              <a:rPr lang="ko-KR" altLang="en-US">
                <a:solidFill>
                  <a:srgbClr val="ffff00"/>
                </a:solidFill>
                <a:latin typeface="a로케트"/>
                <a:ea typeface="a로케트"/>
              </a:rPr>
              <a:t>참여</a:t>
            </a:r>
            <a:r>
              <a:rPr lang="ko-KR" altLang="en-US">
                <a:solidFill>
                  <a:schemeClr val="bg1"/>
                </a:solidFill>
                <a:latin typeface="a로케트"/>
                <a:ea typeface="a로케트"/>
              </a:rPr>
              <a:t>의식</a:t>
            </a:r>
            <a:r>
              <a:rPr lang="en-US" altLang="ko-KR">
                <a:solidFill>
                  <a:schemeClr val="bg1"/>
                </a:solidFill>
                <a:latin typeface="칠곡할매 이원순체"/>
                <a:ea typeface="칠곡할매 이원순체"/>
              </a:rPr>
              <a:t>(feat.</a:t>
            </a:r>
            <a:r>
              <a:rPr lang="ko-KR" altLang="en-US">
                <a:solidFill>
                  <a:schemeClr val="bg1"/>
                </a:solidFill>
                <a:latin typeface="칠곡할매 이원순체"/>
                <a:ea typeface="칠곡할매 이원순체"/>
              </a:rPr>
              <a:t>연대</a:t>
            </a:r>
            <a:r>
              <a:rPr lang="en-US" altLang="ko-KR">
                <a:solidFill>
                  <a:schemeClr val="bg1"/>
                </a:solidFill>
                <a:latin typeface="칠곡할매 이원순체"/>
                <a:ea typeface="칠곡할매 이원순체"/>
              </a:rPr>
              <a:t>)</a:t>
            </a:r>
            <a:endParaRPr lang="en-US" altLang="ko-KR">
              <a:solidFill>
                <a:schemeClr val="bg1"/>
              </a:solidFill>
              <a:latin typeface="칠곡할매 이원순체"/>
              <a:ea typeface="칠곡할매 이원순체"/>
            </a:endParaRPr>
          </a:p>
          <a:p>
            <a:pPr marL="0" lvl="0" indent="0">
              <a:buNone/>
              <a:defRPr/>
            </a:pPr>
            <a:r>
              <a:rPr lang="ko-KR" altLang="en-US">
                <a:solidFill>
                  <a:schemeClr val="bg1"/>
                </a:solidFill>
                <a:latin typeface="칠곡할매 이원순체"/>
                <a:ea typeface="칠곡할매 이원순체"/>
              </a:rPr>
              <a:t>   을 지닌</a:t>
            </a:r>
            <a:endParaRPr lang="ko-KR" altLang="en-US">
              <a:solidFill>
                <a:schemeClr val="bg1"/>
              </a:solidFill>
              <a:latin typeface="칠곡할매 이원순체"/>
              <a:ea typeface="칠곡할매 이원순체"/>
            </a:endParaRPr>
          </a:p>
          <a:p>
            <a:pPr lvl="0">
              <a:defRPr/>
            </a:pPr>
            <a:r>
              <a:rPr lang="ko-KR" altLang="en-US">
                <a:solidFill>
                  <a:srgbClr val="ffff00"/>
                </a:solidFill>
                <a:latin typeface="a로케트"/>
                <a:ea typeface="a로케트"/>
              </a:rPr>
              <a:t>참정권</a:t>
            </a:r>
            <a:r>
              <a:rPr lang="ko-KR" altLang="en-US">
                <a:solidFill>
                  <a:schemeClr val="bg1"/>
                </a:solidFill>
                <a:latin typeface="a로케트"/>
                <a:ea typeface="a로케트"/>
              </a:rPr>
              <a:t>을 가진 사람</a:t>
            </a:r>
            <a:r>
              <a:rPr lang="en-US" altLang="ko-KR">
                <a:solidFill>
                  <a:schemeClr val="bg1"/>
                </a:solidFill>
                <a:latin typeface="칠곡할매 이원순체"/>
                <a:ea typeface="칠곡할매 이원순체"/>
              </a:rPr>
              <a:t>(a.k.a</a:t>
            </a:r>
            <a:r>
              <a:rPr lang="ko-KR" altLang="en-US">
                <a:solidFill>
                  <a:schemeClr val="bg1"/>
                </a:solidFill>
                <a:latin typeface="칠곡할매 이원순체"/>
                <a:ea typeface="칠곡할매 이원순체"/>
              </a:rPr>
              <a:t> 시민</a:t>
            </a:r>
            <a:r>
              <a:rPr lang="en-US" altLang="ko-KR">
                <a:solidFill>
                  <a:schemeClr val="bg1"/>
                </a:solidFill>
                <a:latin typeface="칠곡할매 이원순체"/>
                <a:ea typeface="칠곡할매 이원순체"/>
              </a:rPr>
              <a:t>)(</a:t>
            </a:r>
            <a:r>
              <a:rPr lang="ko-KR" altLang="en-US">
                <a:solidFill>
                  <a:schemeClr val="bg1"/>
                </a:solidFill>
                <a:latin typeface="칠곡할매 이원순체"/>
                <a:ea typeface="칠곡할매 이원순체"/>
              </a:rPr>
              <a:t>만</a:t>
            </a:r>
            <a:r>
              <a:rPr lang="en-US" altLang="ko-KR">
                <a:solidFill>
                  <a:schemeClr val="bg1"/>
                </a:solidFill>
                <a:latin typeface="칠곡할매 이원순체"/>
                <a:ea typeface="칠곡할매 이원순체"/>
              </a:rPr>
              <a:t>18</a:t>
            </a:r>
            <a:r>
              <a:rPr lang="ko-KR" altLang="en-US">
                <a:solidFill>
                  <a:schemeClr val="bg1"/>
                </a:solidFill>
                <a:latin typeface="칠곡할매 이원순체"/>
                <a:ea typeface="칠곡할매 이원순체"/>
              </a:rPr>
              <a:t>세 이상</a:t>
            </a:r>
            <a:r>
              <a:rPr lang="en-US" altLang="ko-KR">
                <a:solidFill>
                  <a:schemeClr val="bg1"/>
                </a:solidFill>
                <a:latin typeface="칠곡할매 이원순체"/>
                <a:ea typeface="칠곡할매 이원순체"/>
              </a:rPr>
              <a:t>)</a:t>
            </a:r>
            <a:endParaRPr lang="en-US" altLang="ko-KR">
              <a:solidFill>
                <a:schemeClr val="bg1"/>
              </a:solidFill>
              <a:latin typeface="칠곡할매 이원순체"/>
              <a:ea typeface="칠곡할매 이원순체"/>
            </a:endParaRPr>
          </a:p>
          <a:p>
            <a:pPr marL="0" lvl="0" indent="0">
              <a:buNone/>
              <a:defRPr/>
            </a:pPr>
            <a:endParaRPr lang="en-US" altLang="ko-KR">
              <a:solidFill>
                <a:schemeClr val="bg1"/>
              </a:solidFill>
              <a:latin typeface="칠곡할매 이원순체"/>
              <a:ea typeface="칠곡할매 이원순체"/>
            </a:endParaRPr>
          </a:p>
          <a:p>
            <a:pPr lvl="0">
              <a:defRPr/>
            </a:pPr>
            <a:r>
              <a:rPr lang="ko-KR" altLang="en-US">
                <a:solidFill>
                  <a:schemeClr val="bg1"/>
                </a:solidFill>
                <a:latin typeface="칠곡할매 이원순체"/>
                <a:ea typeface="칠곡할매 이원순체"/>
              </a:rPr>
              <a:t>다수결 원칙 그리고 소수의견에 대한 존중</a:t>
            </a:r>
            <a:endParaRPr lang="ko-KR" altLang="en-US">
              <a:solidFill>
                <a:schemeClr val="bg1"/>
              </a:solidFill>
              <a:latin typeface="칠곡할매 이원순체"/>
              <a:ea typeface="칠곡할매 이원순체"/>
            </a:endParaRPr>
          </a:p>
          <a:p>
            <a:pPr lvl="0">
              <a:defRPr/>
            </a:pPr>
            <a:endParaRPr lang="ko-KR" altLang="en-US">
              <a:solidFill>
                <a:schemeClr val="bg1"/>
              </a:solidFill>
              <a:latin typeface="칠곡할매 이원순체"/>
              <a:ea typeface="칠곡할매 이원순체"/>
            </a:endParaRPr>
          </a:p>
          <a:p>
            <a:pPr lvl="0">
              <a:defRPr/>
            </a:pPr>
            <a:endParaRPr lang="ko-KR" altLang="en-US">
              <a:solidFill>
                <a:schemeClr val="bg1"/>
              </a:solidFill>
              <a:latin typeface="칠곡할매 이원순체"/>
              <a:ea typeface="칠곡할매 이원순체"/>
            </a:endParaRPr>
          </a:p>
        </p:txBody>
      </p:sp>
      <p:pic>
        <p:nvPicPr>
          <p:cNvPr id="7" name="그림 6"/>
          <p:cNvPicPr>
            <a:picLocks noChangeAspect="1"/>
          </p:cNvPicPr>
          <p:nvPr/>
        </p:nvPicPr>
        <p:blipFill rotWithShape="1">
          <a:blip r:embed="rId2"/>
          <a:stretch>
            <a:fillRect/>
          </a:stretch>
        </p:blipFill>
        <p:spPr>
          <a:xfrm>
            <a:off x="1524000" y="0"/>
            <a:ext cx="9102090" cy="6165305"/>
          </a:xfrm>
          <a:prstGeom prst="rect">
            <a:avLst/>
          </a:prstGeom>
        </p:spPr>
      </p:pic>
      <p:pic>
        <p:nvPicPr>
          <p:cNvPr id="9" name="그림 6"/>
          <p:cNvPicPr>
            <a:picLocks noChangeAspect="1"/>
          </p:cNvPicPr>
          <p:nvPr/>
        </p:nvPicPr>
        <p:blipFill rotWithShape="1">
          <a:blip r:embed="rId3"/>
          <a:stretch>
            <a:fillRect/>
          </a:stretch>
        </p:blipFill>
        <p:spPr>
          <a:xfrm>
            <a:off x="1501176" y="152636"/>
            <a:ext cx="9175452" cy="3708412"/>
          </a:xfrm>
          <a:prstGeom prst="rect">
            <a:avLst/>
          </a:prstGeom>
        </p:spPr>
      </p:pic>
      <p:pic>
        <p:nvPicPr>
          <p:cNvPr id="10" name="그림 7"/>
          <p:cNvPicPr>
            <a:picLocks noChangeAspect="1"/>
          </p:cNvPicPr>
          <p:nvPr/>
        </p:nvPicPr>
        <p:blipFill rotWithShape="1">
          <a:blip r:embed="rId4"/>
          <a:stretch>
            <a:fillRect/>
          </a:stretch>
        </p:blipFill>
        <p:spPr>
          <a:xfrm>
            <a:off x="4011033" y="3861049"/>
            <a:ext cx="4473062" cy="2996951"/>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a:pPr>
            <a:r>
              <a:rPr lang="ko-KR" altLang="en-US"/>
              <a:t/>
            </a:r>
            <a:endParaRPr lang="ko-KR" altLang="en-US"/>
          </a:p>
        </p:txBody>
      </p:sp>
      <p:pic>
        <p:nvPicPr>
          <p:cNvPr id="3" name=""/>
          <p:cNvPicPr>
            <a:picLocks noGrp="1" noChangeAspect="1"/>
          </p:cNvPicPr>
          <p:nvPr>
            <p:ph idx="1"/>
          </p:nvPr>
        </p:nvPicPr>
        <p:blipFill rotWithShape="1">
          <a:blip r:embed="rId2"/>
          <a:stretch>
            <a:fillRect/>
          </a:stretch>
        </p:blipFill>
        <p:spPr>
          <a:xfrm>
            <a:off x="1524000" y="0"/>
            <a:ext cx="9144000" cy="6193692"/>
          </a:xfrm>
          <a:prstGeom prst="rect">
            <a:avLst/>
          </a:prstGeom>
        </p:spPr>
      </p:pic>
      <p:pic>
        <p:nvPicPr>
          <p:cNvPr id="4" name=""/>
          <p:cNvPicPr>
            <a:picLocks noChangeAspect="1"/>
          </p:cNvPicPr>
          <p:nvPr/>
        </p:nvPicPr>
        <p:blipFill rotWithShape="1">
          <a:blip r:embed="rId3"/>
          <a:stretch>
            <a:fillRect/>
          </a:stretch>
        </p:blipFill>
        <p:spPr>
          <a:xfrm>
            <a:off x="1524000" y="0"/>
            <a:ext cx="9144000" cy="7243763"/>
          </a:xfrm>
          <a:prstGeom prst="rect">
            <a:avLst/>
          </a:prstGeom>
        </p:spPr>
      </p:pic>
      <p:pic>
        <p:nvPicPr>
          <p:cNvPr id="5" name=""/>
          <p:cNvPicPr>
            <a:picLocks noChangeAspect="1"/>
          </p:cNvPicPr>
          <p:nvPr/>
        </p:nvPicPr>
        <p:blipFill rotWithShape="1">
          <a:blip r:embed="rId4"/>
          <a:stretch>
            <a:fillRect/>
          </a:stretch>
        </p:blipFill>
        <p:spPr>
          <a:xfrm>
            <a:off x="3249795" y="0"/>
            <a:ext cx="5692410" cy="6858000"/>
          </a:xfrm>
          <a:prstGeom prst="rect">
            <a:avLst/>
          </a:prstGeom>
        </p:spPr>
      </p:pic>
      <p:sp>
        <p:nvSpPr>
          <p:cNvPr id="6" name="타원 5"/>
          <p:cNvSpPr/>
          <p:nvPr/>
        </p:nvSpPr>
        <p:spPr>
          <a:xfrm>
            <a:off x="6420036" y="2528900"/>
            <a:ext cx="1836204" cy="2196244"/>
          </a:xfrm>
          <a:prstGeom prst="ellipse">
            <a:avLst/>
          </a:prstGeom>
          <a:noFill/>
          <a:ln w="76200">
            <a:solidFill>
              <a:srgbClr val="0000ff"/>
            </a:solidFill>
          </a:ln>
        </p:spPr>
        <p:style>
          <a:lnRef idx="2">
            <a:schemeClr val="accent1">
              <a:shade val="20000"/>
            </a:schemeClr>
          </a:lnRef>
          <a:fillRef idx="1">
            <a:schemeClr val="accent1"/>
          </a:fillRef>
          <a:effectRef idx="0">
            <a:schemeClr val="accent1"/>
          </a:effectRef>
          <a:fontRef idx="minor">
            <a:schemeClr val="lt1"/>
          </a:fontRef>
        </p:style>
        <p:txBody>
          <a:bodyPr anchor="ctr"/>
          <a:p>
            <a:pPr lvl="0" algn="ctr">
              <a:defRPr/>
            </a:pPr>
            <a:endParaRPr lang="ko-KR" altLang="en-US">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8437" name="제목 1"/>
          <p:cNvSpPr>
            <a:spLocks noGrp="1"/>
          </p:cNvSpPr>
          <p:nvPr>
            <p:ph type="title" idx="0"/>
          </p:nvPr>
        </p:nvSpPr>
        <p:spPr>
          <a:xfrm>
            <a:off x="1978887" y="554324"/>
            <a:ext cx="8234225" cy="858451"/>
          </a:xfrm>
          <a:noFill/>
          <a:ln w="9525" cap="flat" cmpd="sng" algn="ctr">
            <a:noFill/>
            <a:prstDash val="solid"/>
            <a:round/>
          </a:ln>
        </p:spPr>
        <p:txBody>
          <a:bodyPr vert="horz" wrap="square" lIns="91440" tIns="45720" rIns="91440" bIns="45720" anchor="ctr">
            <a:normAutofit/>
          </a:bodyPr>
          <a:lstStyle/>
          <a:p>
            <a:pPr marL="0" lvl="0" indent="0" algn="ctr" rtl="0" eaLnBrk="1" latinLnBrk="1" hangingPunct="1">
              <a:lnSpc>
                <a:spcPct val="100000"/>
              </a:lnSpc>
              <a:spcBef>
                <a:spcPct val="0"/>
              </a:spcBef>
              <a:spcAft>
                <a:spcPct val="0"/>
              </a:spcAft>
              <a:buNone/>
              <a:defRPr/>
            </a:pPr>
            <a:r>
              <a:rPr xmlns:mc="http://schemas.openxmlformats.org/markup-compatibility/2006" xmlns:hp="http://schemas.haansoft.com/office/presentation/8.0" kumimoji="0" lang="ko-KR" altLang="en-US" sz="4400" b="0" i="0" baseline="0" mc:Ignorable="hp" hp:hslEmbossed="0">
                <a:solidFill>
                  <a:schemeClr val="lt1"/>
                </a:solidFill>
                <a:latin typeface="여기어때 잘난체"/>
                <a:ea typeface="여기어때 잘난체"/>
                <a:sym typeface="-파랑새M"/>
              </a:rPr>
              <a:t>근대사회 Modern Society</a:t>
            </a:r>
            <a:endParaRPr xmlns:mc="http://schemas.openxmlformats.org/markup-compatibility/2006" xmlns:hp="http://schemas.haansoft.com/office/presentation/8.0" kumimoji="0" lang="ko-KR" altLang="en-US" sz="4400" b="0" i="0" mc:Ignorable="hp" hp:hslEmbossed="0">
              <a:solidFill>
                <a:schemeClr val="lt1"/>
              </a:solidFill>
              <a:latin typeface="여기어때 잘난체"/>
              <a:ea typeface="여기어때 잘난체"/>
              <a:sym typeface="-파랑새M"/>
            </a:endParaRPr>
          </a:p>
        </p:txBody>
      </p:sp>
      <p:sp>
        <p:nvSpPr>
          <p:cNvPr id="18438" name=""/>
          <p:cNvSpPr txBox="1"/>
          <p:nvPr/>
        </p:nvSpPr>
        <p:spPr>
          <a:xfrm>
            <a:off x="1977105" y="2519832"/>
            <a:ext cx="8234226" cy="821538"/>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4800" b="0" i="0" baseline="0" mc:Ignorable="hp" hp:hslEmbossed="0">
                <a:solidFill>
                  <a:srgbClr val="ffff00"/>
                </a:solidFill>
                <a:latin typeface="칠곡할매 이원순체"/>
                <a:ea typeface="칠곡할매 이원순체"/>
              </a:rPr>
              <a:t>근대사회</a:t>
            </a:r>
            <a:r>
              <a:rPr xmlns:mc="http://schemas.openxmlformats.org/markup-compatibility/2006" xmlns:hp="http://schemas.haansoft.com/office/presentation/8.0" kumimoji="1" lang="ko-KR" altLang="en-US" sz="4800" b="0" i="0" baseline="0" mc:Ignorable="hp" hp:hslEmbossed="0">
                <a:solidFill>
                  <a:schemeClr val="lt1"/>
                </a:solidFill>
                <a:latin typeface="칠곡할매 이원순체"/>
                <a:ea typeface="칠곡할매 이원순체"/>
              </a:rPr>
              <a:t>는 </a:t>
            </a:r>
            <a:r>
              <a:rPr xmlns:mc="http://schemas.openxmlformats.org/markup-compatibility/2006" xmlns:hp="http://schemas.haansoft.com/office/presentation/8.0" kumimoji="1" lang="ko-KR" altLang="en-US" sz="4800" b="0" i="0" baseline="0" mc:Ignorable="hp" hp:hslEmbossed="0">
                <a:solidFill>
                  <a:srgbClr val="baff1a"/>
                </a:solidFill>
                <a:latin typeface="칠곡할매 이원순체"/>
                <a:ea typeface="칠곡할매 이원순체"/>
              </a:rPr>
              <a:t>이전사회</a:t>
            </a:r>
            <a:r>
              <a:rPr xmlns:mc="http://schemas.openxmlformats.org/markup-compatibility/2006" xmlns:hp="http://schemas.haansoft.com/office/presentation/8.0" kumimoji="1" lang="ko-KR" altLang="en-US" sz="4800" b="0" i="0" baseline="0" mc:Ignorable="hp" hp:hslEmbossed="0">
                <a:solidFill>
                  <a:schemeClr val="lt1"/>
                </a:solidFill>
                <a:latin typeface="칠곡할매 이원순체"/>
                <a:ea typeface="칠곡할매 이원순체"/>
              </a:rPr>
              <a:t>로부터의 탈피!</a:t>
            </a:r>
            <a:endParaRPr xmlns:mc="http://schemas.openxmlformats.org/markup-compatibility/2006" xmlns:hp="http://schemas.haansoft.com/office/presentation/8.0" kumimoji="1" lang="ko-KR" altLang="en-US" sz="4800" b="0" i="0" mc:Ignorable="hp" hp:hslEmbossed="0">
              <a:solidFill>
                <a:schemeClr val="lt1"/>
              </a:solidFill>
              <a:latin typeface="칠곡할매 이원순체"/>
              <a:ea typeface="칠곡할매 이원순체"/>
            </a:endParaRPr>
          </a:p>
        </p:txBody>
      </p:sp>
      <p:sp>
        <p:nvSpPr>
          <p:cNvPr id="18439" name=""/>
          <p:cNvSpPr txBox="1"/>
          <p:nvPr/>
        </p:nvSpPr>
        <p:spPr>
          <a:xfrm>
            <a:off x="1977105" y="3428391"/>
            <a:ext cx="2406122" cy="903579"/>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5400" b="0" i="0" baseline="0" mc:Ignorable="hp" hp:hslEmbossed="0">
                <a:solidFill>
                  <a:schemeClr val="lt1"/>
                </a:solidFill>
                <a:latin typeface="칠곡할매 이원순체"/>
                <a:ea typeface="칠곡할매 이원순체"/>
              </a:rPr>
              <a:t>신 </a:t>
            </a:r>
            <a:r>
              <a:rPr xmlns:mc="http://schemas.openxmlformats.org/markup-compatibility/2006" xmlns:hp="http://schemas.haansoft.com/office/presentation/8.0" kumimoji="1" lang="ko-KR" altLang="en-US" sz="2800" b="0" i="0" baseline="0" mc:Ignorable="hp" hp:hslEmbossed="0">
                <a:solidFill>
                  <a:schemeClr val="lt1"/>
                </a:solidFill>
                <a:latin typeface="칠곡할매 이원순체"/>
                <a:ea typeface="칠곡할매 이원순체"/>
              </a:rPr>
              <a:t>The God</a:t>
            </a:r>
            <a:endParaRPr xmlns:mc="http://schemas.openxmlformats.org/markup-compatibility/2006" xmlns:hp="http://schemas.haansoft.com/office/presentation/8.0" kumimoji="1" lang="ko-KR" altLang="en-US" sz="2800" b="0" i="0" mc:Ignorable="hp" hp:hslEmbossed="0">
              <a:solidFill>
                <a:schemeClr val="lt1"/>
              </a:solidFill>
              <a:latin typeface="칠곡할매 이원순체"/>
              <a:ea typeface="칠곡할매 이원순체"/>
            </a:endParaRPr>
          </a:p>
        </p:txBody>
      </p:sp>
      <p:sp>
        <p:nvSpPr>
          <p:cNvPr id="18440" name=""/>
          <p:cNvSpPr txBox="1"/>
          <p:nvPr/>
        </p:nvSpPr>
        <p:spPr>
          <a:xfrm>
            <a:off x="4384992" y="3655262"/>
            <a:ext cx="5563436" cy="819583"/>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4800" b="0" i="0" baseline="0" mc:Ignorable="hp" hp:hslEmbossed="0">
                <a:solidFill>
                  <a:schemeClr val="lt1"/>
                </a:solidFill>
                <a:latin typeface="칠곡할매 이원순체"/>
                <a:ea typeface="칠곡할매 이원순체"/>
              </a:rPr>
              <a:t>종교 &amp; 사상의 자유</a:t>
            </a:r>
            <a:endParaRPr xmlns:mc="http://schemas.openxmlformats.org/markup-compatibility/2006" xmlns:hp="http://schemas.haansoft.com/office/presentation/8.0" kumimoji="1" lang="ko-KR" altLang="en-US" sz="4800" b="0" i="0" mc:Ignorable="hp" hp:hslEmbossed="0">
              <a:solidFill>
                <a:schemeClr val="lt1"/>
              </a:solidFill>
              <a:latin typeface="칠곡할매 이원순체"/>
              <a:ea typeface="칠곡할매 이원순체"/>
            </a:endParaRPr>
          </a:p>
        </p:txBody>
      </p:sp>
      <p:sp>
        <p:nvSpPr>
          <p:cNvPr id="18441" name=""/>
          <p:cNvSpPr txBox="1"/>
          <p:nvPr/>
        </p:nvSpPr>
        <p:spPr>
          <a:xfrm>
            <a:off x="1977105" y="4512222"/>
            <a:ext cx="2406121" cy="905598"/>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5400" b="0" i="0" baseline="0" mc:Ignorable="hp" hp:hslEmbossed="0">
                <a:solidFill>
                  <a:schemeClr val="lt1"/>
                </a:solidFill>
                <a:latin typeface="칠곡할매 이원순체"/>
                <a:ea typeface="칠곡할매 이원순체"/>
              </a:rPr>
              <a:t>왕 </a:t>
            </a:r>
            <a:r>
              <a:rPr xmlns:mc="http://schemas.openxmlformats.org/markup-compatibility/2006" xmlns:hp="http://schemas.haansoft.com/office/presentation/8.0" kumimoji="1" lang="ko-KR" altLang="en-US" sz="2800" b="0" i="0" baseline="0" mc:Ignorable="hp" hp:hslEmbossed="0">
                <a:solidFill>
                  <a:schemeClr val="lt1"/>
                </a:solidFill>
                <a:latin typeface="칠곡할매 이원순체"/>
                <a:ea typeface="칠곡할매 이원순체"/>
              </a:rPr>
              <a:t>The King</a:t>
            </a:r>
            <a:endParaRPr xmlns:mc="http://schemas.openxmlformats.org/markup-compatibility/2006" xmlns:hp="http://schemas.haansoft.com/office/presentation/8.0" kumimoji="1" lang="ko-KR" altLang="en-US" sz="2800" b="0" i="0" mc:Ignorable="hp" hp:hslEmbossed="0">
              <a:solidFill>
                <a:schemeClr val="lt1"/>
              </a:solidFill>
              <a:latin typeface="칠곡할매 이원순체"/>
              <a:ea typeface="칠곡할매 이원순체"/>
            </a:endParaRPr>
          </a:p>
        </p:txBody>
      </p:sp>
      <p:sp>
        <p:nvSpPr>
          <p:cNvPr id="18442" name=""/>
          <p:cNvSpPr txBox="1"/>
          <p:nvPr/>
        </p:nvSpPr>
        <p:spPr>
          <a:xfrm>
            <a:off x="4420996" y="4725144"/>
            <a:ext cx="5563436" cy="816501"/>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4800" b="0" i="0" baseline="0" mc:Ignorable="hp" hp:hslEmbossed="0">
                <a:solidFill>
                  <a:schemeClr val="lt1"/>
                </a:solidFill>
                <a:latin typeface="칠곡할매 이원순체"/>
                <a:ea typeface="칠곡할매 이원순체"/>
              </a:rPr>
              <a:t>생명권, 재산권, 참정권</a:t>
            </a:r>
            <a:endParaRPr xmlns:mc="http://schemas.openxmlformats.org/markup-compatibility/2006" xmlns:hp="http://schemas.haansoft.com/office/presentation/8.0" kumimoji="1" lang="ko-KR" altLang="en-US" sz="4800" b="0" i="0" mc:Ignorable="hp" hp:hslEmbossed="0">
              <a:solidFill>
                <a:schemeClr val="lt1"/>
              </a:solidFill>
              <a:latin typeface="칠곡할매 이원순체"/>
              <a:ea typeface="칠곡할매 이원순체"/>
            </a:endParaRPr>
          </a:p>
        </p:txBody>
      </p:sp>
      <p:pic>
        <p:nvPicPr>
          <p:cNvPr id="18443" name=""/>
          <p:cNvPicPr>
            <a:picLocks noChangeAspect="1"/>
          </p:cNvPicPr>
          <p:nvPr/>
        </p:nvPicPr>
        <p:blipFill rotWithShape="1">
          <a:blip r:embed="rId2">
            <a:lum/>
          </a:blip>
          <a:stretch>
            <a:fillRect/>
          </a:stretch>
        </p:blipFill>
        <p:spPr>
          <a:xfrm>
            <a:off x="2812327" y="857733"/>
            <a:ext cx="6567346" cy="5142533"/>
          </a:xfrm>
          <a:prstGeom prst="rect">
            <a:avLst/>
          </a:prstGeom>
          <a:noFill/>
          <a:ln w="9525" cap="flat" cmpd="sng" algn="ctr">
            <a:noFill/>
            <a:prstDash val="solid"/>
            <a:round/>
          </a:ln>
        </p:spPr>
      </p:pic>
      <p:sp>
        <p:nvSpPr>
          <p:cNvPr id="18444" name=""/>
          <p:cNvSpPr txBox="1"/>
          <p:nvPr/>
        </p:nvSpPr>
        <p:spPr>
          <a:xfrm rot="20520000">
            <a:off x="2229036" y="2468984"/>
            <a:ext cx="7733750" cy="1920164"/>
          </a:xfrm>
          <a:prstGeom prst="rect">
            <a:avLst/>
          </a:prstGeom>
          <a:solidFill>
            <a:srgbClr val="ff0000"/>
          </a:solidFill>
          <a:ln w="9525" cap="flat" cmpd="sng" algn="ctr">
            <a:noFill/>
            <a:prstDash val="solid"/>
            <a:round/>
          </a:ln>
        </p:spPr>
        <p:txBody>
          <a:bodyPr vert="horz" wrap="square" lIns="91440" tIns="45720" rIns="91440" bIns="45720" anchor="t">
            <a:spAutoFit/>
          </a:bodyPr>
          <a:p>
            <a:pPr marL="0" lvl="0" indent="0" algn="ctr"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12000" b="0" i="0" baseline="0" mc:Ignorable="hp" hp:hslEmbossed="0">
                <a:solidFill>
                  <a:srgbClr val="ffff00"/>
                </a:solidFill>
                <a:latin typeface="a어린이날M"/>
                <a:ea typeface="a어린이날M"/>
              </a:rPr>
              <a:t>Revolution</a:t>
            </a:r>
            <a:endParaRPr xmlns:mc="http://schemas.openxmlformats.org/markup-compatibility/2006" xmlns:hp="http://schemas.haansoft.com/office/presentation/8.0" kumimoji="1" lang="ko-KR" altLang="en-US" sz="12000" b="0" i="0" mc:Ignorable="hp" hp:hslEmbossed="0">
              <a:solidFill>
                <a:srgbClr val="ffff00"/>
              </a:solidFill>
              <a:latin typeface="a어린이날M"/>
              <a:ea typeface="a어린이날M"/>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wipe(left)">
                                      <p:cBhvr>
                                        <p:cTn id="7" dur="500"/>
                                        <p:tgtEl>
                                          <p:spTgt spid="184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18439"/>
                                        </p:tgtEl>
                                        <p:attrNameLst>
                                          <p:attrName>style.visibility</p:attrName>
                                        </p:attrNameLst>
                                      </p:cBhvr>
                                      <p:to>
                                        <p:strVal val="visible"/>
                                      </p:to>
                                    </p:set>
                                    <p:animEffect transition="in" filter="wipe(left)">
                                      <p:cBhvr>
                                        <p:cTn id="12" dur="500"/>
                                        <p:tgtEl>
                                          <p:spTgt spid="184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2" nodeType="clickEffect">
                                  <p:stCondLst>
                                    <p:cond delay="0"/>
                                  </p:stCondLst>
                                  <p:childTnLst>
                                    <p:set>
                                      <p:cBhvr>
                                        <p:cTn id="16" dur="1" fill="hold">
                                          <p:stCondLst>
                                            <p:cond delay="0"/>
                                          </p:stCondLst>
                                        </p:cTn>
                                        <p:tgtEl>
                                          <p:spTgt spid="18440"/>
                                        </p:tgtEl>
                                        <p:attrNameLst>
                                          <p:attrName>style.visibility</p:attrName>
                                        </p:attrNameLst>
                                      </p:cBhvr>
                                      <p:to>
                                        <p:strVal val="visible"/>
                                      </p:to>
                                    </p:set>
                                    <p:animEffect transition="in" filter="wipe(left)">
                                      <p:cBhvr>
                                        <p:cTn id="17" dur="500"/>
                                        <p:tgtEl>
                                          <p:spTgt spid="184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3" nodeType="clickEffect">
                                  <p:stCondLst>
                                    <p:cond delay="0"/>
                                  </p:stCondLst>
                                  <p:childTnLst>
                                    <p:set>
                                      <p:cBhvr>
                                        <p:cTn id="21" dur="1" fill="hold">
                                          <p:stCondLst>
                                            <p:cond delay="0"/>
                                          </p:stCondLst>
                                        </p:cTn>
                                        <p:tgtEl>
                                          <p:spTgt spid="18441"/>
                                        </p:tgtEl>
                                        <p:attrNameLst>
                                          <p:attrName>style.visibility</p:attrName>
                                        </p:attrNameLst>
                                      </p:cBhvr>
                                      <p:to>
                                        <p:strVal val="visible"/>
                                      </p:to>
                                    </p:set>
                                    <p:animEffect transition="in" filter="wipe(left)">
                                      <p:cBhvr>
                                        <p:cTn id="22" dur="500"/>
                                        <p:tgtEl>
                                          <p:spTgt spid="184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4" nodeType="clickEffect">
                                  <p:stCondLst>
                                    <p:cond delay="0"/>
                                  </p:stCondLst>
                                  <p:childTnLst>
                                    <p:set>
                                      <p:cBhvr>
                                        <p:cTn id="26" dur="1" fill="hold">
                                          <p:stCondLst>
                                            <p:cond delay="0"/>
                                          </p:stCondLst>
                                        </p:cTn>
                                        <p:tgtEl>
                                          <p:spTgt spid="18442"/>
                                        </p:tgtEl>
                                        <p:attrNameLst>
                                          <p:attrName>style.visibility</p:attrName>
                                        </p:attrNameLst>
                                      </p:cBhvr>
                                      <p:to>
                                        <p:strVal val="visible"/>
                                      </p:to>
                                    </p:set>
                                    <p:animEffect transition="in" filter="wipe(left)">
                                      <p:cBhvr>
                                        <p:cTn id="27" dur="500"/>
                                        <p:tgtEl>
                                          <p:spTgt spid="184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443"/>
                                        </p:tgtEl>
                                        <p:attrNameLst>
                                          <p:attrName>style.visibility</p:attrName>
                                        </p:attrNameLst>
                                      </p:cBhvr>
                                      <p:to>
                                        <p:strVal val="visible"/>
                                      </p:to>
                                    </p:set>
                                    <p:animEffect transition="in" filter="wipe(down)">
                                      <p:cBhvr>
                                        <p:cTn id="32" dur="500"/>
                                        <p:tgtEl>
                                          <p:spTgt spid="18443"/>
                                        </p:tgtEl>
                                      </p:cBhvr>
                                    </p:animEffect>
                                  </p:childTnLst>
                                </p:cTn>
                              </p:par>
                            </p:childTnLst>
                          </p:cTn>
                        </p:par>
                        <p:par>
                          <p:cTn id="33" fill="hold">
                            <p:stCondLst>
                              <p:cond delay="500"/>
                            </p:stCondLst>
                            <p:childTnLst>
                              <p:par>
                                <p:cTn id="34" presetID="2" presetClass="entr" presetSubtype="1" fill="hold" grpId="5" nodeType="afterEffect">
                                  <p:stCondLst>
                                    <p:cond delay="0"/>
                                  </p:stCondLst>
                                  <p:childTnLst>
                                    <p:set>
                                      <p:cBhvr>
                                        <p:cTn id="35" dur="1" fill="hold">
                                          <p:stCondLst>
                                            <p:cond delay="0"/>
                                          </p:stCondLst>
                                        </p:cTn>
                                        <p:tgtEl>
                                          <p:spTgt spid="18444"/>
                                        </p:tgtEl>
                                        <p:attrNameLst>
                                          <p:attrName>style.visibility</p:attrName>
                                        </p:attrNameLst>
                                      </p:cBhvr>
                                      <p:to>
                                        <p:strVal val="visible"/>
                                      </p:to>
                                    </p:set>
                                    <p:anim calcmode="lin" valueType="num">
                                      <p:cBhvr additive="base">
                                        <p:cTn id="36" dur="500" fill="hold"/>
                                        <p:tgtEl>
                                          <p:spTgt spid="18444"/>
                                        </p:tgtEl>
                                        <p:attrNameLst>
                                          <p:attrName>ppt_x</p:attrName>
                                        </p:attrNameLst>
                                      </p:cBhvr>
                                      <p:tavLst>
                                        <p:tav tm="0">
                                          <p:val>
                                            <p:strVal val="#ppt_x"/>
                                          </p:val>
                                        </p:tav>
                                        <p:tav tm="100000">
                                          <p:val>
                                            <p:strVal val="#ppt_x"/>
                                          </p:val>
                                        </p:tav>
                                      </p:tavLst>
                                    </p:anim>
                                    <p:anim calcmode="lin" valueType="num">
                                      <p:cBhvr additive="base">
                                        <p:cTn id="37" dur="500" fill="hold"/>
                                        <p:tgtEl>
                                          <p:spTgt spid="184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autoUpdateAnimBg="0"/>
      <p:bldP spid="18439" grpId="1" animBg="1" autoUpdateAnimBg="0"/>
      <p:bldP spid="18440" grpId="2" animBg="1" autoUpdateAnimBg="0"/>
      <p:bldP spid="18441" grpId="3" animBg="1" autoUpdateAnimBg="0"/>
      <p:bldP spid="18442" grpId="4" animBg="1" autoUpdateAnimBg="0"/>
      <p:bldP spid="18444" grpId="5" animBg="1" autoUpdateAnimBg="0"/>
    </p:bldLst>
  </p:timing>
</p:sld>
</file>

<file path=ppt/slides/slide1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1509" name=""/>
          <p:cNvSpPr txBox="1"/>
          <p:nvPr/>
        </p:nvSpPr>
        <p:spPr>
          <a:xfrm>
            <a:off x="2344364" y="368660"/>
            <a:ext cx="7503271" cy="905785"/>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5400" b="0" i="0" baseline="0" mc:Ignorable="hp" hp:hslEmbossed="0">
                <a:solidFill>
                  <a:schemeClr val="lt1"/>
                </a:solidFill>
                <a:latin typeface="여기어때 잘난체"/>
                <a:ea typeface="여기어때 잘난체"/>
              </a:rPr>
              <a:t>근대사회를 만든 사람들</a:t>
            </a:r>
            <a:endParaRPr xmlns:mc="http://schemas.openxmlformats.org/markup-compatibility/2006" xmlns:hp="http://schemas.haansoft.com/office/presentation/8.0" kumimoji="1" lang="ko-KR" altLang="en-US" sz="5400" b="0" i="0" baseline="0" mc:Ignorable="hp" hp:hslEmbossed="0">
              <a:solidFill>
                <a:schemeClr val="lt1"/>
              </a:solidFill>
              <a:latin typeface="여기어때 잘난체"/>
              <a:ea typeface="여기어때 잘난체"/>
            </a:endParaRPr>
          </a:p>
        </p:txBody>
      </p:sp>
      <p:sp>
        <p:nvSpPr>
          <p:cNvPr id="21510" name=""/>
          <p:cNvSpPr txBox="1"/>
          <p:nvPr/>
        </p:nvSpPr>
        <p:spPr>
          <a:xfrm>
            <a:off x="2194663" y="2292484"/>
            <a:ext cx="3901337" cy="3744461"/>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1. 건강한</a:t>
            </a:r>
            <a:endPar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endParaRPr>
          </a:p>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2. 부자</a:t>
            </a:r>
            <a:r>
              <a:rPr xmlns:mc="http://schemas.openxmlformats.org/markup-compatibility/2006" xmlns:hp="http://schemas.haansoft.com/office/presentation/8.0" kumimoji="1" lang="ko-KR" altLang="en-US" sz="2800" b="0" i="0" baseline="0" mc:Ignorable="hp" hp:hslEmbossed="0">
                <a:solidFill>
                  <a:schemeClr val="lt1"/>
                </a:solidFill>
                <a:latin typeface="칠곡할매 이원순체"/>
                <a:ea typeface="칠곡할매 이원순체"/>
              </a:rPr>
              <a:t>(부르주아)</a:t>
            </a:r>
            <a:endParaRPr xmlns:mc="http://schemas.openxmlformats.org/markup-compatibility/2006" xmlns:hp="http://schemas.haansoft.com/office/presentation/8.0" kumimoji="1" lang="ko-KR" altLang="en-US" sz="2800" b="0" i="0" baseline="0" mc:Ignorable="hp" hp:hslEmbossed="0">
              <a:solidFill>
                <a:schemeClr val="lt1"/>
              </a:solidFill>
              <a:latin typeface="칠곡할매 이원순체"/>
              <a:ea typeface="칠곡할매 이원순체"/>
            </a:endParaRPr>
          </a:p>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3. 백인</a:t>
            </a:r>
            <a:endPar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endParaRPr>
          </a:p>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4. 남성</a:t>
            </a:r>
            <a:endParaRPr xmlns:mc="http://schemas.openxmlformats.org/markup-compatibility/2006" xmlns:hp="http://schemas.haansoft.com/office/presentation/8.0" kumimoji="1" lang="ko-KR" altLang="en-US" sz="4000" b="0" i="0" mc:Ignorable="hp" hp:hslEmbossed="0">
              <a:solidFill>
                <a:schemeClr val="lt1"/>
              </a:solidFill>
              <a:latin typeface="칠곡할매 이원순체"/>
              <a:ea typeface="칠곡할매 이원순체"/>
            </a:endParaRPr>
          </a:p>
        </p:txBody>
      </p:sp>
      <p:sp>
        <p:nvSpPr>
          <p:cNvPr id="21511" name=""/>
          <p:cNvSpPr txBox="1"/>
          <p:nvPr/>
        </p:nvSpPr>
        <p:spPr>
          <a:xfrm>
            <a:off x="6094218" y="3428391"/>
            <a:ext cx="0" cy="0"/>
          </a:xfrm>
          <a:prstGeom prst="rect">
            <a:avLst/>
          </a:prstGeom>
          <a:noFill/>
          <a:ln w="9525" cap="flat" cmpd="sng" algn="ctr">
            <a:noFill/>
            <a:prstDash val="solid"/>
            <a:round/>
          </a:ln>
        </p:spPr>
        <p:txBody>
          <a:bodyPr vert="horz" wrap="none" lIns="91440" tIns="45720" rIns="91440" bIns="45720" anchor="t">
            <a:noAutofit/>
          </a:bodyPr>
          <a:p>
            <a:pPr marL="0" lvl="0" indent="0" algn="l" rtl="0" eaLnBrk="1" latinLnBrk="1" hangingPunct="1">
              <a:lnSpc>
                <a:spcPct val="100000"/>
              </a:lnSpc>
              <a:spcBef>
                <a:spcPct val="30000"/>
              </a:spcBef>
              <a:spcAft>
                <a:spcPct val="0"/>
              </a:spcAft>
              <a:buNone/>
              <a:defRPr/>
            </a:pPr>
            <a:endParaRPr xmlns:mc="http://schemas.openxmlformats.org/markup-compatibility/2006" xmlns:hp="http://schemas.haansoft.com/office/presentation/8.0" kumimoji="1" lang="ko-KR" altLang="en-US" sz="1200" b="0" i="0" baseline="0" mc:Ignorable="hp" hp:hslEmbossed="0">
              <a:solidFill>
                <a:schemeClr val="tx1"/>
              </a:solidFill>
              <a:latin typeface="-파랑새M"/>
              <a:ea typeface="-파랑새M"/>
            </a:endParaRPr>
          </a:p>
        </p:txBody>
      </p:sp>
      <p:sp>
        <p:nvSpPr>
          <p:cNvPr id="21520" name="세로 글상자 21519"/>
          <p:cNvSpPr txBox="1"/>
          <p:nvPr/>
        </p:nvSpPr>
        <p:spPr>
          <a:xfrm>
            <a:off x="2135560" y="1592796"/>
            <a:ext cx="3132348" cy="700824"/>
          </a:xfrm>
          <a:prstGeom prst="rect">
            <a:avLst/>
          </a:prstGeom>
          <a:noFill/>
          <a:ln w="9525" cap="flat" cmpd="sng" algn="ctr">
            <a:noFill/>
            <a:prstDash val="solid"/>
            <a:round/>
          </a:ln>
        </p:spPr>
        <p:txBody>
          <a:bodyPr vert="horz" wrap="square" lIns="91440" tIns="45720" rIns="91440" bIns="45720" anchor="t">
            <a:spAutoFit/>
          </a:bodyPr>
          <a:p>
            <a:pPr marL="0" lvl="0" indent="0" algn="l" defTabSz="914400"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4000" b="0" i="0" u="none" strike="noStrike" kern="1200" cap="none" spc="0" normalizeH="0" baseline="0" mc:Ignorable="hp" hp:hslEmbossed="0">
                <a:solidFill>
                  <a:srgbClr val="ffffff"/>
                </a:solidFill>
                <a:latin typeface="칠곡할매 이원순체"/>
                <a:ea typeface="칠곡할매 이원순체"/>
              </a:rPr>
              <a:t>이성</a:t>
            </a:r>
            <a:r>
              <a:rPr xmlns:mc="http://schemas.openxmlformats.org/markup-compatibility/2006" xmlns:hp="http://schemas.haansoft.com/office/presentation/8.0" kumimoji="1" lang="en-US" altLang="ko-KR" sz="4000" b="0" i="0" u="none" strike="noStrike" kern="1200" cap="none" spc="0" normalizeH="0" baseline="0" mc:Ignorable="hp" hp:hslEmbossed="0">
                <a:solidFill>
                  <a:srgbClr val="ffffff"/>
                </a:solidFill>
                <a:latin typeface="칠곡할매 이원순체"/>
                <a:ea typeface="칠곡할매 이원순체"/>
              </a:rPr>
              <a:t>(?)</a:t>
            </a:r>
            <a:r>
              <a:rPr xmlns:mc="http://schemas.openxmlformats.org/markup-compatibility/2006" xmlns:hp="http://schemas.haansoft.com/office/presentation/8.0" kumimoji="1" lang="ko-KR" altLang="en-US" sz="4000" b="0" i="0" u="none" strike="noStrike" kern="1200" cap="none" spc="0" normalizeH="0" baseline="0" mc:Ignorable="hp" hp:hslEmbossed="0">
                <a:solidFill>
                  <a:srgbClr val="ffffff"/>
                </a:solidFill>
                <a:latin typeface="칠곡할매 이원순체"/>
                <a:ea typeface="칠곡할매 이원순체"/>
              </a:rPr>
              <a:t>을 중심</a:t>
            </a:r>
            <a:r>
              <a:rPr xmlns:mc="http://schemas.openxmlformats.org/markup-compatibility/2006" xmlns:hp="http://schemas.haansoft.com/office/presentation/8.0" kumimoji="1" lang="en-US" altLang="ko-KR" sz="4000" b="0" i="0" u="none" strike="noStrike" kern="1200" cap="none" spc="0" normalizeH="0" baseline="0" mc:Ignorable="hp" hp:hslEmbossed="0">
                <a:solidFill>
                  <a:srgbClr val="ffffff"/>
                </a:solidFill>
                <a:latin typeface="칠곡할매 이원순체"/>
                <a:ea typeface="칠곡할매 이원순체"/>
              </a:rPr>
              <a:t>!</a:t>
            </a:r>
            <a:endParaRPr xmlns:mc="http://schemas.openxmlformats.org/markup-compatibility/2006" xmlns:hp="http://schemas.haansoft.com/office/presentation/8.0" kumimoji="1" lang="en-US" altLang="ko-KR" sz="4000" b="0" i="0" u="none" strike="noStrike" kern="1200" cap="none" spc="0" normalizeH="0" baseline="0" mc:Ignorable="hp" hp:hslEmbossed="0">
              <a:solidFill>
                <a:srgbClr val="ffffff"/>
              </a:solidFill>
              <a:latin typeface="칠곡할매 이원순체"/>
              <a:ea typeface="칠곡할매 이원순체"/>
            </a:endParaRPr>
          </a:p>
        </p:txBody>
      </p:sp>
      <p:pic>
        <p:nvPicPr>
          <p:cNvPr id="21519" name="그림 21518"/>
          <p:cNvPicPr>
            <a:picLocks noChangeAspect="1"/>
          </p:cNvPicPr>
          <p:nvPr/>
        </p:nvPicPr>
        <p:blipFill rotWithShape="1">
          <a:blip r:embed="rId2"/>
          <a:stretch>
            <a:fillRect/>
          </a:stretch>
        </p:blipFill>
        <p:spPr>
          <a:xfrm>
            <a:off x="2021886" y="766566"/>
            <a:ext cx="8148228" cy="5324867"/>
          </a:xfrm>
          <a:prstGeom prst="rect">
            <a:avLst/>
          </a:prstGeom>
        </p:spPr>
      </p:pic>
      <p:sp>
        <p:nvSpPr>
          <p:cNvPr id="21522" name=""/>
          <p:cNvSpPr txBox="1"/>
          <p:nvPr/>
        </p:nvSpPr>
        <p:spPr>
          <a:xfrm rot="21583832">
            <a:off x="1525157" y="2738138"/>
            <a:ext cx="8976314" cy="822307"/>
          </a:xfrm>
          <a:prstGeom prst="rect">
            <a:avLst/>
          </a:prstGeom>
          <a:solidFill>
            <a:srgbClr val="ff0000"/>
          </a:solidFill>
          <a:ln w="9525" cap="flat" cmpd="sng" algn="ctr">
            <a:noFill/>
            <a:prstDash val="solid"/>
            <a:round/>
          </a:ln>
        </p:spPr>
        <p:txBody>
          <a:bodyPr vert="horz" wrap="square" lIns="91440" tIns="45720" rIns="91440" bIns="45720" anchor="t">
            <a:spAutoFit/>
          </a:bodyPr>
          <a:lstStyle/>
          <a:p>
            <a:pPr marL="0" lvl="0" indent="0" algn="ctr"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en-US" altLang="ko-KR" sz="4800" b="0" i="0" baseline="0" mc:Ignorable="hp" hp:hslEmbossed="0">
                <a:solidFill>
                  <a:srgbClr val="ffff00"/>
                </a:solidFill>
                <a:latin typeface="a어린이날M"/>
                <a:ea typeface="a어린이날M"/>
              </a:rPr>
              <a:t>Q.</a:t>
            </a:r>
            <a:r>
              <a:rPr xmlns:mc="http://schemas.openxmlformats.org/markup-compatibility/2006" xmlns:hp="http://schemas.haansoft.com/office/presentation/8.0" kumimoji="1" lang="ko-KR" altLang="en-US" sz="4800" b="0" i="0" baseline="0" mc:Ignorable="hp" hp:hslEmbossed="0">
                <a:solidFill>
                  <a:srgbClr val="ffff00"/>
                </a:solidFill>
                <a:latin typeface="a어린이날M"/>
                <a:ea typeface="a어린이날M"/>
              </a:rPr>
              <a:t> 기득권이 타파되면 기득권은 없어질까</a:t>
            </a:r>
            <a:r>
              <a:rPr xmlns:mc="http://schemas.openxmlformats.org/markup-compatibility/2006" xmlns:hp="http://schemas.haansoft.com/office/presentation/8.0" kumimoji="1" lang="en-US" altLang="ko-KR" sz="4800" b="0" i="0" baseline="0" mc:Ignorable="hp" hp:hslEmbossed="0">
                <a:solidFill>
                  <a:srgbClr val="ffff00"/>
                </a:solidFill>
                <a:latin typeface="a어린이날M"/>
                <a:ea typeface="a어린이날M"/>
              </a:rPr>
              <a:t>?</a:t>
            </a:r>
            <a:endParaRPr xmlns:mc="http://schemas.openxmlformats.org/markup-compatibility/2006" xmlns:hp="http://schemas.haansoft.com/office/presentation/8.0" kumimoji="1" lang="en-US" altLang="ko-KR" sz="4800" b="0" i="0" baseline="0" mc:Ignorable="hp" hp:hslEmbossed="0">
              <a:solidFill>
                <a:srgbClr val="ffff00"/>
              </a:solidFill>
              <a:latin typeface="a어린이날M"/>
              <a:ea typeface="a어린이날M"/>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wipe(left)">
                                      <p:cBhvr>
                                        <p:cTn id="7" dur="500"/>
                                        <p:tgtEl>
                                          <p:spTgt spid="215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21520"/>
                                        </p:tgtEl>
                                        <p:attrNameLst>
                                          <p:attrName>style.visibility</p:attrName>
                                        </p:attrNameLst>
                                      </p:cBhvr>
                                      <p:to>
                                        <p:strVal val="visible"/>
                                      </p:to>
                                    </p:set>
                                    <p:animEffect transition="in" filter="wipe(left)">
                                      <p:cBhvr>
                                        <p:cTn id="12" dur="500"/>
                                        <p:tgtEl>
                                          <p:spTgt spid="215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519"/>
                                        </p:tgtEl>
                                        <p:attrNameLst>
                                          <p:attrName>style.visibility</p:attrName>
                                        </p:attrNameLst>
                                      </p:cBhvr>
                                      <p:to>
                                        <p:strVal val="visible"/>
                                      </p:to>
                                    </p:set>
                                    <p:animEffect transition="in" filter="wipe(up)">
                                      <p:cBhvr>
                                        <p:cTn id="17" dur="500"/>
                                        <p:tgtEl>
                                          <p:spTgt spid="21519"/>
                                        </p:tgtEl>
                                      </p:cBhvr>
                                    </p:animEffect>
                                  </p:childTnLst>
                                </p:cTn>
                              </p:par>
                            </p:childTnLst>
                          </p:cTn>
                        </p:par>
                        <p:par>
                          <p:cTn id="18" fill="hold">
                            <p:stCondLst>
                              <p:cond delay="500"/>
                            </p:stCondLst>
                            <p:childTnLst>
                              <p:par>
                                <p:cTn id="19" presetID="2" presetClass="entr" presetSubtype="1" fill="hold" grpId="2" nodeType="afterEffect">
                                  <p:stCondLst>
                                    <p:cond delay="0"/>
                                  </p:stCondLst>
                                  <p:childTnLst>
                                    <p:set>
                                      <p:cBhvr>
                                        <p:cTn id="20" dur="1" fill="hold">
                                          <p:stCondLst>
                                            <p:cond delay="0"/>
                                          </p:stCondLst>
                                        </p:cTn>
                                        <p:tgtEl>
                                          <p:spTgt spid="21522"/>
                                        </p:tgtEl>
                                        <p:attrNameLst>
                                          <p:attrName>style.visibility</p:attrName>
                                        </p:attrNameLst>
                                      </p:cBhvr>
                                      <p:to>
                                        <p:strVal val="visible"/>
                                      </p:to>
                                    </p:set>
                                    <p:anim calcmode="lin" valueType="num">
                                      <p:cBhvr additive="base">
                                        <p:cTn id="21" dur="500" fill="hold"/>
                                        <p:tgtEl>
                                          <p:spTgt spid="21522"/>
                                        </p:tgtEl>
                                        <p:attrNameLst>
                                          <p:attrName>ppt_x</p:attrName>
                                        </p:attrNameLst>
                                      </p:cBhvr>
                                      <p:tavLst>
                                        <p:tav tm="0">
                                          <p:val>
                                            <p:strVal val="#ppt_x"/>
                                          </p:val>
                                        </p:tav>
                                        <p:tav tm="100000">
                                          <p:val>
                                            <p:strVal val="#ppt_x"/>
                                          </p:val>
                                        </p:tav>
                                      </p:tavLst>
                                    </p:anim>
                                    <p:anim calcmode="lin" valueType="num">
                                      <p:cBhvr additive="base">
                                        <p:cTn id="22" dur="500" fill="hold"/>
                                        <p:tgtEl>
                                          <p:spTgt spid="215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autoUpdateAnimBg="0"/>
      <p:bldP spid="21520" grpId="1" animBg="1" autoUpdateAnimBg="0"/>
      <p:bldP spid="21522" grpId="2" animBg="1" autoUpdateAnimBg="0"/>
    </p:bldLst>
  </p:timing>
</p:sld>
</file>

<file path=ppt/slides/slide1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1509" name=""/>
          <p:cNvSpPr txBox="1"/>
          <p:nvPr/>
        </p:nvSpPr>
        <p:spPr>
          <a:xfrm>
            <a:off x="2344364" y="404664"/>
            <a:ext cx="7503271" cy="907881"/>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5400" b="0" i="0" baseline="0" mc:Ignorable="hp" hp:hslEmbossed="0">
                <a:solidFill>
                  <a:schemeClr val="lt1"/>
                </a:solidFill>
                <a:latin typeface="여기어때 잘난체"/>
                <a:ea typeface="여기어때 잘난체"/>
              </a:rPr>
              <a:t>근대사회를 만든 사람들</a:t>
            </a:r>
            <a:endParaRPr xmlns:mc="http://schemas.openxmlformats.org/markup-compatibility/2006" xmlns:hp="http://schemas.haansoft.com/office/presentation/8.0" kumimoji="1" lang="ko-KR" altLang="en-US" sz="5400" b="0" i="0" baseline="0" mc:Ignorable="hp" hp:hslEmbossed="0">
              <a:solidFill>
                <a:schemeClr val="lt1"/>
              </a:solidFill>
              <a:latin typeface="여기어때 잘난체"/>
              <a:ea typeface="여기어때 잘난체"/>
            </a:endParaRPr>
          </a:p>
        </p:txBody>
      </p:sp>
      <p:sp>
        <p:nvSpPr>
          <p:cNvPr id="21510" name=""/>
          <p:cNvSpPr txBox="1"/>
          <p:nvPr/>
        </p:nvSpPr>
        <p:spPr>
          <a:xfrm>
            <a:off x="2194663" y="2292484"/>
            <a:ext cx="3901337" cy="3744461"/>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1. 건강한</a:t>
            </a:r>
            <a:endPar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endParaRPr>
          </a:p>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2. 부자</a:t>
            </a:r>
            <a:r>
              <a:rPr xmlns:mc="http://schemas.openxmlformats.org/markup-compatibility/2006" xmlns:hp="http://schemas.haansoft.com/office/presentation/8.0" kumimoji="1" lang="ko-KR" altLang="en-US" sz="2800" b="0" i="0" baseline="0" mc:Ignorable="hp" hp:hslEmbossed="0">
                <a:solidFill>
                  <a:schemeClr val="lt1"/>
                </a:solidFill>
                <a:latin typeface="칠곡할매 이원순체"/>
                <a:ea typeface="칠곡할매 이원순체"/>
              </a:rPr>
              <a:t>(부르주아)</a:t>
            </a:r>
            <a:endParaRPr xmlns:mc="http://schemas.openxmlformats.org/markup-compatibility/2006" xmlns:hp="http://schemas.haansoft.com/office/presentation/8.0" kumimoji="1" lang="ko-KR" altLang="en-US" sz="2800" b="0" i="0" baseline="0" mc:Ignorable="hp" hp:hslEmbossed="0">
              <a:solidFill>
                <a:schemeClr val="lt1"/>
              </a:solidFill>
              <a:latin typeface="칠곡할매 이원순체"/>
              <a:ea typeface="칠곡할매 이원순체"/>
            </a:endParaRPr>
          </a:p>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3. 백인</a:t>
            </a:r>
            <a:endPar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endParaRPr>
          </a:p>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4. 남성</a:t>
            </a:r>
            <a:endParaRPr xmlns:mc="http://schemas.openxmlformats.org/markup-compatibility/2006" xmlns:hp="http://schemas.haansoft.com/office/presentation/8.0" kumimoji="1" lang="ko-KR" altLang="en-US" sz="4000" b="0" i="0" mc:Ignorable="hp" hp:hslEmbossed="0">
              <a:solidFill>
                <a:schemeClr val="lt1"/>
              </a:solidFill>
              <a:latin typeface="칠곡할매 이원순체"/>
              <a:ea typeface="칠곡할매 이원순체"/>
            </a:endParaRPr>
          </a:p>
        </p:txBody>
      </p:sp>
      <p:sp>
        <p:nvSpPr>
          <p:cNvPr id="21511" name=""/>
          <p:cNvSpPr txBox="1"/>
          <p:nvPr/>
        </p:nvSpPr>
        <p:spPr>
          <a:xfrm>
            <a:off x="6094218" y="3428391"/>
            <a:ext cx="0" cy="0"/>
          </a:xfrm>
          <a:prstGeom prst="rect">
            <a:avLst/>
          </a:prstGeom>
          <a:noFill/>
          <a:ln w="9525" cap="flat" cmpd="sng" algn="ctr">
            <a:noFill/>
            <a:prstDash val="solid"/>
            <a:round/>
          </a:ln>
        </p:spPr>
        <p:txBody>
          <a:bodyPr vert="horz" wrap="none" lIns="91440" tIns="45720" rIns="91440" bIns="45720" anchor="t">
            <a:noAutofit/>
          </a:bodyPr>
          <a:p>
            <a:pPr marL="0" lvl="0" indent="0" algn="l" rtl="0" eaLnBrk="1" latinLnBrk="1" hangingPunct="1">
              <a:lnSpc>
                <a:spcPct val="100000"/>
              </a:lnSpc>
              <a:spcBef>
                <a:spcPct val="30000"/>
              </a:spcBef>
              <a:spcAft>
                <a:spcPct val="0"/>
              </a:spcAft>
              <a:buNone/>
              <a:defRPr/>
            </a:pPr>
            <a:endParaRPr xmlns:mc="http://schemas.openxmlformats.org/markup-compatibility/2006" xmlns:hp="http://schemas.haansoft.com/office/presentation/8.0" kumimoji="1" lang="ko-KR" altLang="en-US" sz="1200" b="0" i="0" baseline="0" mc:Ignorable="hp" hp:hslEmbossed="0">
              <a:solidFill>
                <a:schemeClr val="tx1"/>
              </a:solidFill>
              <a:latin typeface="-파랑새M"/>
              <a:ea typeface="-파랑새M"/>
            </a:endParaRPr>
          </a:p>
        </p:txBody>
      </p:sp>
      <p:sp>
        <p:nvSpPr>
          <p:cNvPr id="21512" name=""/>
          <p:cNvSpPr txBox="1"/>
          <p:nvPr/>
        </p:nvSpPr>
        <p:spPr>
          <a:xfrm>
            <a:off x="6347520" y="3212976"/>
            <a:ext cx="4320480" cy="2833494"/>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1. 노동자</a:t>
            </a:r>
            <a:r>
              <a:rPr xmlns:mc="http://schemas.openxmlformats.org/markup-compatibility/2006" xmlns:hp="http://schemas.haansoft.com/office/presentation/8.0" kumimoji="1" lang="ko-KR" altLang="en-US" sz="2800" b="0" i="0" baseline="0" mc:Ignorable="hp" hp:hslEmbossed="0">
                <a:solidFill>
                  <a:schemeClr val="lt1"/>
                </a:solidFill>
                <a:latin typeface="칠곡할매 이원순체"/>
                <a:ea typeface="칠곡할매 이원순체"/>
              </a:rPr>
              <a:t>(프롤레타리아)</a:t>
            </a:r>
            <a:endParaRPr xmlns:mc="http://schemas.openxmlformats.org/markup-compatibility/2006" xmlns:hp="http://schemas.haansoft.com/office/presentation/8.0" kumimoji="1" lang="ko-KR" altLang="en-US" sz="2800" b="0" i="0" baseline="0" mc:Ignorable="hp" hp:hslEmbossed="0">
              <a:solidFill>
                <a:schemeClr val="lt1"/>
              </a:solidFill>
              <a:latin typeface="칠곡할매 이원순체"/>
              <a:ea typeface="칠곡할매 이원순체"/>
            </a:endParaRPr>
          </a:p>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2. 흑인, 유색인종</a:t>
            </a:r>
            <a:endPar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endParaRPr>
          </a:p>
          <a:p>
            <a:pPr marL="0" lvl="0" indent="0" algn="l" rtl="0" eaLnBrk="1" latinLnBrk="1" hangingPunct="1">
              <a:lnSpc>
                <a:spcPct val="15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3. 여성, LGBT</a:t>
            </a:r>
            <a:endParaRPr xmlns:mc="http://schemas.openxmlformats.org/markup-compatibility/2006" xmlns:hp="http://schemas.haansoft.com/office/presentation/8.0" kumimoji="1" lang="ko-KR" altLang="en-US" sz="4000" b="0" i="0" mc:Ignorable="hp" hp:hslEmbossed="0">
              <a:solidFill>
                <a:schemeClr val="lt1"/>
              </a:solidFill>
              <a:latin typeface="칠곡할매 이원순체"/>
              <a:ea typeface="칠곡할매 이원순체"/>
            </a:endParaRPr>
          </a:p>
        </p:txBody>
      </p:sp>
      <p:sp>
        <p:nvSpPr>
          <p:cNvPr id="21513" name=""/>
          <p:cNvSpPr txBox="1"/>
          <p:nvPr/>
        </p:nvSpPr>
        <p:spPr>
          <a:xfrm>
            <a:off x="6348028" y="2600908"/>
            <a:ext cx="2630284" cy="695693"/>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4000" b="0" i="0" baseline="0" mc:Ignorable="hp" hp:hslEmbossed="0">
                <a:solidFill>
                  <a:schemeClr val="lt1"/>
                </a:solidFill>
                <a:latin typeface="칠곡할매 이원순체"/>
                <a:ea typeface="칠곡할매 이원순체"/>
              </a:rPr>
              <a:t>4. 장애</a:t>
            </a:r>
            <a:endParaRPr xmlns:mc="http://schemas.openxmlformats.org/markup-compatibility/2006" xmlns:hp="http://schemas.haansoft.com/office/presentation/8.0" kumimoji="1" lang="ko-KR" altLang="en-US" sz="4000" b="0" i="0" mc:Ignorable="hp" hp:hslEmbossed="0">
              <a:solidFill>
                <a:schemeClr val="lt1"/>
              </a:solidFill>
              <a:latin typeface="칠곡할매 이원순체"/>
              <a:ea typeface="칠곡할매 이원순체"/>
            </a:endParaRPr>
          </a:p>
        </p:txBody>
      </p:sp>
      <p:pic>
        <p:nvPicPr>
          <p:cNvPr id="21519" name=""/>
          <p:cNvPicPr>
            <a:picLocks noChangeAspect="1"/>
          </p:cNvPicPr>
          <p:nvPr/>
        </p:nvPicPr>
        <p:blipFill rotWithShape="1">
          <a:blip r:embed="rId2"/>
          <a:stretch>
            <a:fillRect/>
          </a:stretch>
        </p:blipFill>
        <p:spPr>
          <a:xfrm>
            <a:off x="5214200" y="2384884"/>
            <a:ext cx="4811601" cy="3348371"/>
          </a:xfrm>
          <a:prstGeom prst="rect">
            <a:avLst/>
          </a:prstGeom>
        </p:spPr>
      </p:pic>
      <p:sp>
        <p:nvSpPr>
          <p:cNvPr id="21520" name="세로 글상자 21519"/>
          <p:cNvSpPr txBox="1"/>
          <p:nvPr/>
        </p:nvSpPr>
        <p:spPr>
          <a:xfrm>
            <a:off x="2135560" y="1592796"/>
            <a:ext cx="3132348" cy="700824"/>
          </a:xfrm>
          <a:prstGeom prst="rect">
            <a:avLst/>
          </a:prstGeom>
          <a:noFill/>
          <a:ln w="9525" cap="flat" cmpd="sng" algn="ctr">
            <a:noFill/>
            <a:prstDash val="solid"/>
            <a:round/>
          </a:ln>
        </p:spPr>
        <p:txBody>
          <a:bodyPr vert="horz" wrap="square" lIns="91440" tIns="45720" rIns="91440" bIns="45720" anchor="t">
            <a:spAutoFit/>
          </a:bodyPr>
          <a:lstStyle/>
          <a:p>
            <a:pPr marL="0" lvl="0" indent="0" algn="l" defTabSz="914400"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4000" b="0" i="0" u="none" strike="noStrike" kern="1200" cap="none" spc="0" normalizeH="0" baseline="0" mc:Ignorable="hp" hp:hslEmbossed="0">
                <a:solidFill>
                  <a:srgbClr val="ffffff"/>
                </a:solidFill>
                <a:latin typeface="칠곡할매 이원순체"/>
                <a:ea typeface="칠곡할매 이원순체"/>
              </a:rPr>
              <a:t>이성</a:t>
            </a:r>
            <a:r>
              <a:rPr xmlns:mc="http://schemas.openxmlformats.org/markup-compatibility/2006" xmlns:hp="http://schemas.haansoft.com/office/presentation/8.0" kumimoji="1" lang="en-US" altLang="ko-KR" sz="4000" b="0" i="0" u="none" strike="noStrike" kern="1200" cap="none" spc="0" normalizeH="0" baseline="0" mc:Ignorable="hp" hp:hslEmbossed="0">
                <a:solidFill>
                  <a:srgbClr val="ffffff"/>
                </a:solidFill>
                <a:latin typeface="칠곡할매 이원순체"/>
                <a:ea typeface="칠곡할매 이원순체"/>
              </a:rPr>
              <a:t>(?)</a:t>
            </a:r>
            <a:r>
              <a:rPr xmlns:mc="http://schemas.openxmlformats.org/markup-compatibility/2006" xmlns:hp="http://schemas.haansoft.com/office/presentation/8.0" kumimoji="1" lang="ko-KR" altLang="en-US" sz="4000" b="0" i="0" u="none" strike="noStrike" kern="1200" cap="none" spc="0" normalizeH="0" baseline="0" mc:Ignorable="hp" hp:hslEmbossed="0">
                <a:solidFill>
                  <a:srgbClr val="ffffff"/>
                </a:solidFill>
                <a:latin typeface="칠곡할매 이원순체"/>
                <a:ea typeface="칠곡할매 이원순체"/>
              </a:rPr>
              <a:t>을 중심</a:t>
            </a:r>
            <a:r>
              <a:rPr xmlns:mc="http://schemas.openxmlformats.org/markup-compatibility/2006" xmlns:hp="http://schemas.haansoft.com/office/presentation/8.0" kumimoji="1" lang="en-US" altLang="ko-KR" sz="4000" b="0" i="0" u="none" strike="noStrike" kern="1200" cap="none" spc="0" normalizeH="0" baseline="0" mc:Ignorable="hp" hp:hslEmbossed="0">
                <a:solidFill>
                  <a:srgbClr val="ffffff"/>
                </a:solidFill>
                <a:latin typeface="칠곡할매 이원순체"/>
                <a:ea typeface="칠곡할매 이원순체"/>
              </a:rPr>
              <a:t>!</a:t>
            </a:r>
            <a:endParaRPr xmlns:mc="http://schemas.openxmlformats.org/markup-compatibility/2006" xmlns:hp="http://schemas.haansoft.com/office/presentation/8.0" kumimoji="1" lang="en-US" altLang="ko-KR" sz="4000" b="0" i="0" u="none" strike="noStrike" kern="1200" cap="none" spc="0" normalizeH="0" baseline="0" mc:Ignorable="hp" hp:hslEmbossed="0">
              <a:solidFill>
                <a:srgbClr val="ffffff"/>
              </a:solidFill>
              <a:latin typeface="칠곡할매 이원순체"/>
              <a:ea typeface="칠곡할매 이원순체"/>
            </a:endParaRPr>
          </a:p>
        </p:txBody>
      </p:sp>
      <p:sp>
        <p:nvSpPr>
          <p:cNvPr id="21521" name="세로 글상자 21519"/>
          <p:cNvSpPr txBox="1"/>
          <p:nvPr/>
        </p:nvSpPr>
        <p:spPr>
          <a:xfrm>
            <a:off x="6323856" y="1664804"/>
            <a:ext cx="3132348" cy="695491"/>
          </a:xfrm>
          <a:prstGeom prst="rect">
            <a:avLst/>
          </a:prstGeom>
          <a:noFill/>
          <a:ln w="9525" cap="flat" cmpd="sng" algn="ctr">
            <a:noFill/>
            <a:prstDash val="solid"/>
            <a:round/>
          </a:ln>
        </p:spPr>
        <p:txBody>
          <a:bodyPr vert="horz" wrap="square" lIns="91440" tIns="45720" rIns="91440" bIns="45720" anchor="t">
            <a:spAutoFit/>
          </a:bodyPr>
          <a:lstStyle/>
          <a:p>
            <a:pPr marL="0" lvl="0" indent="0" algn="l" defTabSz="914400"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4000" b="0" i="0" u="none" strike="noStrike" kern="1200" cap="none" spc="0" normalizeH="0" baseline="0" mc:Ignorable="hp" hp:hslEmbossed="0">
                <a:solidFill>
                  <a:srgbClr val="ffffff"/>
                </a:solidFill>
                <a:latin typeface="칠곡할매 이원순체"/>
                <a:ea typeface="칠곡할매 이원순체"/>
              </a:rPr>
              <a:t>감성의 재발견</a:t>
            </a:r>
            <a:r>
              <a:rPr xmlns:mc="http://schemas.openxmlformats.org/markup-compatibility/2006" xmlns:hp="http://schemas.haansoft.com/office/presentation/8.0" kumimoji="1" lang="en-US" altLang="ko-KR" sz="4000" b="0" i="0" u="none" strike="noStrike" kern="1200" cap="none" spc="0" normalizeH="0" baseline="0" mc:Ignorable="hp" hp:hslEmbossed="0">
                <a:solidFill>
                  <a:srgbClr val="ffffff"/>
                </a:solidFill>
                <a:latin typeface="칠곡할매 이원순체"/>
                <a:ea typeface="칠곡할매 이원순체"/>
              </a:rPr>
              <a:t>!</a:t>
            </a:r>
            <a:endParaRPr xmlns:mc="http://schemas.openxmlformats.org/markup-compatibility/2006" xmlns:hp="http://schemas.haansoft.com/office/presentation/8.0" kumimoji="1" lang="en-US" altLang="ko-KR" sz="4000" b="0" i="0" u="none" strike="noStrike" kern="1200" cap="none" spc="0" normalizeH="0" baseline="0" mc:Ignorable="hp" hp:hslEmbossed="0">
              <a:solidFill>
                <a:srgbClr val="ffffff"/>
              </a:solidFill>
              <a:latin typeface="칠곡할매 이원순체"/>
              <a:ea typeface="칠곡할매 이원순체"/>
            </a:endParaRPr>
          </a:p>
        </p:txBody>
      </p:sp>
      <p:sp>
        <p:nvSpPr>
          <p:cNvPr id="21522" name=""/>
          <p:cNvSpPr txBox="1"/>
          <p:nvPr/>
        </p:nvSpPr>
        <p:spPr>
          <a:xfrm>
            <a:off x="6755904" y="3429000"/>
            <a:ext cx="3384376" cy="636270"/>
          </a:xfrm>
          <a:prstGeom prst="rect">
            <a:avLst/>
          </a:prstGeom>
          <a:solidFill>
            <a:srgbClr val="ff0000"/>
          </a:solidFill>
        </p:spPr>
        <p:txBody>
          <a:bodyPr wrap="square">
            <a:spAutoFit/>
          </a:bodyPr>
          <a:p>
            <a:pPr algn="ctr">
              <a:defRPr/>
            </a:pPr>
            <a:r>
              <a:rPr lang="ko-KR" altLang="en-US" sz="3600">
                <a:solidFill>
                  <a:srgbClr val="ffff00"/>
                </a:solidFill>
                <a:latin typeface="a로케트"/>
                <a:ea typeface="a로케트"/>
              </a:rPr>
              <a:t>노동운동</a:t>
            </a:r>
            <a:endParaRPr lang="ko-KR" altLang="en-US" sz="3600">
              <a:solidFill>
                <a:srgbClr val="ffff00"/>
              </a:solidFill>
              <a:latin typeface="a로케트"/>
              <a:ea typeface="a로케트"/>
            </a:endParaRPr>
          </a:p>
        </p:txBody>
      </p:sp>
      <p:sp>
        <p:nvSpPr>
          <p:cNvPr id="21523" name=""/>
          <p:cNvSpPr txBox="1"/>
          <p:nvPr/>
        </p:nvSpPr>
        <p:spPr>
          <a:xfrm>
            <a:off x="6791907" y="4447376"/>
            <a:ext cx="3888433" cy="637069"/>
          </a:xfrm>
          <a:prstGeom prst="rect">
            <a:avLst/>
          </a:prstGeom>
          <a:solidFill>
            <a:srgbClr val="ff0000"/>
          </a:solidFill>
        </p:spPr>
        <p:txBody>
          <a:bodyPr wrap="square">
            <a:spAutoFit/>
          </a:bodyPr>
          <a:lstStyle/>
          <a:p>
            <a:pPr algn="ctr">
              <a:defRPr/>
            </a:pPr>
            <a:r>
              <a:rPr lang="ko-KR" altLang="en-US" sz="3600">
                <a:solidFill>
                  <a:srgbClr val="ffff00"/>
                </a:solidFill>
                <a:latin typeface="a로케트"/>
                <a:ea typeface="a로케트"/>
              </a:rPr>
              <a:t>인종차별반대운동</a:t>
            </a:r>
            <a:endParaRPr lang="ko-KR" altLang="en-US" sz="3600">
              <a:solidFill>
                <a:srgbClr val="ffff00"/>
              </a:solidFill>
              <a:latin typeface="a로케트"/>
              <a:ea typeface="a로케트"/>
            </a:endParaRPr>
          </a:p>
        </p:txBody>
      </p:sp>
      <p:sp>
        <p:nvSpPr>
          <p:cNvPr id="21524" name=""/>
          <p:cNvSpPr txBox="1"/>
          <p:nvPr/>
        </p:nvSpPr>
        <p:spPr>
          <a:xfrm>
            <a:off x="6827912" y="5349014"/>
            <a:ext cx="3384376" cy="640306"/>
          </a:xfrm>
          <a:prstGeom prst="rect">
            <a:avLst/>
          </a:prstGeom>
          <a:solidFill>
            <a:srgbClr val="ff0000"/>
          </a:solidFill>
        </p:spPr>
        <p:txBody>
          <a:bodyPr wrap="square">
            <a:spAutoFit/>
          </a:bodyPr>
          <a:lstStyle/>
          <a:p>
            <a:pPr algn="ctr">
              <a:defRPr/>
            </a:pPr>
            <a:r>
              <a:rPr lang="ko-KR" altLang="en-US" sz="3600">
                <a:solidFill>
                  <a:srgbClr val="ffff00"/>
                </a:solidFill>
                <a:latin typeface="a로케트"/>
                <a:ea typeface="a로케트"/>
              </a:rPr>
              <a:t>젠더운동</a:t>
            </a:r>
            <a:endParaRPr lang="ko-KR" altLang="en-US" sz="3600">
              <a:solidFill>
                <a:srgbClr val="ffff00"/>
              </a:solidFill>
              <a:latin typeface="a로케트"/>
              <a:ea typeface="a로케트"/>
            </a:endParaRPr>
          </a:p>
        </p:txBody>
      </p:sp>
      <p:sp>
        <p:nvSpPr>
          <p:cNvPr id="21525" name=""/>
          <p:cNvSpPr txBox="1"/>
          <p:nvPr/>
        </p:nvSpPr>
        <p:spPr>
          <a:xfrm>
            <a:off x="6719899" y="2600908"/>
            <a:ext cx="3672408" cy="635687"/>
          </a:xfrm>
          <a:prstGeom prst="rect">
            <a:avLst/>
          </a:prstGeom>
          <a:solidFill>
            <a:srgbClr val="ff0000"/>
          </a:solidFill>
        </p:spPr>
        <p:txBody>
          <a:bodyPr wrap="square">
            <a:spAutoFit/>
          </a:bodyPr>
          <a:lstStyle/>
          <a:p>
            <a:pPr algn="ctr">
              <a:defRPr/>
            </a:pPr>
            <a:r>
              <a:rPr lang="ko-KR" altLang="en-US" sz="3600">
                <a:solidFill>
                  <a:srgbClr val="ffff00"/>
                </a:solidFill>
                <a:latin typeface="a로케트"/>
                <a:ea typeface="a로케트"/>
              </a:rPr>
              <a:t>장애인 인권운동</a:t>
            </a:r>
            <a:endParaRPr lang="ko-KR" altLang="en-US" sz="3600">
              <a:solidFill>
                <a:srgbClr val="ffff00"/>
              </a:solidFill>
              <a:latin typeface="a로케트"/>
              <a:ea typeface="a로케트"/>
            </a:endParaRPr>
          </a:p>
        </p:txBody>
      </p:sp>
      <p:sp>
        <p:nvSpPr>
          <p:cNvPr id="21526" name=""/>
          <p:cNvSpPr txBox="1"/>
          <p:nvPr/>
        </p:nvSpPr>
        <p:spPr>
          <a:xfrm>
            <a:off x="2003374" y="1628800"/>
            <a:ext cx="3384376" cy="636245"/>
          </a:xfrm>
          <a:prstGeom prst="rect">
            <a:avLst/>
          </a:prstGeom>
          <a:solidFill>
            <a:srgbClr val="0000ff"/>
          </a:solidFill>
        </p:spPr>
        <p:txBody>
          <a:bodyPr wrap="square">
            <a:spAutoFit/>
          </a:bodyPr>
          <a:lstStyle/>
          <a:p>
            <a:pPr algn="ctr">
              <a:defRPr/>
            </a:pPr>
            <a:r>
              <a:rPr lang="ko-KR" altLang="en-US" sz="3600">
                <a:solidFill>
                  <a:schemeClr val="bg1"/>
                </a:solidFill>
                <a:latin typeface="a로케트"/>
                <a:ea typeface="a로케트"/>
              </a:rPr>
              <a:t>모더니즘</a:t>
            </a:r>
            <a:endParaRPr lang="en-US" altLang="ko-KR" sz="1400">
              <a:solidFill>
                <a:schemeClr val="bg1"/>
              </a:solidFill>
              <a:latin typeface="a로케트"/>
              <a:ea typeface="a로케트"/>
            </a:endParaRPr>
          </a:p>
        </p:txBody>
      </p:sp>
      <p:sp>
        <p:nvSpPr>
          <p:cNvPr id="21527" name=""/>
          <p:cNvSpPr txBox="1"/>
          <p:nvPr/>
        </p:nvSpPr>
        <p:spPr>
          <a:xfrm>
            <a:off x="6395864" y="1670343"/>
            <a:ext cx="3384376" cy="642533"/>
          </a:xfrm>
          <a:prstGeom prst="rect">
            <a:avLst/>
          </a:prstGeom>
          <a:solidFill>
            <a:srgbClr val="42c7f1"/>
          </a:solidFill>
        </p:spPr>
        <p:txBody>
          <a:bodyPr wrap="square">
            <a:spAutoFit/>
          </a:bodyPr>
          <a:lstStyle/>
          <a:p>
            <a:pPr algn="ctr">
              <a:defRPr/>
            </a:pPr>
            <a:r>
              <a:rPr lang="ko-KR" altLang="en-US" sz="3600">
                <a:solidFill>
                  <a:srgbClr val="ffff00"/>
                </a:solidFill>
                <a:latin typeface="a로케트"/>
                <a:ea typeface="a로케트"/>
              </a:rPr>
              <a:t>포스트모더니즘</a:t>
            </a:r>
            <a:endParaRPr lang="ko-KR" altLang="en-US" sz="3600">
              <a:solidFill>
                <a:srgbClr val="ffff00"/>
              </a:solidFill>
              <a:latin typeface="a로케트"/>
              <a:ea typeface="a로케트"/>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519"/>
                                        </p:tgtEl>
                                        <p:attrNameLst>
                                          <p:attrName>style.visibility</p:attrName>
                                        </p:attrNameLst>
                                      </p:cBhvr>
                                      <p:to>
                                        <p:strVal val="visible"/>
                                      </p:to>
                                    </p:set>
                                    <p:animEffect transition="in" filter="wipe(left)">
                                      <p:cBhvr>
                                        <p:cTn id="7" dur="500"/>
                                        <p:tgtEl>
                                          <p:spTgt spid="215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21519"/>
                                        </p:tgtEl>
                                      </p:cBhvr>
                                    </p:animEffect>
                                    <p:set>
                                      <p:cBhvr>
                                        <p:cTn id="12" dur="1" fill="hold">
                                          <p:stCondLst>
                                            <p:cond delay="499"/>
                                          </p:stCondLst>
                                        </p:cTn>
                                        <p:tgtEl>
                                          <p:spTgt spid="215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12"/>
                                        </p:tgtEl>
                                        <p:attrNameLst>
                                          <p:attrName>style.visibility</p:attrName>
                                        </p:attrNameLst>
                                      </p:cBhvr>
                                      <p:to>
                                        <p:strVal val="visible"/>
                                      </p:to>
                                    </p:set>
                                    <p:animEffect transition="in" filter="wipe(left)">
                                      <p:cBhvr>
                                        <p:cTn id="17" dur="500"/>
                                        <p:tgtEl>
                                          <p:spTgt spid="215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1" nodeType="clickEffect">
                                  <p:stCondLst>
                                    <p:cond delay="0"/>
                                  </p:stCondLst>
                                  <p:childTnLst>
                                    <p:set>
                                      <p:cBhvr>
                                        <p:cTn id="21" dur="1" fill="hold">
                                          <p:stCondLst>
                                            <p:cond delay="0"/>
                                          </p:stCondLst>
                                        </p:cTn>
                                        <p:tgtEl>
                                          <p:spTgt spid="21513"/>
                                        </p:tgtEl>
                                        <p:attrNameLst>
                                          <p:attrName>style.visibility</p:attrName>
                                        </p:attrNameLst>
                                      </p:cBhvr>
                                      <p:to>
                                        <p:strVal val="visible"/>
                                      </p:to>
                                    </p:set>
                                    <p:animEffect transition="in" filter="wipe(left)">
                                      <p:cBhvr>
                                        <p:cTn id="22" dur="500"/>
                                        <p:tgtEl>
                                          <p:spTgt spid="215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2" nodeType="clickEffect">
                                  <p:stCondLst>
                                    <p:cond delay="0"/>
                                  </p:stCondLst>
                                  <p:childTnLst>
                                    <p:set>
                                      <p:cBhvr>
                                        <p:cTn id="26" dur="1" fill="hold">
                                          <p:stCondLst>
                                            <p:cond delay="0"/>
                                          </p:stCondLst>
                                        </p:cTn>
                                        <p:tgtEl>
                                          <p:spTgt spid="21521"/>
                                        </p:tgtEl>
                                        <p:attrNameLst>
                                          <p:attrName>style.visibility</p:attrName>
                                        </p:attrNameLst>
                                      </p:cBhvr>
                                      <p:to>
                                        <p:strVal val="visible"/>
                                      </p:to>
                                    </p:set>
                                    <p:animEffect transition="in" filter="wipe(left)">
                                      <p:cBhvr>
                                        <p:cTn id="27" dur="500"/>
                                        <p:tgtEl>
                                          <p:spTgt spid="215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3" nodeType="clickEffect">
                                  <p:stCondLst>
                                    <p:cond delay="0"/>
                                  </p:stCondLst>
                                  <p:childTnLst>
                                    <p:set>
                                      <p:cBhvr>
                                        <p:cTn id="31" dur="1" fill="hold">
                                          <p:stCondLst>
                                            <p:cond delay="0"/>
                                          </p:stCondLst>
                                        </p:cTn>
                                        <p:tgtEl>
                                          <p:spTgt spid="21522"/>
                                        </p:tgtEl>
                                        <p:attrNameLst>
                                          <p:attrName>style.visibility</p:attrName>
                                        </p:attrNameLst>
                                      </p:cBhvr>
                                      <p:to>
                                        <p:strVal val="visible"/>
                                      </p:to>
                                    </p:set>
                                    <p:animEffect transition="in" filter="wipe(left)">
                                      <p:cBhvr>
                                        <p:cTn id="32" dur="500"/>
                                        <p:tgtEl>
                                          <p:spTgt spid="215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4" nodeType="clickEffect">
                                  <p:stCondLst>
                                    <p:cond delay="0"/>
                                  </p:stCondLst>
                                  <p:childTnLst>
                                    <p:set>
                                      <p:cBhvr>
                                        <p:cTn id="36" dur="1" fill="hold">
                                          <p:stCondLst>
                                            <p:cond delay="0"/>
                                          </p:stCondLst>
                                        </p:cTn>
                                        <p:tgtEl>
                                          <p:spTgt spid="21523"/>
                                        </p:tgtEl>
                                        <p:attrNameLst>
                                          <p:attrName>style.visibility</p:attrName>
                                        </p:attrNameLst>
                                      </p:cBhvr>
                                      <p:to>
                                        <p:strVal val="visible"/>
                                      </p:to>
                                    </p:set>
                                    <p:animEffect transition="in" filter="wipe(left)">
                                      <p:cBhvr>
                                        <p:cTn id="37" dur="500"/>
                                        <p:tgtEl>
                                          <p:spTgt spid="215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5" nodeType="clickEffect">
                                  <p:stCondLst>
                                    <p:cond delay="0"/>
                                  </p:stCondLst>
                                  <p:childTnLst>
                                    <p:set>
                                      <p:cBhvr>
                                        <p:cTn id="41" dur="1" fill="hold">
                                          <p:stCondLst>
                                            <p:cond delay="0"/>
                                          </p:stCondLst>
                                        </p:cTn>
                                        <p:tgtEl>
                                          <p:spTgt spid="21524"/>
                                        </p:tgtEl>
                                        <p:attrNameLst>
                                          <p:attrName>style.visibility</p:attrName>
                                        </p:attrNameLst>
                                      </p:cBhvr>
                                      <p:to>
                                        <p:strVal val="visible"/>
                                      </p:to>
                                    </p:set>
                                    <p:animEffect transition="in" filter="wipe(left)">
                                      <p:cBhvr>
                                        <p:cTn id="42" dur="500"/>
                                        <p:tgtEl>
                                          <p:spTgt spid="215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6" nodeType="clickEffect">
                                  <p:stCondLst>
                                    <p:cond delay="0"/>
                                  </p:stCondLst>
                                  <p:childTnLst>
                                    <p:set>
                                      <p:cBhvr>
                                        <p:cTn id="46" dur="1" fill="hold">
                                          <p:stCondLst>
                                            <p:cond delay="0"/>
                                          </p:stCondLst>
                                        </p:cTn>
                                        <p:tgtEl>
                                          <p:spTgt spid="21525"/>
                                        </p:tgtEl>
                                        <p:attrNameLst>
                                          <p:attrName>style.visibility</p:attrName>
                                        </p:attrNameLst>
                                      </p:cBhvr>
                                      <p:to>
                                        <p:strVal val="visible"/>
                                      </p:to>
                                    </p:set>
                                    <p:animEffect transition="in" filter="wipe(left)">
                                      <p:cBhvr>
                                        <p:cTn id="47" dur="500"/>
                                        <p:tgtEl>
                                          <p:spTgt spid="215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7" nodeType="clickEffect">
                                  <p:stCondLst>
                                    <p:cond delay="0"/>
                                  </p:stCondLst>
                                  <p:childTnLst>
                                    <p:set>
                                      <p:cBhvr>
                                        <p:cTn id="51" dur="1" fill="hold">
                                          <p:stCondLst>
                                            <p:cond delay="0"/>
                                          </p:stCondLst>
                                        </p:cTn>
                                        <p:tgtEl>
                                          <p:spTgt spid="21526"/>
                                        </p:tgtEl>
                                        <p:attrNameLst>
                                          <p:attrName>style.visibility</p:attrName>
                                        </p:attrNameLst>
                                      </p:cBhvr>
                                      <p:to>
                                        <p:strVal val="visible"/>
                                      </p:to>
                                    </p:set>
                                    <p:animEffect transition="in" filter="wipe(left)">
                                      <p:cBhvr>
                                        <p:cTn id="52" dur="500"/>
                                        <p:tgtEl>
                                          <p:spTgt spid="215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8" nodeType="clickEffect">
                                  <p:stCondLst>
                                    <p:cond delay="0"/>
                                  </p:stCondLst>
                                  <p:childTnLst>
                                    <p:set>
                                      <p:cBhvr>
                                        <p:cTn id="56" dur="1" fill="hold">
                                          <p:stCondLst>
                                            <p:cond delay="0"/>
                                          </p:stCondLst>
                                        </p:cTn>
                                        <p:tgtEl>
                                          <p:spTgt spid="21527"/>
                                        </p:tgtEl>
                                        <p:attrNameLst>
                                          <p:attrName>style.visibility</p:attrName>
                                        </p:attrNameLst>
                                      </p:cBhvr>
                                      <p:to>
                                        <p:strVal val="visible"/>
                                      </p:to>
                                    </p:set>
                                    <p:animEffect transition="in" filter="wipe(left)">
                                      <p:cBhvr>
                                        <p:cTn id="57" dur="500"/>
                                        <p:tgtEl>
                                          <p:spTgt spid="2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autoUpdateAnimBg="0"/>
      <p:bldP spid="21513" grpId="1" animBg="1" autoUpdateAnimBg="0"/>
      <p:bldP spid="21521" grpId="2" animBg="1"/>
      <p:bldP spid="21522" grpId="3" animBg="1"/>
      <p:bldP spid="21523" grpId="4" animBg="1"/>
      <p:bldP spid="21524" grpId="5" animBg="1"/>
      <p:bldP spid="21525" grpId="6" animBg="1"/>
      <p:bldP spid="21526" grpId="7" animBg="1"/>
      <p:bldP spid="21527" grpId="8" animBg="1"/>
    </p:bldLst>
  </p:timing>
</p:sld>
</file>

<file path=ppt/slides/slide1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2533" name="제목 1"/>
          <p:cNvSpPr>
            <a:spLocks noGrp="1"/>
          </p:cNvSpPr>
          <p:nvPr>
            <p:ph type="title" idx="0"/>
          </p:nvPr>
        </p:nvSpPr>
        <p:spPr>
          <a:xfrm>
            <a:off x="1978887" y="446312"/>
            <a:ext cx="8234225" cy="858451"/>
          </a:xfrm>
          <a:noFill/>
          <a:ln w="9525" cap="flat" cmpd="sng" algn="ctr">
            <a:noFill/>
            <a:prstDash val="solid"/>
            <a:round/>
          </a:ln>
        </p:spPr>
        <p:txBody>
          <a:bodyPr vert="horz" wrap="square" lIns="91440" tIns="45720" rIns="91440" bIns="45720" anchor="ctr">
            <a:normAutofit/>
          </a:bodyPr>
          <a:lstStyle/>
          <a:p>
            <a:pPr marL="0" lvl="0" indent="0" algn="ctr" rtl="0" eaLnBrk="1" latinLnBrk="1" hangingPunct="1">
              <a:lnSpc>
                <a:spcPct val="100000"/>
              </a:lnSpc>
              <a:spcBef>
                <a:spcPct val="0"/>
              </a:spcBef>
              <a:spcAft>
                <a:spcPct val="0"/>
              </a:spcAft>
              <a:buNone/>
              <a:defRPr/>
            </a:pPr>
            <a:r>
              <a:rPr xmlns:mc="http://schemas.openxmlformats.org/markup-compatibility/2006" xmlns:hp="http://schemas.haansoft.com/office/presentation/8.0" kumimoji="0" lang="ko-KR" altLang="en-US" sz="4400" b="0" i="0" baseline="0" mc:Ignorable="hp" hp:hslEmbossed="0">
                <a:solidFill>
                  <a:schemeClr val="lt1"/>
                </a:solidFill>
                <a:latin typeface="a로케트"/>
                <a:ea typeface="a로케트"/>
                <a:sym typeface="-파랑새M"/>
              </a:rPr>
              <a:t>인권의 정립</a:t>
            </a:r>
            <a:endParaRPr xmlns:mc="http://schemas.openxmlformats.org/markup-compatibility/2006" xmlns:hp="http://schemas.haansoft.com/office/presentation/8.0" kumimoji="0" lang="ko-KR" altLang="en-US" sz="4400" b="0" i="0" mc:Ignorable="hp" hp:hslEmbossed="0">
              <a:solidFill>
                <a:schemeClr val="lt1"/>
              </a:solidFill>
              <a:latin typeface="a로케트"/>
              <a:ea typeface="a로케트"/>
              <a:sym typeface="-파랑새M"/>
            </a:endParaRPr>
          </a:p>
        </p:txBody>
      </p:sp>
      <p:sp>
        <p:nvSpPr>
          <p:cNvPr id="22534" name=""/>
          <p:cNvSpPr txBox="1"/>
          <p:nvPr/>
        </p:nvSpPr>
        <p:spPr>
          <a:xfrm>
            <a:off x="1979452" y="2125178"/>
            <a:ext cx="8234267" cy="1244767"/>
          </a:xfrm>
          <a:prstGeom prst="rect">
            <a:avLst/>
          </a:prstGeom>
          <a:noFill/>
          <a:ln w="9525" cap="flat" cmpd="sng" algn="ctr">
            <a:noFill/>
            <a:prstDash val="solid"/>
            <a:round/>
          </a:ln>
        </p:spPr>
        <p:txBody>
          <a:bodyPr vert="horz" wrap="square" lIns="91440" tIns="45720" rIns="91440" bIns="45720" anchor="t">
            <a:spAutoFit/>
          </a:bodyPr>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4400" b="0" i="0" baseline="0" mc:Ignorable="hp" hp:hslEmbossed="0">
                <a:solidFill>
                  <a:schemeClr val="lt1"/>
                </a:solidFill>
                <a:latin typeface="칠곡할매 이원순체"/>
                <a:ea typeface="칠곡할매 이원순체"/>
              </a:rPr>
              <a:t>1세대 인권 =</a:t>
            </a:r>
            <a:r>
              <a:rPr xmlns:mc="http://schemas.openxmlformats.org/markup-compatibility/2006" xmlns:hp="http://schemas.haansoft.com/office/presentation/8.0" kumimoji="1" lang="ko-KR" altLang="en-US" sz="4400" b="0" i="0" baseline="0" mc:Ignorable="hp" hp:hslEmbossed="0">
                <a:solidFill>
                  <a:schemeClr val="lt1"/>
                </a:solidFill>
                <a:latin typeface="여기어때 잘난체"/>
                <a:ea typeface="여기어때 잘난체"/>
              </a:rPr>
              <a:t>시민적 자유</a:t>
            </a:r>
            <a:r>
              <a:rPr xmlns:mc="http://schemas.openxmlformats.org/markup-compatibility/2006" xmlns:hp="http://schemas.haansoft.com/office/presentation/8.0" kumimoji="1" lang="ko-KR" altLang="en-US" sz="4400" b="0" i="0" baseline="0" mc:Ignorable="hp" hp:hslEmbossed="0">
                <a:solidFill>
                  <a:schemeClr val="lt1"/>
                </a:solidFill>
                <a:latin typeface="칠곡할매 이원순체"/>
                <a:ea typeface="칠곡할매 이원순체"/>
              </a:rPr>
              <a:t>(17C)</a:t>
            </a:r>
            <a:endParaRPr xmlns:mc="http://schemas.openxmlformats.org/markup-compatibility/2006" xmlns:hp="http://schemas.haansoft.com/office/presentation/8.0" kumimoji="1" lang="ko-KR" altLang="en-US" sz="4400" b="0" i="0" baseline="0" mc:Ignorable="hp" hp:hslEmbossed="0">
              <a:solidFill>
                <a:schemeClr val="lt1"/>
              </a:solidFill>
              <a:latin typeface="칠곡할매 이원순체"/>
              <a:ea typeface="칠곡할매 이원순체"/>
            </a:endParaRPr>
          </a:p>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3200" b="0" i="0" baseline="0" mc:Ignorable="hp" hp:hslEmbossed="0">
                <a:solidFill>
                  <a:schemeClr val="lt1"/>
                </a:solidFill>
                <a:latin typeface="칠곡할매 이원순체"/>
                <a:ea typeface="칠곡할매 이원순체"/>
              </a:rPr>
              <a:t>생명권, 재산권, 참정권, 종교/사상의 자유</a:t>
            </a:r>
            <a:endParaRPr xmlns:mc="http://schemas.openxmlformats.org/markup-compatibility/2006" xmlns:hp="http://schemas.haansoft.com/office/presentation/8.0" kumimoji="1" lang="ko-KR" altLang="en-US" sz="3200" b="0" i="0" mc:Ignorable="hp" hp:hslEmbossed="0">
              <a:solidFill>
                <a:schemeClr val="lt1"/>
              </a:solidFill>
              <a:latin typeface="칠곡할매 이원순체"/>
              <a:ea typeface="칠곡할매 이원순체"/>
            </a:endParaRPr>
          </a:p>
        </p:txBody>
      </p:sp>
      <p:sp>
        <p:nvSpPr>
          <p:cNvPr id="22535" name=""/>
          <p:cNvSpPr txBox="1"/>
          <p:nvPr/>
        </p:nvSpPr>
        <p:spPr>
          <a:xfrm>
            <a:off x="1979452" y="3429607"/>
            <a:ext cx="8234267" cy="1245263"/>
          </a:xfrm>
          <a:prstGeom prst="rect">
            <a:avLst/>
          </a:prstGeom>
          <a:noFill/>
          <a:ln w="9525" cap="flat" cmpd="sng" algn="ctr">
            <a:noFill/>
            <a:prstDash val="solid"/>
            <a:round/>
          </a:ln>
        </p:spPr>
        <p:txBody>
          <a:bodyPr vert="horz" wrap="square" lIns="91440" tIns="45720" rIns="91440" bIns="45720" anchor="t">
            <a:spAutoFit/>
          </a:bodyPr>
          <a:p>
            <a:pPr lvl="0">
              <a:spcAft>
                <a:spcPct val="0"/>
              </a:spcAft>
              <a:buClr>
                <a:srgbClr val="000000"/>
              </a:buClr>
              <a:buNone/>
              <a:defRPr/>
            </a:pPr>
            <a:r>
              <a:rPr xmlns:mc="http://schemas.openxmlformats.org/markup-compatibility/2006" xmlns:hp="http://schemas.haansoft.com/office/presentation/8.0" kumimoji="1" lang="ko-KR" altLang="en-US" sz="4400" b="0" i="0" baseline="0" mc:Ignorable="hp" hp:hslEmbossed="0">
                <a:solidFill>
                  <a:schemeClr val="lt1"/>
                </a:solidFill>
                <a:latin typeface="칠곡할매 이원순체"/>
                <a:ea typeface="칠곡할매 이원순체"/>
              </a:rPr>
              <a:t>2세대 인권 =</a:t>
            </a:r>
            <a:r>
              <a:rPr kumimoji="1" lang="ko-KR" altLang="en-US" sz="4400">
                <a:solidFill>
                  <a:schemeClr val="lt1"/>
                </a:solidFill>
                <a:effectLst/>
                <a:latin typeface="여기어때 잘난체"/>
                <a:ea typeface="여기어때 잘난체"/>
              </a:rPr>
              <a:t>사회적 자유</a:t>
            </a:r>
            <a:r>
              <a:rPr xmlns:mc="http://schemas.openxmlformats.org/markup-compatibility/2006" xmlns:hp="http://schemas.haansoft.com/office/presentation/8.0" kumimoji="1" lang="ko-KR" altLang="en-US" sz="4400" b="0" i="0" baseline="0" mc:Ignorable="hp" hp:hslEmbossed="0">
                <a:solidFill>
                  <a:schemeClr val="lt1"/>
                </a:solidFill>
                <a:latin typeface="칠곡할매 이원순체"/>
                <a:ea typeface="칠곡할매 이원순체"/>
              </a:rPr>
              <a:t>(19C)</a:t>
            </a:r>
            <a:endParaRPr xmlns:mc="http://schemas.openxmlformats.org/markup-compatibility/2006" xmlns:hp="http://schemas.haansoft.com/office/presentation/8.0" kumimoji="1" lang="ko-KR" altLang="en-US" sz="4400" b="0" i="0" baseline="0" mc:Ignorable="hp" hp:hslEmbossed="0">
              <a:solidFill>
                <a:schemeClr val="lt1"/>
              </a:solidFill>
              <a:latin typeface="칠곡할매 이원순체"/>
              <a:ea typeface="칠곡할매 이원순체"/>
            </a:endParaRPr>
          </a:p>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3200" b="0" i="0" baseline="0" mc:Ignorable="hp" hp:hslEmbossed="0">
                <a:solidFill>
                  <a:schemeClr val="lt1"/>
                </a:solidFill>
                <a:latin typeface="칠곡할매 이원순체"/>
                <a:ea typeface="칠곡할매 이원순체"/>
              </a:rPr>
              <a:t>노동권 등 이른바 사회권</a:t>
            </a:r>
            <a:endParaRPr xmlns:mc="http://schemas.openxmlformats.org/markup-compatibility/2006" xmlns:hp="http://schemas.haansoft.com/office/presentation/8.0" kumimoji="1" lang="ko-KR" altLang="en-US" sz="3200" b="0" i="0" mc:Ignorable="hp" hp:hslEmbossed="0">
              <a:solidFill>
                <a:schemeClr val="lt1"/>
              </a:solidFill>
              <a:latin typeface="칠곡할매 이원순체"/>
              <a:ea typeface="칠곡할매 이원순체"/>
            </a:endParaRPr>
          </a:p>
        </p:txBody>
      </p:sp>
      <p:sp>
        <p:nvSpPr>
          <p:cNvPr id="22536" name=""/>
          <p:cNvSpPr txBox="1"/>
          <p:nvPr/>
        </p:nvSpPr>
        <p:spPr>
          <a:xfrm>
            <a:off x="1979452" y="4673195"/>
            <a:ext cx="8234267" cy="1249450"/>
          </a:xfrm>
          <a:prstGeom prst="rect">
            <a:avLst/>
          </a:prstGeom>
          <a:noFill/>
          <a:ln w="9525" cap="flat" cmpd="sng" algn="ctr">
            <a:noFill/>
            <a:prstDash val="solid"/>
            <a:round/>
          </a:ln>
        </p:spPr>
        <p:txBody>
          <a:bodyPr vert="horz" wrap="square" lIns="91440" tIns="45720" rIns="91440" bIns="45720" anchor="t">
            <a:spAutoFit/>
          </a:bodyPr>
          <a:p>
            <a:pPr lvl="0">
              <a:spcAft>
                <a:spcPct val="0"/>
              </a:spcAft>
              <a:buClr>
                <a:srgbClr val="000000"/>
              </a:buClr>
              <a:buNone/>
              <a:defRPr/>
            </a:pPr>
            <a:r>
              <a:rPr xmlns:mc="http://schemas.openxmlformats.org/markup-compatibility/2006" xmlns:hp="http://schemas.haansoft.com/office/presentation/8.0" kumimoji="1" lang="ko-KR" altLang="en-US" sz="4400" b="0" i="0" baseline="0" mc:Ignorable="hp" hp:hslEmbossed="0">
                <a:solidFill>
                  <a:schemeClr val="lt1"/>
                </a:solidFill>
                <a:latin typeface="칠곡할매 이원순체"/>
                <a:ea typeface="칠곡할매 이원순체"/>
              </a:rPr>
              <a:t>3세대 인권 =</a:t>
            </a:r>
            <a:r>
              <a:rPr kumimoji="1" lang="ko-KR" altLang="en-US" sz="4400">
                <a:solidFill>
                  <a:schemeClr val="lt1"/>
                </a:solidFill>
                <a:effectLst/>
                <a:latin typeface="여기어때 잘난체"/>
                <a:ea typeface="여기어때 잘난체"/>
              </a:rPr>
              <a:t>문화적 자유</a:t>
            </a:r>
            <a:r>
              <a:rPr xmlns:mc="http://schemas.openxmlformats.org/markup-compatibility/2006" xmlns:hp="http://schemas.haansoft.com/office/presentation/8.0" kumimoji="1" lang="ko-KR" altLang="en-US" sz="4400" b="0" i="0" baseline="0" mc:Ignorable="hp" hp:hslEmbossed="0">
                <a:solidFill>
                  <a:schemeClr val="lt1"/>
                </a:solidFill>
                <a:latin typeface="칠곡할매 이원순체"/>
                <a:ea typeface="칠곡할매 이원순체"/>
              </a:rPr>
              <a:t>(20C)</a:t>
            </a:r>
            <a:endParaRPr xmlns:mc="http://schemas.openxmlformats.org/markup-compatibility/2006" xmlns:hp="http://schemas.haansoft.com/office/presentation/8.0" kumimoji="1" lang="ko-KR" altLang="en-US" sz="4400" b="0" i="0" baseline="0" mc:Ignorable="hp" hp:hslEmbossed="0">
              <a:solidFill>
                <a:schemeClr val="lt1"/>
              </a:solidFill>
              <a:latin typeface="칠곡할매 이원순체"/>
              <a:ea typeface="칠곡할매 이원순체"/>
            </a:endParaRPr>
          </a:p>
          <a:p>
            <a:pPr marL="0" lvl="0" indent="0" algn="l"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3200" b="0" i="0" baseline="0" mc:Ignorable="hp" hp:hslEmbossed="0">
                <a:solidFill>
                  <a:schemeClr val="lt1"/>
                </a:solidFill>
                <a:latin typeface="칠곡할매 이원순체"/>
                <a:ea typeface="칠곡할매 이원순체"/>
              </a:rPr>
              <a:t>젠더, 인종, 장애에 대한 인권</a:t>
            </a:r>
            <a:endParaRPr xmlns:mc="http://schemas.openxmlformats.org/markup-compatibility/2006" xmlns:hp="http://schemas.haansoft.com/office/presentation/8.0" kumimoji="1" lang="ko-KR" altLang="en-US" sz="3200" b="0" i="0" mc:Ignorable="hp" hp:hslEmbossed="0">
              <a:solidFill>
                <a:schemeClr val="lt1"/>
              </a:solidFill>
              <a:latin typeface="칠곡할매 이원순체"/>
              <a:ea typeface="칠곡할매 이원순체"/>
            </a:endParaRPr>
          </a:p>
        </p:txBody>
      </p:sp>
      <p:sp>
        <p:nvSpPr>
          <p:cNvPr id="22537" name=""/>
          <p:cNvSpPr txBox="1"/>
          <p:nvPr/>
        </p:nvSpPr>
        <p:spPr>
          <a:xfrm>
            <a:off x="8652284" y="2276872"/>
            <a:ext cx="1881524" cy="1000293"/>
          </a:xfrm>
          <a:prstGeom prst="rect">
            <a:avLst/>
          </a:prstGeom>
          <a:solidFill>
            <a:srgbClr val="ff0000"/>
          </a:solidFill>
          <a:ln w="9525" cap="flat" cmpd="sng" algn="ctr">
            <a:noFill/>
            <a:prstDash val="solid"/>
            <a:round/>
          </a:ln>
        </p:spPr>
        <p:txBody>
          <a:bodyPr vert="horz" wrap="square" lIns="91440" tIns="45720" rIns="91440" bIns="45720" anchor="t">
            <a:spAutoFit/>
          </a:bodyPr>
          <a:p>
            <a:pPr marL="0" lvl="0" indent="0" algn="ctr"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rPr>
              <a:t>확립</a:t>
            </a:r>
            <a:endParaRPr xmlns:mc="http://schemas.openxmlformats.org/markup-compatibility/2006" xmlns:hp="http://schemas.haansoft.com/office/presentation/8.0" kumimoji="1" lang="ko-KR" altLang="en-US" sz="6000" b="0" i="0" mc:Ignorable="hp" hp:hslEmbossed="0">
              <a:solidFill>
                <a:srgbClr val="ffff00">
                  <a:alpha val="100000"/>
                </a:srgbClr>
              </a:solidFill>
              <a:latin typeface="a로케트"/>
              <a:ea typeface="a로케트"/>
            </a:endParaRPr>
          </a:p>
        </p:txBody>
      </p:sp>
      <p:sp>
        <p:nvSpPr>
          <p:cNvPr id="22538" name=""/>
          <p:cNvSpPr txBox="1"/>
          <p:nvPr/>
        </p:nvSpPr>
        <p:spPr>
          <a:xfrm>
            <a:off x="7788188" y="3537012"/>
            <a:ext cx="1191131" cy="1918908"/>
          </a:xfrm>
          <a:prstGeom prst="rect">
            <a:avLst/>
          </a:prstGeom>
          <a:solidFill>
            <a:srgbClr val="ff0000"/>
          </a:solidFill>
          <a:ln w="9525" cap="flat" cmpd="sng" algn="ctr">
            <a:noFill/>
            <a:prstDash val="solid"/>
            <a:round/>
          </a:ln>
        </p:spPr>
        <p:txBody>
          <a:bodyPr vert="horz" wrap="square" lIns="91440" tIns="45720" rIns="91440" bIns="45720" anchor="t">
            <a:spAutoFit/>
          </a:bodyPr>
          <a:p>
            <a:pPr marL="0" lvl="0" indent="0" algn="ctr"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rPr>
              <a:t>확</a:t>
            </a:r>
            <a:endPar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endParaRPr>
          </a:p>
          <a:p>
            <a:pPr marL="0" lvl="0" indent="0" algn="ctr"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rPr>
              <a:t>장</a:t>
            </a:r>
            <a:endParaRPr xmlns:mc="http://schemas.openxmlformats.org/markup-compatibility/2006" xmlns:hp="http://schemas.haansoft.com/office/presentation/8.0" kumimoji="1" lang="ko-KR" altLang="en-US" sz="6000" b="0" i="0" mc:Ignorable="hp" hp:hslEmbossed="0">
              <a:solidFill>
                <a:srgbClr val="ffff00">
                  <a:alpha val="100000"/>
                </a:srgbClr>
              </a:solidFill>
              <a:latin typeface="a로케트"/>
              <a:ea typeface="a로케트"/>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wipe(left)">
                                      <p:cBhvr>
                                        <p:cTn id="7" dur="500"/>
                                        <p:tgtEl>
                                          <p:spTgt spid="225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wipe(left)">
                                      <p:cBhvr>
                                        <p:cTn id="12" dur="500"/>
                                        <p:tgtEl>
                                          <p:spTgt spid="225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2" nodeType="clickEffect">
                                  <p:stCondLst>
                                    <p:cond delay="0"/>
                                  </p:stCondLst>
                                  <p:childTnLst>
                                    <p:set>
                                      <p:cBhvr>
                                        <p:cTn id="16" dur="1" fill="hold">
                                          <p:stCondLst>
                                            <p:cond delay="0"/>
                                          </p:stCondLst>
                                        </p:cTn>
                                        <p:tgtEl>
                                          <p:spTgt spid="22536"/>
                                        </p:tgtEl>
                                        <p:attrNameLst>
                                          <p:attrName>style.visibility</p:attrName>
                                        </p:attrNameLst>
                                      </p:cBhvr>
                                      <p:to>
                                        <p:strVal val="visible"/>
                                      </p:to>
                                    </p:set>
                                    <p:animEffect transition="in" filter="wipe(left)">
                                      <p:cBhvr>
                                        <p:cTn id="17" dur="500"/>
                                        <p:tgtEl>
                                          <p:spTgt spid="225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3" nodeType="clickEffect">
                                  <p:stCondLst>
                                    <p:cond delay="0"/>
                                  </p:stCondLst>
                                  <p:childTnLst>
                                    <p:set>
                                      <p:cBhvr>
                                        <p:cTn id="21" dur="1" fill="hold">
                                          <p:stCondLst>
                                            <p:cond delay="0"/>
                                          </p:stCondLst>
                                        </p:cTn>
                                        <p:tgtEl>
                                          <p:spTgt spid="22537"/>
                                        </p:tgtEl>
                                        <p:attrNameLst>
                                          <p:attrName>style.visibility</p:attrName>
                                        </p:attrNameLst>
                                      </p:cBhvr>
                                      <p:to>
                                        <p:strVal val="visible"/>
                                      </p:to>
                                    </p:set>
                                    <p:animEffect transition="in" filter="wipe(left)">
                                      <p:cBhvr>
                                        <p:cTn id="22" dur="500"/>
                                        <p:tgtEl>
                                          <p:spTgt spid="225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4" nodeType="clickEffect">
                                  <p:stCondLst>
                                    <p:cond delay="0"/>
                                  </p:stCondLst>
                                  <p:childTnLst>
                                    <p:set>
                                      <p:cBhvr>
                                        <p:cTn id="26" dur="1" fill="hold">
                                          <p:stCondLst>
                                            <p:cond delay="0"/>
                                          </p:stCondLst>
                                        </p:cTn>
                                        <p:tgtEl>
                                          <p:spTgt spid="22538"/>
                                        </p:tgtEl>
                                        <p:attrNameLst>
                                          <p:attrName>style.visibility</p:attrName>
                                        </p:attrNameLst>
                                      </p:cBhvr>
                                      <p:to>
                                        <p:strVal val="visible"/>
                                      </p:to>
                                    </p:set>
                                    <p:animEffect transition="in" filter="wipe(up)">
                                      <p:cBhvr>
                                        <p:cTn id="27" dur="500"/>
                                        <p:tgtEl>
                                          <p:spTgt spid="22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autoUpdateAnimBg="0"/>
      <p:bldP spid="22535" grpId="1" animBg="1" autoUpdateAnimBg="0"/>
      <p:bldP spid="22536" grpId="2" animBg="1" autoUpdateAnimBg="0"/>
      <p:bldP spid="22537" grpId="3" animBg="1" autoUpdateAnimBg="0"/>
      <p:bldP spid="22538" grpId="4" animBg="1" autoUpdateAnimBg="0"/>
    </p:bldLst>
  </p:timing>
</p:sld>
</file>

<file path=ppt/slides/slide1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a:pPr>
            <a:r>
              <a:rPr lang="ko-KR" altLang="en-US">
                <a:solidFill>
                  <a:schemeClr val="lt1"/>
                </a:solidFill>
                <a:latin typeface="a로케트"/>
                <a:ea typeface="a로케트"/>
              </a:rPr>
              <a:t>이 모든 것을 확립하는 방법</a:t>
            </a:r>
            <a:r>
              <a:rPr lang="en-US" altLang="ko-KR">
                <a:solidFill>
                  <a:schemeClr val="lt1"/>
                </a:solidFill>
                <a:latin typeface="a로케트"/>
                <a:ea typeface="a로케트"/>
              </a:rPr>
              <a:t>?</a:t>
            </a:r>
            <a:endParaRPr lang="en-US" altLang="ko-KR">
              <a:solidFill>
                <a:schemeClr val="lt1"/>
              </a:solidFill>
              <a:latin typeface="a로케트"/>
              <a:ea typeface="a로케트"/>
            </a:endParaRPr>
          </a:p>
        </p:txBody>
      </p:sp>
      <p:sp>
        <p:nvSpPr>
          <p:cNvPr id="3" name="내용 개체 틀 2"/>
          <p:cNvSpPr>
            <a:spLocks noGrp="1"/>
          </p:cNvSpPr>
          <p:nvPr>
            <p:ph idx="1"/>
          </p:nvPr>
        </p:nvSpPr>
        <p:spPr/>
        <p:txBody>
          <a:bodyPr/>
          <a:lstStyle/>
          <a:p>
            <a:pPr lvl="0">
              <a:defRPr/>
            </a:pPr>
            <a:r>
              <a:rPr lang="ko-KR" altLang="en-US">
                <a:solidFill>
                  <a:schemeClr val="lt1"/>
                </a:solidFill>
                <a:latin typeface="칠곡할매 이원순체"/>
                <a:ea typeface="칠곡할매 이원순체"/>
              </a:rPr>
              <a:t>혁명</a:t>
            </a:r>
            <a:endParaRPr lang="ko-KR" altLang="en-US">
              <a:solidFill>
                <a:schemeClr val="lt1"/>
              </a:solidFill>
              <a:latin typeface="칠곡할매 이원순체"/>
              <a:ea typeface="칠곡할매 이원순체"/>
            </a:endParaRPr>
          </a:p>
          <a:p>
            <a:pPr lvl="0">
              <a:defRPr/>
            </a:pPr>
            <a:r>
              <a:rPr lang="ko-KR" altLang="en-US">
                <a:solidFill>
                  <a:schemeClr val="lt1"/>
                </a:solidFill>
                <a:latin typeface="칠곡할매 이원순체"/>
                <a:ea typeface="칠곡할매 이원순체"/>
              </a:rPr>
              <a:t>운동</a:t>
            </a:r>
            <a:endParaRPr lang="ko-KR" altLang="en-US">
              <a:solidFill>
                <a:schemeClr val="lt1"/>
              </a:solidFill>
              <a:latin typeface="칠곡할매 이원순체"/>
              <a:ea typeface="칠곡할매 이원순체"/>
            </a:endParaRPr>
          </a:p>
          <a:p>
            <a:pPr lvl="0">
              <a:defRPr/>
            </a:pPr>
            <a:r>
              <a:rPr lang="ko-KR" altLang="en-US">
                <a:solidFill>
                  <a:schemeClr val="lt1"/>
                </a:solidFill>
                <a:latin typeface="칠곡할매 이원순체"/>
                <a:ea typeface="칠곡할매 이원순체"/>
              </a:rPr>
              <a:t>캠페인</a:t>
            </a:r>
            <a:endParaRPr lang="ko-KR" altLang="en-US">
              <a:solidFill>
                <a:schemeClr val="lt1"/>
              </a:solidFill>
              <a:latin typeface="칠곡할매 이원순체"/>
              <a:ea typeface="칠곡할매 이원순체"/>
            </a:endParaRPr>
          </a:p>
          <a:p>
            <a:pPr lvl="0">
              <a:defRPr/>
            </a:pPr>
            <a:r>
              <a:rPr lang="ko-KR" altLang="en-US">
                <a:solidFill>
                  <a:schemeClr val="lt1"/>
                </a:solidFill>
                <a:latin typeface="칠곡할매 이원순체"/>
                <a:ea typeface="칠곡할매 이원순체"/>
              </a:rPr>
              <a:t>알리기</a:t>
            </a:r>
            <a:endParaRPr lang="ko-KR" altLang="en-US">
              <a:solidFill>
                <a:schemeClr val="lt1"/>
              </a:solidFill>
              <a:latin typeface="칠곡할매 이원순체"/>
              <a:ea typeface="칠곡할매 이원순체"/>
            </a:endParaRPr>
          </a:p>
          <a:p>
            <a:pPr lvl="0">
              <a:defRPr/>
            </a:pPr>
            <a:r>
              <a:rPr lang="ko-KR" altLang="en-US">
                <a:solidFill>
                  <a:schemeClr val="lt1"/>
                </a:solidFill>
                <a:latin typeface="칠곡할매 이원순체"/>
                <a:ea typeface="칠곡할매 이원순체"/>
              </a:rPr>
              <a:t>다수결</a:t>
            </a:r>
            <a:endParaRPr lang="ko-KR" altLang="en-US">
              <a:solidFill>
                <a:schemeClr val="lt1"/>
              </a:solidFill>
              <a:latin typeface="칠곡할매 이원순체"/>
              <a:ea typeface="칠곡할매 이원순체"/>
            </a:endParaRPr>
          </a:p>
          <a:p>
            <a:pPr lvl="0">
              <a:defRPr/>
            </a:pPr>
            <a:r>
              <a:rPr lang="ko-KR" altLang="en-US">
                <a:solidFill>
                  <a:schemeClr val="lt1"/>
                </a:solidFill>
                <a:latin typeface="칠곡할매 이원순체"/>
                <a:ea typeface="칠곡할매 이원순체"/>
              </a:rPr>
              <a:t>선거</a:t>
            </a:r>
            <a:endParaRPr lang="ko-KR" altLang="en-US">
              <a:solidFill>
                <a:schemeClr val="lt1"/>
              </a:solidFill>
              <a:latin typeface="칠곡할매 이원순체"/>
              <a:ea typeface="칠곡할매 이원순체"/>
            </a:endParaRPr>
          </a:p>
          <a:p>
            <a:pPr lvl="0">
              <a:defRPr/>
            </a:pPr>
            <a:r>
              <a:rPr lang="ko-KR" altLang="en-US">
                <a:solidFill>
                  <a:schemeClr val="lt1"/>
                </a:solidFill>
                <a:latin typeface="칠곡할매 이원순체"/>
                <a:ea typeface="칠곡할매 이원순체"/>
              </a:rPr>
              <a:t>등등등등</a:t>
            </a:r>
            <a:endParaRPr lang="ko-KR" altLang="en-US">
              <a:solidFill>
                <a:schemeClr val="lt1"/>
              </a:solidFill>
              <a:latin typeface="칠곡할매 이원순체"/>
              <a:ea typeface="칠곡할매 이원순체"/>
            </a:endParaRPr>
          </a:p>
        </p:txBody>
      </p:sp>
      <p:pic>
        <p:nvPicPr>
          <p:cNvPr id="4" name=""/>
          <p:cNvPicPr>
            <a:picLocks noChangeAspect="1"/>
          </p:cNvPicPr>
          <p:nvPr/>
        </p:nvPicPr>
        <p:blipFill rotWithShape="1">
          <a:blip r:embed="rId2"/>
          <a:stretch>
            <a:fillRect/>
          </a:stretch>
        </p:blipFill>
        <p:spPr>
          <a:xfrm>
            <a:off x="6062634" y="1483947"/>
            <a:ext cx="4077645" cy="1945053"/>
          </a:xfrm>
          <a:prstGeom prst="rect">
            <a:avLst/>
          </a:prstGeom>
        </p:spPr>
      </p:pic>
      <p:pic>
        <p:nvPicPr>
          <p:cNvPr id="5" name=""/>
          <p:cNvPicPr>
            <a:picLocks noChangeAspect="1"/>
          </p:cNvPicPr>
          <p:nvPr/>
        </p:nvPicPr>
        <p:blipFill rotWithShape="1">
          <a:blip r:embed="rId3"/>
          <a:stretch>
            <a:fillRect/>
          </a:stretch>
        </p:blipFill>
        <p:spPr>
          <a:xfrm>
            <a:off x="3767572" y="1479480"/>
            <a:ext cx="2736304" cy="1949519"/>
          </a:xfrm>
          <a:prstGeom prst="rect">
            <a:avLst/>
          </a:prstGeom>
        </p:spPr>
      </p:pic>
      <p:pic>
        <p:nvPicPr>
          <p:cNvPr id="6" name=""/>
          <p:cNvPicPr>
            <a:picLocks noChangeAspect="1"/>
          </p:cNvPicPr>
          <p:nvPr/>
        </p:nvPicPr>
        <p:blipFill rotWithShape="1">
          <a:blip r:embed="rId4"/>
          <a:stretch>
            <a:fillRect/>
          </a:stretch>
        </p:blipFill>
        <p:spPr>
          <a:xfrm>
            <a:off x="7620000" y="3429000"/>
            <a:ext cx="2609438" cy="1863139"/>
          </a:xfrm>
          <a:prstGeom prst="rect">
            <a:avLst/>
          </a:prstGeom>
        </p:spPr>
      </p:pic>
      <p:pic>
        <p:nvPicPr>
          <p:cNvPr id="7" name=""/>
          <p:cNvPicPr>
            <a:picLocks noChangeAspect="1"/>
          </p:cNvPicPr>
          <p:nvPr/>
        </p:nvPicPr>
        <p:blipFill rotWithShape="1">
          <a:blip r:embed="rId5"/>
          <a:stretch>
            <a:fillRect/>
          </a:stretch>
        </p:blipFill>
        <p:spPr>
          <a:xfrm>
            <a:off x="5046646" y="3429000"/>
            <a:ext cx="2573353" cy="1872207"/>
          </a:xfrm>
          <a:prstGeom prst="rect">
            <a:avLst/>
          </a:prstGeom>
        </p:spPr>
      </p:pic>
      <p:sp>
        <p:nvSpPr>
          <p:cNvPr id="8" name=""/>
          <p:cNvSpPr txBox="1"/>
          <p:nvPr/>
        </p:nvSpPr>
        <p:spPr>
          <a:xfrm>
            <a:off x="1643336" y="1430227"/>
            <a:ext cx="8892988" cy="4663068"/>
          </a:xfrm>
          <a:prstGeom prst="rect">
            <a:avLst/>
          </a:prstGeom>
          <a:solidFill>
            <a:srgbClr val="0000ff"/>
          </a:solidFill>
          <a:ln w="9525" cap="flat" cmpd="sng" algn="ctr">
            <a:noFill/>
            <a:prstDash val="solid"/>
            <a:round/>
          </a:ln>
        </p:spPr>
        <p:txBody>
          <a:bodyPr vert="horz" wrap="square" lIns="91440" tIns="45720" rIns="91440" bIns="45720" anchor="t">
            <a:spAutoFit/>
          </a:bodyPr>
          <a:lstStyle/>
          <a:p>
            <a:pPr marL="0" lvl="0" indent="0" algn="ctr" rtl="0" eaLnBrk="1" latinLnBrk="1" hangingPunct="1">
              <a:lnSpc>
                <a:spcPct val="100000"/>
              </a:lnSpc>
              <a:spcBef>
                <a:spcPct val="0"/>
              </a:spcBef>
              <a:spcAft>
                <a:spcPct val="0"/>
              </a:spcAft>
              <a:buNone/>
              <a:defRPr/>
            </a:pPr>
            <a:endPar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endParaRPr>
          </a:p>
          <a:p>
            <a:pPr marL="0" lvl="0" indent="0" algn="ctr" rtl="0" eaLnBrk="1" latinLnBrk="1" hangingPunct="1">
              <a:lnSpc>
                <a:spcPct val="100000"/>
              </a:lnSpc>
              <a:spcBef>
                <a:spcPct val="0"/>
              </a:spcBef>
              <a:spcAft>
                <a:spcPct val="0"/>
              </a:spcAft>
              <a:buNone/>
              <a:defRPr/>
            </a:pPr>
            <a:endPar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endParaRPr>
          </a:p>
          <a:p>
            <a:pPr marL="0" lvl="0" indent="0"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rPr>
              <a:t>         참여      </a:t>
            </a:r>
            <a:endPar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endParaRPr>
          </a:p>
          <a:p>
            <a:pPr marL="0" lvl="0" indent="0" algn="ctr" rtl="0" eaLnBrk="1" latinLnBrk="1" hangingPunct="1">
              <a:lnSpc>
                <a:spcPct val="100000"/>
              </a:lnSpc>
              <a:spcBef>
                <a:spcPct val="0"/>
              </a:spcBef>
              <a:spcAft>
                <a:spcPct val="0"/>
              </a:spcAft>
              <a:buNone/>
              <a:defRPr/>
            </a:pPr>
            <a:endPar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endParaRPr>
          </a:p>
          <a:p>
            <a:pPr marL="0" lvl="0" indent="0" algn="ctr" rtl="0" eaLnBrk="1" latinLnBrk="1" hangingPunct="1">
              <a:lnSpc>
                <a:spcPct val="100000"/>
              </a:lnSpc>
              <a:spcBef>
                <a:spcPct val="0"/>
              </a:spcBef>
              <a:spcAft>
                <a:spcPct val="0"/>
              </a:spcAft>
              <a:buNone/>
              <a:defRPr/>
            </a:pPr>
            <a:r>
              <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rPr>
              <a:t> </a:t>
            </a:r>
            <a:endParaRPr xmlns:mc="http://schemas.openxmlformats.org/markup-compatibility/2006" xmlns:hp="http://schemas.haansoft.com/office/presentation/8.0" kumimoji="1" lang="ko-KR" altLang="en-US" sz="6000" b="0" i="0" baseline="0" mc:Ignorable="hp" hp:hslEmbossed="0">
              <a:solidFill>
                <a:srgbClr val="ffff00">
                  <a:alpha val="100000"/>
                </a:srgbClr>
              </a:solidFill>
              <a:latin typeface="a로케트"/>
              <a:ea typeface="a로케트"/>
            </a:endParaRPr>
          </a:p>
        </p:txBody>
      </p:sp>
      <p:sp>
        <p:nvSpPr>
          <p:cNvPr id="9" name=""/>
          <p:cNvSpPr txBox="1"/>
          <p:nvPr/>
        </p:nvSpPr>
        <p:spPr>
          <a:xfrm>
            <a:off x="5351748" y="3429000"/>
            <a:ext cx="3816424" cy="904111"/>
          </a:xfrm>
          <a:prstGeom prst="rect">
            <a:avLst/>
          </a:prstGeom>
        </p:spPr>
        <p:txBody>
          <a:bodyPr wrap="square">
            <a:spAutoFit/>
          </a:bodyPr>
          <a:p>
            <a:pPr>
              <a:defRPr/>
            </a:pPr>
            <a:r>
              <a:rPr lang="en-US" altLang="ko-KR" sz="5400">
                <a:solidFill>
                  <a:schemeClr val="bg1"/>
                </a:solidFill>
                <a:latin typeface="a로케트"/>
                <a:ea typeface="a로케트"/>
              </a:rPr>
              <a:t>(feat.</a:t>
            </a:r>
            <a:r>
              <a:rPr lang="ko-KR" altLang="en-US" sz="5400">
                <a:solidFill>
                  <a:srgbClr val="ffff00"/>
                </a:solidFill>
                <a:latin typeface="a로케트"/>
                <a:ea typeface="a로케트"/>
              </a:rPr>
              <a:t>연대</a:t>
            </a:r>
            <a:r>
              <a:rPr lang="en-US" altLang="ko-KR" sz="5400">
                <a:solidFill>
                  <a:schemeClr val="bg1"/>
                </a:solidFill>
                <a:latin typeface="a로케트"/>
                <a:ea typeface="a로케트"/>
              </a:rPr>
              <a:t>)</a:t>
            </a:r>
            <a:endParaRPr lang="en-US" altLang="ko-KR" sz="5400">
              <a:solidFill>
                <a:schemeClr val="bg1"/>
              </a:solidFill>
              <a:latin typeface="a로케트"/>
              <a:ea typeface="a로케트"/>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1" animBg="1"/>
    </p:bldLst>
  </p:timing>
</p:sld>
</file>

<file path=ppt/slides/slide1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a:pPr>
            <a:r>
              <a:rPr lang="ko-KR" altLang="en-US">
                <a:solidFill>
                  <a:schemeClr val="lt1"/>
                </a:solidFill>
                <a:latin typeface="a로케트"/>
                <a:ea typeface="a로케트"/>
              </a:rPr>
              <a:t>프랑스</a:t>
            </a:r>
            <a:r>
              <a:rPr lang="ko-KR" altLang="en-US">
                <a:solidFill>
                  <a:srgbClr val="ffff00"/>
                </a:solidFill>
                <a:latin typeface="a로케트"/>
                <a:ea typeface="a로케트"/>
              </a:rPr>
              <a:t>지식인 </a:t>
            </a:r>
            <a:r>
              <a:rPr lang="en-US" altLang="ko-KR">
                <a:solidFill>
                  <a:schemeClr val="lt1"/>
                </a:solidFill>
                <a:latin typeface="a로케트"/>
                <a:ea typeface="a로케트"/>
              </a:rPr>
              <a:t>3</a:t>
            </a:r>
            <a:r>
              <a:rPr lang="ko-KR" altLang="en-US">
                <a:solidFill>
                  <a:schemeClr val="lt1"/>
                </a:solidFill>
                <a:latin typeface="a로케트"/>
                <a:ea typeface="a로케트"/>
              </a:rPr>
              <a:t>대 덕목</a:t>
            </a:r>
            <a:endParaRPr lang="ko-KR" altLang="en-US">
              <a:solidFill>
                <a:schemeClr val="lt1"/>
              </a:solidFill>
              <a:latin typeface="a로케트"/>
              <a:ea typeface="a로케트"/>
            </a:endParaRPr>
          </a:p>
        </p:txBody>
      </p:sp>
      <p:sp>
        <p:nvSpPr>
          <p:cNvPr id="3" name="내용 개체 틀 2"/>
          <p:cNvSpPr>
            <a:spLocks noGrp="1"/>
          </p:cNvSpPr>
          <p:nvPr>
            <p:ph idx="1"/>
          </p:nvPr>
        </p:nvSpPr>
        <p:spPr/>
        <p:txBody>
          <a:bodyPr>
            <a:noAutofit/>
          </a:bodyPr>
          <a:lstStyle/>
          <a:p>
            <a:pPr algn="just">
              <a:lnSpc>
                <a:spcPct val="160000"/>
              </a:lnSpc>
              <a:defRPr/>
            </a:pPr>
            <a:r>
              <a:rPr xmlns:mc="http://schemas.openxmlformats.org/markup-compatibility/2006" xmlns:hp="http://schemas.haansoft.com/office/presentation/8.0" lang="ko-KR" altLang="en-US" sz="4400" b="1" i="0" u="none" strike="noStrike" mc:Ignorable="hp" hp:hslEmbossed="0">
                <a:solidFill>
                  <a:srgbClr val="ffff00"/>
                </a:solidFill>
                <a:latin typeface="칠곡할매 이원순체"/>
                <a:ea typeface="칠곡할매 이원순체"/>
              </a:rPr>
              <a:t>똘</a:t>
            </a:r>
            <a:r>
              <a:rPr xmlns:mc="http://schemas.openxmlformats.org/markup-compatibility/2006" xmlns:hp="http://schemas.haansoft.com/office/presentation/8.0" sz="4400" b="1" i="0" u="none" strike="noStrike" mc:Ignorable="hp" hp:hslEmbossed="0">
                <a:solidFill>
                  <a:srgbClr val="ffff00"/>
                </a:solidFill>
                <a:latin typeface="칠곡할매 이원순체"/>
                <a:ea typeface="칠곡할매 이원순체"/>
              </a:rPr>
              <a:t>레랑스</a:t>
            </a:r>
            <a:r>
              <a:rPr xmlns:mc="http://schemas.openxmlformats.org/markup-compatibility/2006" xmlns:hp="http://schemas.haansoft.com/office/presentation/8.0" lang="EN-US" sz="4400" b="1" i="0" u="none" strike="noStrike" mc:Ignorable="hp" hp:hslEmbossed="0">
                <a:solidFill>
                  <a:srgbClr val="ffff00"/>
                </a:solidFill>
                <a:latin typeface="칠곡할매 이원순체"/>
                <a:ea typeface="칠곡할매 이원순체"/>
              </a:rPr>
              <a:t>(tolérance, </a:t>
            </a:r>
            <a:r>
              <a:rPr xmlns:mc="http://schemas.openxmlformats.org/markup-compatibility/2006" xmlns:hp="http://schemas.haansoft.com/office/presentation/8.0" sz="4400" b="1" i="0" u="none" strike="noStrike" mc:Ignorable="hp" hp:hslEmbossed="0">
                <a:solidFill>
                  <a:srgbClr val="ffff00"/>
                </a:solidFill>
                <a:latin typeface="칠곡할매 이원순체"/>
                <a:ea typeface="칠곡할매 이원순체"/>
              </a:rPr>
              <a:t>관용</a:t>
            </a:r>
            <a:r>
              <a:rPr xmlns:mc="http://schemas.openxmlformats.org/markup-compatibility/2006" xmlns:hp="http://schemas.haansoft.com/office/presentation/8.0" lang="EN-US" sz="4400" b="1" i="0" u="none" strike="noStrike" mc:Ignorable="hp" hp:hslEmbossed="0">
                <a:solidFill>
                  <a:srgbClr val="ffff00"/>
                </a:solidFill>
                <a:latin typeface="칠곡할매 이원순체"/>
                <a:ea typeface="칠곡할매 이원순체"/>
              </a:rPr>
              <a:t>)</a:t>
            </a:r>
            <a:endParaRPr xmlns:mc="http://schemas.openxmlformats.org/markup-compatibility/2006" xmlns:hp="http://schemas.haansoft.com/office/presentation/8.0" lang="EN-US" sz="4400" b="1" i="0" u="none" strike="noStrike" mc:Ignorable="hp" hp:hslEmbossed="0">
              <a:solidFill>
                <a:srgbClr val="ffff00"/>
              </a:solidFill>
              <a:latin typeface="칠곡할매 이원순체"/>
              <a:ea typeface="칠곡할매 이원순체"/>
            </a:endParaRPr>
          </a:p>
          <a:p>
            <a:pPr algn="just">
              <a:lnSpc>
                <a:spcPct val="160000"/>
              </a:lnSpc>
              <a:defRPr/>
            </a:pPr>
            <a:r>
              <a:rPr xmlns:mc="http://schemas.openxmlformats.org/markup-compatibility/2006" xmlns:hp="http://schemas.haansoft.com/office/presentation/8.0" sz="4400" b="1" i="0" u="none" strike="noStrike" mc:Ignorable="hp" hp:hslEmbossed="0">
                <a:solidFill>
                  <a:schemeClr val="bg1"/>
                </a:solidFill>
                <a:latin typeface="칠곡할매 이원순체"/>
                <a:ea typeface="칠곡할매 이원순체"/>
              </a:rPr>
              <a:t>앙가주망</a:t>
            </a:r>
            <a:r>
              <a:rPr xmlns:mc="http://schemas.openxmlformats.org/markup-compatibility/2006" xmlns:hp="http://schemas.haansoft.com/office/presentation/8.0" lang="EN-US" sz="4400" b="1" i="0" u="none" strike="noStrike" mc:Ignorable="hp" hp:hslEmbossed="0">
                <a:solidFill>
                  <a:schemeClr val="bg1"/>
                </a:solidFill>
                <a:latin typeface="칠곡할매 이원순체"/>
                <a:ea typeface="칠곡할매 이원순체"/>
              </a:rPr>
              <a:t>(engagement, </a:t>
            </a:r>
            <a:r>
              <a:rPr xmlns:mc="http://schemas.openxmlformats.org/markup-compatibility/2006" xmlns:hp="http://schemas.haansoft.com/office/presentation/8.0" sz="4400" b="1" i="0" u="none" strike="noStrike" mc:Ignorable="hp" hp:hslEmbossed="0">
                <a:solidFill>
                  <a:schemeClr val="bg1"/>
                </a:solidFill>
                <a:latin typeface="칠곡할매 이원순체"/>
                <a:ea typeface="칠곡할매 이원순체"/>
              </a:rPr>
              <a:t>사회 참여</a:t>
            </a:r>
            <a:r>
              <a:rPr xmlns:mc="http://schemas.openxmlformats.org/markup-compatibility/2006" xmlns:hp="http://schemas.haansoft.com/office/presentation/8.0" lang="EN-US" sz="4400" b="1" i="0" u="none" strike="noStrike" mc:Ignorable="hp" hp:hslEmbossed="0">
                <a:solidFill>
                  <a:schemeClr val="bg1"/>
                </a:solidFill>
                <a:latin typeface="칠곡할매 이원순체"/>
                <a:ea typeface="칠곡할매 이원순체"/>
              </a:rPr>
              <a:t>)</a:t>
            </a:r>
            <a:endParaRPr xmlns:mc="http://schemas.openxmlformats.org/markup-compatibility/2006" xmlns:hp="http://schemas.haansoft.com/office/presentation/8.0" lang="EN-US" sz="4400" b="1" i="0" u="none" strike="noStrike" mc:Ignorable="hp" hp:hslEmbossed="0">
              <a:solidFill>
                <a:schemeClr val="bg1"/>
              </a:solidFill>
              <a:latin typeface="칠곡할매 이원순체"/>
              <a:ea typeface="칠곡할매 이원순체"/>
            </a:endParaRPr>
          </a:p>
          <a:p>
            <a:pPr algn="just">
              <a:lnSpc>
                <a:spcPct val="160000"/>
              </a:lnSpc>
              <a:defRPr/>
            </a:pPr>
            <a:r>
              <a:rPr xmlns:mc="http://schemas.openxmlformats.org/markup-compatibility/2006" xmlns:hp="http://schemas.haansoft.com/office/presentation/8.0" sz="4400" b="1" i="0" u="none" strike="noStrike" mc:Ignorable="hp" hp:hslEmbossed="0">
                <a:solidFill>
                  <a:schemeClr val="bg1"/>
                </a:solidFill>
                <a:latin typeface="칠곡할매 이원순체"/>
                <a:ea typeface="칠곡할매 이원순체"/>
              </a:rPr>
              <a:t>솔리다리테</a:t>
            </a:r>
            <a:r>
              <a:rPr xmlns:mc="http://schemas.openxmlformats.org/markup-compatibility/2006" xmlns:hp="http://schemas.haansoft.com/office/presentation/8.0" lang="EN-US" sz="4400" b="1" i="0" u="none" strike="noStrike" mc:Ignorable="hp" hp:hslEmbossed="0">
                <a:solidFill>
                  <a:schemeClr val="bg1"/>
                </a:solidFill>
                <a:latin typeface="칠곡할매 이원순체"/>
                <a:ea typeface="칠곡할매 이원순체"/>
              </a:rPr>
              <a:t>(solidarité, </a:t>
            </a:r>
            <a:r>
              <a:rPr xmlns:mc="http://schemas.openxmlformats.org/markup-compatibility/2006" xmlns:hp="http://schemas.haansoft.com/office/presentation/8.0" sz="4400" b="1" i="0" u="none" strike="noStrike" mc:Ignorable="hp" hp:hslEmbossed="0">
                <a:solidFill>
                  <a:schemeClr val="bg1"/>
                </a:solidFill>
                <a:latin typeface="칠곡할매 이원순체"/>
                <a:ea typeface="칠곡할매 이원순체"/>
              </a:rPr>
              <a:t>연대 의식</a:t>
            </a:r>
            <a:r>
              <a:rPr xmlns:mc="http://schemas.openxmlformats.org/markup-compatibility/2006" xmlns:hp="http://schemas.haansoft.com/office/presentation/8.0" lang="EN-US" sz="4400" b="1" i="0" u="none" strike="noStrike" mc:Ignorable="hp" hp:hslEmbossed="0">
                <a:solidFill>
                  <a:schemeClr val="bg1"/>
                </a:solidFill>
                <a:latin typeface="칠곡할매 이원순체"/>
                <a:ea typeface="칠곡할매 이원순체"/>
              </a:rPr>
              <a:t>)</a:t>
            </a:r>
            <a:endParaRPr xmlns:mc="http://schemas.openxmlformats.org/markup-compatibility/2006" xmlns:hp="http://schemas.haansoft.com/office/presentation/8.0" lang="EN-US" sz="4400" b="1" i="0" u="none" strike="noStrike" mc:Ignorable="hp" hp:hslEmbossed="0">
              <a:solidFill>
                <a:schemeClr val="bg1"/>
              </a:solidFill>
              <a:latin typeface="칠곡할매 이원순체"/>
              <a:ea typeface="칠곡할매 이원순체"/>
            </a:endParaRPr>
          </a:p>
        </p:txBody>
      </p:sp>
      <p:sp>
        <p:nvSpPr>
          <p:cNvPr id="4" name=""/>
          <p:cNvSpPr txBox="1"/>
          <p:nvPr/>
        </p:nvSpPr>
        <p:spPr>
          <a:xfrm>
            <a:off x="848358" y="588875"/>
            <a:ext cx="3420380" cy="756185"/>
          </a:xfrm>
          <a:prstGeom prst="rect">
            <a:avLst/>
          </a:prstGeom>
          <a:solidFill>
            <a:srgbClr val="000000"/>
          </a:solidFill>
        </p:spPr>
        <p:txBody>
          <a:bodyPr wrap="square">
            <a:spAutoFit/>
          </a:bodyPr>
          <a:p>
            <a:pPr algn="ctr">
              <a:defRPr/>
            </a:pPr>
            <a:r>
              <a:rPr lang="ko-KR" altLang="en-US" sz="4400">
                <a:solidFill>
                  <a:schemeClr val="bg1"/>
                </a:solidFill>
                <a:latin typeface="a로케트"/>
                <a:ea typeface="a로케트"/>
              </a:rPr>
              <a:t>민주시민</a:t>
            </a:r>
            <a:endParaRPr lang="ko-KR" altLang="en-US" sz="4400">
              <a:solidFill>
                <a:schemeClr val="bg1"/>
              </a:solidFill>
              <a:latin typeface="a로케트"/>
              <a:ea typeface="a로케트"/>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3" name="내용 개체 틀 2"/>
          <p:cNvPicPr>
            <a:picLocks noGrp="1" noChangeAspect="1"/>
          </p:cNvPicPr>
          <p:nvPr>
            <p:ph idx="1"/>
          </p:nvPr>
        </p:nvPicPr>
        <p:blipFill rotWithShape="1">
          <a:blip r:embed="rId2"/>
          <a:stretch>
            <a:fillRect/>
          </a:stretch>
        </p:blipFill>
        <p:spPr>
          <a:xfrm>
            <a:off x="1954640" y="584684"/>
            <a:ext cx="8283431" cy="5148572"/>
          </a:xfrm>
          <a:prstGeom prst="rect">
            <a:avLst/>
          </a:prstGeom>
        </p:spPr>
      </p:pic>
      <p:pic>
        <p:nvPicPr>
          <p:cNvPr id="4" name="그림 3"/>
          <p:cNvPicPr>
            <a:picLocks noChangeAspect="1"/>
          </p:cNvPicPr>
          <p:nvPr/>
        </p:nvPicPr>
        <p:blipFill rotWithShape="1">
          <a:blip r:embed="rId3"/>
          <a:stretch>
            <a:fillRect/>
          </a:stretch>
        </p:blipFill>
        <p:spPr>
          <a:xfrm>
            <a:off x="3922997" y="0"/>
            <a:ext cx="434600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액자 28"/>
          <p:cNvSpPr/>
          <p:nvPr/>
        </p:nvSpPr>
        <p:spPr>
          <a:xfrm>
            <a:off x="1883771" y="349518"/>
            <a:ext cx="1940061" cy="632356"/>
          </a:xfrm>
          <a:prstGeom prst="frame">
            <a:avLst>
              <a:gd name="adj1" fmla="val 12500"/>
            </a:avLst>
          </a:prstGeom>
          <a:solidFill>
            <a:srgbClr val="30A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en-US" altLang="ko-KR">
                <a:solidFill>
                  <a:schemeClr val="tx1"/>
                </a:solidFill>
              </a:rPr>
              <a:t>        </a:t>
            </a:r>
            <a:endParaRPr lang="ko-KR" altLang="en-US">
              <a:solidFill>
                <a:schemeClr val="tx1"/>
              </a:solidFill>
            </a:endParaRPr>
          </a:p>
        </p:txBody>
      </p:sp>
      <p:sp>
        <p:nvSpPr>
          <p:cNvPr id="5" name="TextBox 29"/>
          <p:cNvSpPr txBox="1"/>
          <p:nvPr/>
        </p:nvSpPr>
        <p:spPr>
          <a:xfrm>
            <a:off x="2135561" y="404665"/>
            <a:ext cx="1608315" cy="461665"/>
          </a:xfrm>
          <a:prstGeom prst="rect">
            <a:avLst/>
          </a:prstGeom>
          <a:noFill/>
        </p:spPr>
        <p:txBody>
          <a:bodyPr wrap="square">
            <a:spAutoFit/>
          </a:bodyPr>
          <a:lstStyle/>
          <a:p>
            <a:pPr lvl="0">
              <a:defRPr lang="ko-KR" altLang="en-US"/>
            </a:pPr>
            <a:r>
              <a:rPr lang="ko-KR" altLang="en-US" sz="2400" b="1" spc="605">
                <a:solidFill>
                  <a:schemeClr val="bg1"/>
                </a:solidFill>
              </a:rPr>
              <a:t>신동민</a:t>
            </a:r>
          </a:p>
        </p:txBody>
      </p:sp>
      <p:sp>
        <p:nvSpPr>
          <p:cNvPr id="6" name="직사각형 30"/>
          <p:cNvSpPr/>
          <p:nvPr/>
        </p:nvSpPr>
        <p:spPr>
          <a:xfrm>
            <a:off x="3878736" y="390805"/>
            <a:ext cx="925179" cy="538060"/>
          </a:xfrm>
          <a:prstGeom prst="rect">
            <a:avLst/>
          </a:prstGeom>
          <a:solidFill>
            <a:srgbClr val="30A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7" name="TextBox 31"/>
          <p:cNvSpPr txBox="1"/>
          <p:nvPr/>
        </p:nvSpPr>
        <p:spPr>
          <a:xfrm>
            <a:off x="3935761" y="404664"/>
            <a:ext cx="1120461" cy="400110"/>
          </a:xfrm>
          <a:prstGeom prst="rect">
            <a:avLst/>
          </a:prstGeom>
          <a:noFill/>
        </p:spPr>
        <p:txBody>
          <a:bodyPr wrap="square">
            <a:spAutoFit/>
          </a:bodyPr>
          <a:lstStyle/>
          <a:p>
            <a:pPr lvl="0">
              <a:defRPr lang="ko-KR" altLang="en-US"/>
            </a:pPr>
            <a:r>
              <a:rPr lang="ko-KR" altLang="en-US" sz="2000" b="1" spc="605">
                <a:solidFill>
                  <a:schemeClr val="bg1"/>
                </a:solidFill>
              </a:rPr>
              <a:t>검색</a:t>
            </a:r>
          </a:p>
        </p:txBody>
      </p:sp>
      <p:sp>
        <p:nvSpPr>
          <p:cNvPr id="9" name="TextBox 8"/>
          <p:cNvSpPr txBox="1"/>
          <p:nvPr/>
        </p:nvSpPr>
        <p:spPr>
          <a:xfrm>
            <a:off x="4631668" y="1160747"/>
            <a:ext cx="6742348" cy="5161947"/>
          </a:xfrm>
          <a:prstGeom prst="rect">
            <a:avLst/>
          </a:prstGeom>
        </p:spPr>
        <p:txBody>
          <a:bodyPr wrap="square">
            <a:spAutoFit/>
          </a:bodyPr>
          <a:lstStyle/>
          <a:p>
            <a:pPr>
              <a:lnSpc>
                <a:spcPct val="150000"/>
              </a:lnSpc>
              <a:defRPr/>
            </a:pPr>
            <a:r>
              <a:rPr lang="ko-KR" altLang="en-US" sz="5400">
                <a:solidFill>
                  <a:srgbClr val="FFFF00"/>
                </a:solidFill>
                <a:latin typeface="나눔손글씨 장미체"/>
                <a:ea typeface="나눔손글씨 장미체"/>
              </a:rPr>
              <a:t>역사교사</a:t>
            </a:r>
            <a:r>
              <a:rPr lang="ko-KR" altLang="en-US" sz="5400">
                <a:solidFill>
                  <a:schemeClr val="bg1"/>
                </a:solidFill>
                <a:latin typeface="나눔손글씨 장미체"/>
                <a:ea typeface="나눔손글씨 장미체"/>
              </a:rPr>
              <a:t> 신동민</a:t>
            </a:r>
          </a:p>
          <a:p>
            <a:pPr>
              <a:lnSpc>
                <a:spcPct val="150000"/>
              </a:lnSpc>
              <a:defRPr/>
            </a:pPr>
            <a:r>
              <a:rPr lang="ko-KR" altLang="en-US" sz="2400">
                <a:solidFill>
                  <a:schemeClr val="tx1">
                    <a:lumMod val="40000"/>
                    <a:lumOff val="60000"/>
                  </a:schemeClr>
                </a:solidFill>
                <a:latin typeface="나눔손글씨 장미체"/>
                <a:ea typeface="나눔손글씨 장미체"/>
              </a:rPr>
              <a:t>소속</a:t>
            </a:r>
            <a:r>
              <a:rPr lang="ko-KR" altLang="en-US" sz="2400">
                <a:solidFill>
                  <a:schemeClr val="bg1"/>
                </a:solidFill>
                <a:latin typeface="나눔손글씨 장미체"/>
                <a:ea typeface="나눔손글씨 장미체"/>
              </a:rPr>
              <a:t> </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 공립 수지 고등학교</a:t>
            </a:r>
          </a:p>
          <a:p>
            <a:pPr>
              <a:lnSpc>
                <a:spcPct val="150000"/>
              </a:lnSpc>
              <a:defRPr/>
            </a:pPr>
            <a:r>
              <a:rPr lang="ko-KR" altLang="en-US" sz="2400">
                <a:solidFill>
                  <a:schemeClr val="tx1">
                    <a:lumMod val="40000"/>
                    <a:lumOff val="60000"/>
                  </a:schemeClr>
                </a:solidFill>
                <a:latin typeface="나눔손글씨 장미체"/>
                <a:ea typeface="나눔손글씨 장미체"/>
              </a:rPr>
              <a:t>취  미 </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 농구</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 역사</a:t>
            </a:r>
            <a:r>
              <a:rPr lang="en-US" altLang="ko-KR" sz="2400">
                <a:solidFill>
                  <a:schemeClr val="bg1"/>
                </a:solidFill>
                <a:latin typeface="나눔손글씨 장미체"/>
                <a:ea typeface="나눔손글씨 장미체"/>
              </a:rPr>
              <a:t>, </a:t>
            </a:r>
            <a:r>
              <a:rPr lang="ko-KR" altLang="en-US" sz="2400">
                <a:solidFill>
                  <a:schemeClr val="bg1"/>
                </a:solidFill>
                <a:latin typeface="나눔손글씨 장미체"/>
                <a:ea typeface="나눔손글씨 장미체"/>
              </a:rPr>
              <a:t>낙서하기</a:t>
            </a:r>
            <a:r>
              <a:rPr lang="en-US" altLang="ko-KR" sz="2400">
                <a:solidFill>
                  <a:schemeClr val="bg1"/>
                </a:solidFill>
                <a:latin typeface="나눔손글씨 장미체"/>
                <a:ea typeface="나눔손글씨 장미체"/>
              </a:rPr>
              <a:t>, </a:t>
            </a:r>
            <a:r>
              <a:rPr lang="ko-KR" altLang="en-US" sz="2400">
                <a:solidFill>
                  <a:schemeClr val="bg1"/>
                </a:solidFill>
                <a:latin typeface="나눔손글씨 장미체"/>
                <a:ea typeface="나눔손글씨 장미체"/>
              </a:rPr>
              <a:t>뛰기</a:t>
            </a:r>
          </a:p>
          <a:p>
            <a:pPr>
              <a:lnSpc>
                <a:spcPct val="150000"/>
              </a:lnSpc>
              <a:defRPr/>
            </a:pPr>
            <a:r>
              <a:rPr lang="ko-KR" altLang="en-US" sz="2400">
                <a:solidFill>
                  <a:schemeClr val="tx1">
                    <a:lumMod val="40000"/>
                    <a:lumOff val="60000"/>
                  </a:schemeClr>
                </a:solidFill>
                <a:latin typeface="나눔손글씨 장미체"/>
                <a:ea typeface="나눔손글씨 장미체"/>
              </a:rPr>
              <a:t>병역</a:t>
            </a:r>
            <a:r>
              <a:rPr lang="ko-KR" altLang="en-US" sz="2400">
                <a:solidFill>
                  <a:schemeClr val="bg1"/>
                </a:solidFill>
                <a:latin typeface="나눔손글씨 장미체"/>
                <a:ea typeface="나눔손글씨 장미체"/>
              </a:rPr>
              <a:t> </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 육군 </a:t>
            </a:r>
            <a:r>
              <a:rPr lang="en-US" altLang="ko-KR" sz="2400">
                <a:solidFill>
                  <a:schemeClr val="bg1"/>
                </a:solidFill>
                <a:latin typeface="나눔손글씨 장미체"/>
                <a:ea typeface="나눔손글씨 장미체"/>
              </a:rPr>
              <a:t>8</a:t>
            </a:r>
            <a:r>
              <a:rPr lang="ko-KR" altLang="en-US" sz="2400">
                <a:solidFill>
                  <a:schemeClr val="bg1"/>
                </a:solidFill>
                <a:latin typeface="나눔손글씨 장미체"/>
                <a:ea typeface="나눔손글씨 장미체"/>
              </a:rPr>
              <a:t>사단 병장 만기전역</a:t>
            </a:r>
          </a:p>
          <a:p>
            <a:pPr>
              <a:lnSpc>
                <a:spcPct val="150000"/>
              </a:lnSpc>
              <a:defRPr/>
            </a:pPr>
            <a:r>
              <a:rPr lang="ko-KR" altLang="en-US" sz="2400">
                <a:solidFill>
                  <a:schemeClr val="tx1">
                    <a:lumMod val="40000"/>
                    <a:lumOff val="60000"/>
                  </a:schemeClr>
                </a:solidFill>
                <a:latin typeface="나눔손글씨 장미체"/>
                <a:ea typeface="나눔손글씨 장미체"/>
              </a:rPr>
              <a:t>수업모토</a:t>
            </a:r>
            <a:r>
              <a:rPr lang="ko-KR" altLang="en-US" sz="2400">
                <a:solidFill>
                  <a:schemeClr val="bg1"/>
                </a:solidFill>
                <a:latin typeface="나눔손글씨 장미체"/>
                <a:ea typeface="나눔손글씨 장미체"/>
              </a:rPr>
              <a:t> </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 못하니까 해야 한다</a:t>
            </a:r>
            <a:r>
              <a:rPr lang="en-US" altLang="ko-KR" sz="2400">
                <a:solidFill>
                  <a:schemeClr val="bg1"/>
                </a:solidFill>
                <a:latin typeface="나눔손글씨 장미체"/>
                <a:ea typeface="나눔손글씨 장미체"/>
              </a:rPr>
              <a:t>.</a:t>
            </a:r>
          </a:p>
          <a:p>
            <a:pPr>
              <a:lnSpc>
                <a:spcPct val="150000"/>
              </a:lnSpc>
              <a:defRPr/>
            </a:pPr>
            <a:r>
              <a:rPr lang="ko-KR" altLang="en-US" sz="2400">
                <a:solidFill>
                  <a:schemeClr val="tx1">
                    <a:lumMod val="40000"/>
                    <a:lumOff val="60000"/>
                  </a:schemeClr>
                </a:solidFill>
                <a:latin typeface="나눔손글씨 장미체"/>
                <a:ea typeface="나눔손글씨 장미체"/>
              </a:rPr>
              <a:t>역사관 </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 </a:t>
            </a:r>
            <a:r>
              <a:rPr lang="ko-KR" altLang="en-US" sz="2400">
                <a:solidFill>
                  <a:srgbClr val="42C7F1"/>
                </a:solidFill>
                <a:latin typeface="나눔손글씨 장미체"/>
                <a:ea typeface="나눔손글씨 장미체"/>
              </a:rPr>
              <a:t>지금의 나</a:t>
            </a:r>
            <a:r>
              <a:rPr lang="ko-KR" altLang="en-US" sz="2400">
                <a:solidFill>
                  <a:schemeClr val="bg1"/>
                </a:solidFill>
                <a:latin typeface="나눔손글씨 장미체"/>
                <a:ea typeface="나눔손글씨 장미체"/>
              </a:rPr>
              <a:t>는 </a:t>
            </a:r>
            <a:r>
              <a:rPr lang="ko-KR" altLang="en-US" sz="2400">
                <a:solidFill>
                  <a:srgbClr val="FFFF00"/>
                </a:solidFill>
                <a:latin typeface="나눔손글씨 장미체"/>
                <a:ea typeface="나눔손글씨 장미체"/>
              </a:rPr>
              <a:t>과거의 나새끼</a:t>
            </a:r>
            <a:r>
              <a:rPr lang="ko-KR" altLang="en-US" sz="2400">
                <a:solidFill>
                  <a:schemeClr val="bg1"/>
                </a:solidFill>
                <a:latin typeface="나눔손글씨 장미체"/>
                <a:ea typeface="나눔손글씨 장미체"/>
              </a:rPr>
              <a:t>가 만들어 놓은 것이다</a:t>
            </a:r>
            <a:r>
              <a:rPr lang="en-US" altLang="ko-KR" sz="2400">
                <a:solidFill>
                  <a:schemeClr val="bg1"/>
                </a:solidFill>
                <a:latin typeface="나눔손글씨 장미체"/>
                <a:ea typeface="나눔손글씨 장미체"/>
              </a:rPr>
              <a:t>.</a:t>
            </a:r>
          </a:p>
          <a:p>
            <a:pPr>
              <a:lnSpc>
                <a:spcPct val="150000"/>
              </a:lnSpc>
              <a:defRPr/>
            </a:pPr>
            <a:r>
              <a:rPr lang="ko-KR" altLang="en-US" sz="2400">
                <a:solidFill>
                  <a:schemeClr val="tx1">
                    <a:lumMod val="40000"/>
                    <a:lumOff val="60000"/>
                  </a:schemeClr>
                </a:solidFill>
                <a:latin typeface="나눔손글씨 장미체"/>
                <a:ea typeface="나눔손글씨 장미체"/>
              </a:rPr>
              <a:t>동아시아사 가르쳐본 경험</a:t>
            </a:r>
            <a:r>
              <a:rPr lang="ko-KR" altLang="en-US" sz="2400">
                <a:solidFill>
                  <a:schemeClr val="bg1"/>
                </a:solidFill>
                <a:latin typeface="나눔손글씨 장미체"/>
                <a:ea typeface="나눔손글씨 장미체"/>
              </a:rPr>
              <a:t> </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 ㅈㅅ</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ㅎㅎ</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 그러나</a:t>
            </a:r>
            <a:r>
              <a:rPr lang="en-US" altLang="ko-KR" sz="2400">
                <a:solidFill>
                  <a:schemeClr val="bg1"/>
                </a:solidFill>
                <a:latin typeface="나눔손글씨 장미체"/>
                <a:ea typeface="나눔손글씨 장미체"/>
              </a:rPr>
              <a:t>...</a:t>
            </a:r>
          </a:p>
          <a:p>
            <a:pPr>
              <a:lnSpc>
                <a:spcPct val="150000"/>
              </a:lnSpc>
              <a:defRPr/>
            </a:pPr>
            <a:r>
              <a:rPr lang="ko-KR" altLang="en-US" sz="2400">
                <a:solidFill>
                  <a:schemeClr val="tx1">
                    <a:lumMod val="40000"/>
                    <a:lumOff val="60000"/>
                  </a:schemeClr>
                </a:solidFill>
                <a:latin typeface="나눔손글씨 장미체"/>
                <a:ea typeface="나눔손글씨 장미체"/>
              </a:rPr>
              <a:t>올 </a:t>
            </a:r>
            <a:r>
              <a:rPr lang="en-US" altLang="ko-KR" sz="2400">
                <a:solidFill>
                  <a:schemeClr val="tx1">
                    <a:lumMod val="40000"/>
                    <a:lumOff val="60000"/>
                  </a:schemeClr>
                </a:solidFill>
                <a:latin typeface="나눔손글씨 장미체"/>
                <a:ea typeface="나눔손글씨 장미체"/>
              </a:rPr>
              <a:t>1</a:t>
            </a:r>
            <a:r>
              <a:rPr lang="ko-KR" altLang="en-US" sz="2400">
                <a:solidFill>
                  <a:schemeClr val="tx1">
                    <a:lumMod val="40000"/>
                    <a:lumOff val="60000"/>
                  </a:schemeClr>
                </a:solidFill>
                <a:latin typeface="나눔손글씨 장미체"/>
                <a:ea typeface="나눔손글씨 장미체"/>
              </a:rPr>
              <a:t>년의 목표 </a:t>
            </a:r>
            <a:r>
              <a:rPr lang="en-US" altLang="ko-KR" sz="2400">
                <a:solidFill>
                  <a:schemeClr val="bg1"/>
                </a:solidFill>
                <a:latin typeface="나눔손글씨 장미체"/>
                <a:ea typeface="나눔손글씨 장미체"/>
              </a:rPr>
              <a:t>-</a:t>
            </a:r>
            <a:r>
              <a:rPr lang="ko-KR" altLang="en-US" sz="2400">
                <a:solidFill>
                  <a:schemeClr val="bg1"/>
                </a:solidFill>
                <a:latin typeface="나눔손글씨 장미체"/>
                <a:ea typeface="나눔손글씨 장미체"/>
              </a:rPr>
              <a:t> 지적으로 </a:t>
            </a:r>
            <a:r>
              <a:rPr lang="ko-KR" altLang="en-US" sz="2400">
                <a:solidFill>
                  <a:srgbClr val="FF0000"/>
                </a:solidFill>
                <a:latin typeface="나눔손글씨 장미체"/>
                <a:ea typeface="나눔손글씨 장미체"/>
              </a:rPr>
              <a:t>섹시</a:t>
            </a:r>
            <a:r>
              <a:rPr lang="ko-KR" altLang="en-US" sz="2400">
                <a:solidFill>
                  <a:schemeClr val="bg1"/>
                </a:solidFill>
                <a:latin typeface="나눔손글씨 장미체"/>
                <a:ea typeface="나눔손글씨 장미체"/>
              </a:rPr>
              <a:t>한 사람이 되어보자</a:t>
            </a:r>
          </a:p>
        </p:txBody>
      </p:sp>
      <p:pic>
        <p:nvPicPr>
          <p:cNvPr id="10" name="그림 9"/>
          <p:cNvPicPr>
            <a:picLocks noChangeAspect="1"/>
          </p:cNvPicPr>
          <p:nvPr/>
        </p:nvPicPr>
        <p:blipFill rotWithShape="1">
          <a:blip r:embed="rId2"/>
          <a:stretch>
            <a:fillRect/>
          </a:stretch>
        </p:blipFill>
        <p:spPr>
          <a:xfrm>
            <a:off x="908737" y="1300452"/>
            <a:ext cx="3615321" cy="4820429"/>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a:defRPr/>
            </a:pPr>
            <a:r>
              <a:rPr lang="ko-KR" altLang="en-US"/>
              <a:t/>
            </a:r>
            <a:endParaRPr lang="ko-KR" altLang="en-US"/>
          </a:p>
        </p:txBody>
      </p:sp>
      <p:pic>
        <p:nvPicPr>
          <p:cNvPr id="3" name="내용 개체 틀 2"/>
          <p:cNvPicPr>
            <a:picLocks noGrp="1" noChangeAspect="1"/>
          </p:cNvPicPr>
          <p:nvPr>
            <p:ph idx="1"/>
          </p:nvPr>
        </p:nvPicPr>
        <p:blipFill rotWithShape="1">
          <a:blip r:embed="rId2"/>
          <a:stretch>
            <a:fillRect/>
          </a:stretch>
        </p:blipFill>
        <p:spPr>
          <a:xfrm>
            <a:off x="1524000" y="0"/>
            <a:ext cx="4223792" cy="2862276"/>
          </a:xfrm>
          <a:prstGeom prst="rect">
            <a:avLst/>
          </a:prstGeom>
        </p:spPr>
      </p:pic>
      <p:pic>
        <p:nvPicPr>
          <p:cNvPr id="4" name="그림 3"/>
          <p:cNvPicPr>
            <a:picLocks noChangeAspect="1"/>
          </p:cNvPicPr>
          <p:nvPr/>
        </p:nvPicPr>
        <p:blipFill rotWithShape="1">
          <a:blip r:embed="rId3"/>
          <a:stretch>
            <a:fillRect/>
          </a:stretch>
        </p:blipFill>
        <p:spPr>
          <a:xfrm>
            <a:off x="5724649" y="0"/>
            <a:ext cx="4991695" cy="6858000"/>
          </a:xfrm>
          <a:prstGeom prst="rect">
            <a:avLst/>
          </a:prstGeom>
        </p:spPr>
      </p:pic>
      <p:pic>
        <p:nvPicPr>
          <p:cNvPr id="5" name="그림 4"/>
          <p:cNvPicPr>
            <a:picLocks noChangeAspect="1"/>
          </p:cNvPicPr>
          <p:nvPr/>
        </p:nvPicPr>
        <p:blipFill rotWithShape="1">
          <a:blip r:embed="rId4"/>
          <a:srcRect r="2350"/>
          <a:stretch>
            <a:fillRect/>
          </a:stretch>
        </p:blipFill>
        <p:spPr>
          <a:xfrm>
            <a:off x="1524000" y="1952836"/>
            <a:ext cx="4187788" cy="2412268"/>
          </a:xfrm>
          <a:prstGeom prst="rect">
            <a:avLst/>
          </a:prstGeom>
        </p:spPr>
      </p:pic>
      <p:pic>
        <p:nvPicPr>
          <p:cNvPr id="6" name="그림 5"/>
          <p:cNvPicPr>
            <a:picLocks noChangeAspect="1"/>
          </p:cNvPicPr>
          <p:nvPr/>
        </p:nvPicPr>
        <p:blipFill rotWithShape="1">
          <a:blip r:embed="rId5"/>
          <a:stretch>
            <a:fillRect/>
          </a:stretch>
        </p:blipFill>
        <p:spPr>
          <a:xfrm>
            <a:off x="1524000" y="1656068"/>
            <a:ext cx="4223792" cy="5201933"/>
          </a:xfrm>
          <a:prstGeom prst="rect">
            <a:avLst/>
          </a:prstGeom>
        </p:spPr>
      </p:pic>
      <p:pic>
        <p:nvPicPr>
          <p:cNvPr id="7" name="그림 6"/>
          <p:cNvPicPr>
            <a:picLocks noChangeAspect="1"/>
          </p:cNvPicPr>
          <p:nvPr/>
        </p:nvPicPr>
        <p:blipFill rotWithShape="1">
          <a:blip r:embed="rId6"/>
          <a:stretch>
            <a:fillRect/>
          </a:stretch>
        </p:blipFill>
        <p:spPr>
          <a:xfrm>
            <a:off x="1524000" y="0"/>
            <a:ext cx="9144000" cy="6347460"/>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rot="199119">
            <a:off x="2135560" y="188640"/>
            <a:ext cx="8229600" cy="1143000"/>
          </a:xfrm>
        </p:spPr>
        <p:txBody>
          <a:bodyPr>
            <a:normAutofit/>
          </a:bodyPr>
          <a:lstStyle/>
          <a:p>
            <a:pPr lvl="0" algn="ctr">
              <a:spcAft>
                <a:spcPct val="0"/>
              </a:spcAft>
              <a:defRPr lang="ko-KR"/>
            </a:pPr>
            <a:r>
              <a:rPr lang="en-US" altLang="ko-KR" dirty="0">
                <a:solidFill>
                  <a:schemeClr val="bg1"/>
                </a:solidFill>
                <a:latin typeface="a로케트" panose="02020600000000000000" pitchFamily="18" charset="-127"/>
                <a:ea typeface="a로케트" panose="02020600000000000000" pitchFamily="18" charset="-127"/>
              </a:rPr>
              <a:t>1. </a:t>
            </a:r>
            <a:r>
              <a:rPr lang="ko-KR" altLang="en-US" dirty="0">
                <a:solidFill>
                  <a:schemeClr val="bg1"/>
                </a:solidFill>
                <a:latin typeface="a로케트" panose="02020600000000000000" pitchFamily="18" charset="-127"/>
                <a:ea typeface="a로케트" panose="02020600000000000000" pitchFamily="18" charset="-127"/>
              </a:rPr>
              <a:t>민주시민 양성</a:t>
            </a:r>
            <a:r>
              <a:rPr lang="en-US" altLang="ko-KR" dirty="0">
                <a:solidFill>
                  <a:schemeClr val="bg1"/>
                </a:solidFill>
                <a:latin typeface="a로케트" panose="02020600000000000000" pitchFamily="18" charset="-127"/>
                <a:ea typeface="a로케트" panose="02020600000000000000" pitchFamily="18" charset="-127"/>
              </a:rPr>
              <a:t>(</a:t>
            </a:r>
            <a:r>
              <a:rPr lang="ko-KR" altLang="en-US" dirty="0">
                <a:solidFill>
                  <a:schemeClr val="bg1"/>
                </a:solidFill>
                <a:latin typeface="a로케트" panose="02020600000000000000" pitchFamily="18" charset="-127"/>
                <a:ea typeface="a로케트" panose="02020600000000000000" pitchFamily="18" charset="-127"/>
              </a:rPr>
              <a:t>시민의식</a:t>
            </a:r>
            <a:r>
              <a:rPr lang="en-US" altLang="ko-KR" dirty="0">
                <a:solidFill>
                  <a:schemeClr val="bg1"/>
                </a:solidFill>
                <a:latin typeface="a로케트" panose="02020600000000000000" pitchFamily="18" charset="-127"/>
                <a:ea typeface="a로케트" panose="02020600000000000000" pitchFamily="18" charset="-127"/>
              </a:rPr>
              <a:t>)</a:t>
            </a:r>
          </a:p>
        </p:txBody>
      </p:sp>
      <p:sp>
        <p:nvSpPr>
          <p:cNvPr id="4" name="제목 1"/>
          <p:cNvSpPr txBox="1"/>
          <p:nvPr/>
        </p:nvSpPr>
        <p:spPr>
          <a:xfrm rot="21307020">
            <a:off x="1377185" y="140091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dirty="0">
                <a:solidFill>
                  <a:srgbClr val="FFFF00"/>
                </a:solidFill>
                <a:latin typeface="a로케트" panose="02020600000000000000" pitchFamily="18" charset="-127"/>
                <a:ea typeface="a로케트" panose="02020600000000000000" pitchFamily="18" charset="-127"/>
                <a:cs typeface="+mj-cs"/>
              </a:rPr>
              <a:t>2. </a:t>
            </a:r>
            <a:r>
              <a:rPr lang="ko-KR" altLang="en-US" sz="4400" dirty="0">
                <a:solidFill>
                  <a:srgbClr val="FFFF00"/>
                </a:solidFill>
                <a:latin typeface="a로케트" panose="02020600000000000000" pitchFamily="18" charset="-127"/>
                <a:ea typeface="a로케트" panose="02020600000000000000" pitchFamily="18" charset="-127"/>
                <a:cs typeface="+mj-cs"/>
              </a:rPr>
              <a:t>정체성 </a:t>
            </a:r>
            <a:r>
              <a:rPr lang="en-US" altLang="ko-KR" sz="4400" dirty="0">
                <a:solidFill>
                  <a:srgbClr val="FFFF00"/>
                </a:solidFill>
                <a:latin typeface="a로케트" panose="02020600000000000000" pitchFamily="18" charset="-127"/>
                <a:ea typeface="a로케트" panose="02020600000000000000" pitchFamily="18" charset="-127"/>
                <a:cs typeface="+mj-cs"/>
              </a:rPr>
              <a:t>– </a:t>
            </a:r>
            <a:r>
              <a:rPr lang="ko-KR" altLang="en-US" sz="4400" dirty="0">
                <a:solidFill>
                  <a:srgbClr val="FFFF00"/>
                </a:solidFill>
                <a:latin typeface="a로케트" panose="02020600000000000000" pitchFamily="18" charset="-127"/>
                <a:ea typeface="a로케트" panose="02020600000000000000" pitchFamily="18" charset="-127"/>
                <a:cs typeface="+mj-cs"/>
              </a:rPr>
              <a:t>기억 </a:t>
            </a:r>
            <a:r>
              <a:rPr lang="en-US" altLang="ko-KR" sz="4400" dirty="0">
                <a:solidFill>
                  <a:srgbClr val="FFFF00"/>
                </a:solidFill>
                <a:latin typeface="a로케트" panose="02020600000000000000" pitchFamily="18" charset="-127"/>
                <a:ea typeface="a로케트" panose="02020600000000000000" pitchFamily="18" charset="-127"/>
                <a:cs typeface="+mj-cs"/>
              </a:rPr>
              <a:t>- </a:t>
            </a:r>
            <a:r>
              <a:rPr lang="ko-KR" altLang="en-US" sz="4400" dirty="0">
                <a:solidFill>
                  <a:srgbClr val="FFFF00"/>
                </a:solidFill>
                <a:latin typeface="a로케트" panose="02020600000000000000" pitchFamily="18" charset="-127"/>
                <a:ea typeface="a로케트" panose="02020600000000000000" pitchFamily="18" charset="-127"/>
                <a:cs typeface="+mj-cs"/>
              </a:rPr>
              <a:t>역사</a:t>
            </a:r>
          </a:p>
        </p:txBody>
      </p:sp>
      <p:sp>
        <p:nvSpPr>
          <p:cNvPr id="5" name="제목 1"/>
          <p:cNvSpPr txBox="1"/>
          <p:nvPr/>
        </p:nvSpPr>
        <p:spPr>
          <a:xfrm>
            <a:off x="1631504" y="5445224"/>
            <a:ext cx="9036496"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dirty="0">
                <a:solidFill>
                  <a:schemeClr val="bg1"/>
                </a:solidFill>
                <a:latin typeface="a로케트" panose="02020600000000000000" pitchFamily="18" charset="-127"/>
                <a:ea typeface="a로케트" panose="02020600000000000000" pitchFamily="18" charset="-127"/>
                <a:cs typeface="+mj-cs"/>
              </a:rPr>
              <a:t>5. </a:t>
            </a:r>
            <a:r>
              <a:rPr lang="ko-KR" altLang="en-US" sz="4400" dirty="0">
                <a:solidFill>
                  <a:schemeClr val="bg1"/>
                </a:solidFill>
                <a:latin typeface="a로케트" panose="02020600000000000000" pitchFamily="18" charset="-127"/>
                <a:ea typeface="a로케트" panose="02020600000000000000" pitchFamily="18" charset="-127"/>
                <a:cs typeface="+mj-cs"/>
              </a:rPr>
              <a:t>세계관 세상을 보는 눈</a:t>
            </a:r>
            <a:r>
              <a:rPr lang="en-US" altLang="ko-KR" sz="4400" dirty="0">
                <a:solidFill>
                  <a:schemeClr val="bg1"/>
                </a:solidFill>
                <a:latin typeface="a로케트" panose="02020600000000000000" pitchFamily="18" charset="-127"/>
                <a:ea typeface="a로케트" panose="02020600000000000000" pitchFamily="18" charset="-127"/>
                <a:cs typeface="+mj-cs"/>
              </a:rPr>
              <a:t>!(</a:t>
            </a:r>
            <a:r>
              <a:rPr lang="ko-KR" altLang="en-US" sz="4400" dirty="0">
                <a:solidFill>
                  <a:schemeClr val="bg1"/>
                </a:solidFill>
                <a:latin typeface="a로케트" panose="02020600000000000000" pitchFamily="18" charset="-127"/>
                <a:ea typeface="a로케트" panose="02020600000000000000" pitchFamily="18" charset="-127"/>
                <a:cs typeface="+mj-cs"/>
              </a:rPr>
              <a:t>역사의식</a:t>
            </a:r>
            <a:r>
              <a:rPr lang="en-US" altLang="ko-KR" sz="4400" dirty="0">
                <a:solidFill>
                  <a:schemeClr val="bg1"/>
                </a:solidFill>
                <a:latin typeface="a로케트" panose="02020600000000000000" pitchFamily="18" charset="-127"/>
                <a:ea typeface="a로케트" panose="02020600000000000000" pitchFamily="18" charset="-127"/>
                <a:cs typeface="+mj-cs"/>
              </a:rPr>
              <a:t>)</a:t>
            </a:r>
            <a:endParaRPr lang="ko-KR" altLang="en-US" sz="4400" dirty="0">
              <a:solidFill>
                <a:schemeClr val="bg1"/>
              </a:solidFill>
              <a:latin typeface="a로케트" panose="02020600000000000000" pitchFamily="18" charset="-127"/>
              <a:ea typeface="a로케트" panose="02020600000000000000" pitchFamily="18" charset="-127"/>
              <a:cs typeface="+mj-cs"/>
            </a:endParaRPr>
          </a:p>
        </p:txBody>
      </p:sp>
      <p:sp>
        <p:nvSpPr>
          <p:cNvPr id="6" name="제목 1"/>
          <p:cNvSpPr txBox="1"/>
          <p:nvPr/>
        </p:nvSpPr>
        <p:spPr>
          <a:xfrm rot="272697">
            <a:off x="1950340" y="4293324"/>
            <a:ext cx="8229600" cy="1143000"/>
          </a:xfrm>
          <a:prstGeom prst="rect">
            <a:avLst/>
          </a:prstGeom>
        </p:spPr>
        <p:txBody>
          <a:bodyPr vert="horz" lIns="91440" tIns="45720" rIns="91440" bIns="45720" anchor="ctr">
            <a:normAutofit fontScale="92500"/>
          </a:bodyPr>
          <a:lstStyle/>
          <a:p>
            <a:pPr algn="ctr">
              <a:spcBef>
                <a:spcPct val="0"/>
              </a:spcBef>
              <a:spcAft>
                <a:spcPct val="0"/>
              </a:spcAft>
              <a:defRPr lang="ko-KR"/>
            </a:pPr>
            <a:r>
              <a:rPr lang="en-US" altLang="ko-KR" sz="4400" dirty="0">
                <a:solidFill>
                  <a:schemeClr val="bg1"/>
                </a:solidFill>
                <a:latin typeface="a로케트" panose="02020600000000000000" pitchFamily="18" charset="-127"/>
                <a:ea typeface="a로케트" panose="02020600000000000000" pitchFamily="18" charset="-127"/>
                <a:cs typeface="+mj-cs"/>
              </a:rPr>
              <a:t>4. </a:t>
            </a:r>
            <a:r>
              <a:rPr lang="ko-KR" altLang="en-US" sz="4400" dirty="0">
                <a:solidFill>
                  <a:schemeClr val="bg1"/>
                </a:solidFill>
                <a:latin typeface="a로케트" panose="02020600000000000000" pitchFamily="18" charset="-127"/>
                <a:ea typeface="a로케트" panose="02020600000000000000" pitchFamily="18" charset="-127"/>
                <a:cs typeface="+mj-cs"/>
              </a:rPr>
              <a:t>사건에 대한 두꺼운 이해</a:t>
            </a:r>
            <a:r>
              <a:rPr lang="en-US" altLang="ko-KR" sz="4400" dirty="0">
                <a:solidFill>
                  <a:schemeClr val="bg1"/>
                </a:solidFill>
                <a:latin typeface="a로케트" panose="02020600000000000000" pitchFamily="18" charset="-127"/>
                <a:ea typeface="a로케트" panose="02020600000000000000" pitchFamily="18" charset="-127"/>
                <a:cs typeface="+mj-cs"/>
              </a:rPr>
              <a:t>(</a:t>
            </a:r>
            <a:r>
              <a:rPr lang="ko-KR" altLang="en-US" sz="4400" dirty="0">
                <a:solidFill>
                  <a:schemeClr val="bg1"/>
                </a:solidFill>
                <a:latin typeface="a로케트" panose="02020600000000000000" pitchFamily="18" charset="-127"/>
                <a:ea typeface="a로케트" panose="02020600000000000000" pitchFamily="18" charset="-127"/>
                <a:cs typeface="+mj-cs"/>
              </a:rPr>
              <a:t>교양</a:t>
            </a:r>
            <a:r>
              <a:rPr lang="en-US" altLang="ko-KR" sz="4400" dirty="0">
                <a:solidFill>
                  <a:schemeClr val="bg1"/>
                </a:solidFill>
                <a:latin typeface="a로케트" panose="02020600000000000000" pitchFamily="18" charset="-127"/>
                <a:ea typeface="a로케트" panose="02020600000000000000" pitchFamily="18" charset="-127"/>
                <a:cs typeface="+mj-cs"/>
              </a:rPr>
              <a:t>)</a:t>
            </a:r>
          </a:p>
        </p:txBody>
      </p:sp>
      <p:sp>
        <p:nvSpPr>
          <p:cNvPr id="7" name="제목 1"/>
          <p:cNvSpPr txBox="1"/>
          <p:nvPr/>
        </p:nvSpPr>
        <p:spPr>
          <a:xfrm rot="558441">
            <a:off x="3240407" y="317023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dirty="0">
                <a:solidFill>
                  <a:schemeClr val="bg1"/>
                </a:solidFill>
                <a:latin typeface="a로케트" panose="02020600000000000000" pitchFamily="18" charset="-127"/>
                <a:ea typeface="a로케트" panose="02020600000000000000" pitchFamily="18" charset="-127"/>
                <a:cs typeface="+mj-cs"/>
              </a:rPr>
              <a:t>3. </a:t>
            </a:r>
            <a:r>
              <a:rPr lang="ko-KR" altLang="en-US" sz="4400" dirty="0">
                <a:solidFill>
                  <a:schemeClr val="bg1"/>
                </a:solidFill>
                <a:latin typeface="a로케트" panose="02020600000000000000" pitchFamily="18" charset="-127"/>
                <a:ea typeface="a로케트" panose="02020600000000000000" pitchFamily="18" charset="-127"/>
                <a:cs typeface="+mj-cs"/>
              </a:rPr>
              <a:t>교훈</a:t>
            </a:r>
            <a:r>
              <a:rPr lang="en-US" altLang="ko-KR" sz="4400" dirty="0">
                <a:solidFill>
                  <a:schemeClr val="bg1"/>
                </a:solidFill>
                <a:latin typeface="a로케트" panose="02020600000000000000" pitchFamily="18" charset="-127"/>
                <a:ea typeface="a로케트" panose="02020600000000000000" pitchFamily="18" charset="-127"/>
                <a:cs typeface="+mj-cs"/>
              </a:rPr>
              <a:t>(</a:t>
            </a:r>
            <a:r>
              <a:rPr lang="ko-KR" altLang="en-US" sz="4400" dirty="0">
                <a:solidFill>
                  <a:schemeClr val="bg1"/>
                </a:solidFill>
                <a:latin typeface="a로케트" panose="02020600000000000000" pitchFamily="18" charset="-127"/>
                <a:ea typeface="a로케트" panose="02020600000000000000" pitchFamily="18" charset="-127"/>
                <a:cs typeface="+mj-cs"/>
              </a:rPr>
              <a:t>성찰 반성 이해</a:t>
            </a:r>
            <a:r>
              <a:rPr lang="en-US" altLang="ko-KR" sz="4400" dirty="0">
                <a:solidFill>
                  <a:schemeClr val="bg1"/>
                </a:solidFill>
                <a:latin typeface="a로케트" panose="02020600000000000000" pitchFamily="18" charset="-127"/>
                <a:ea typeface="a로케트" panose="02020600000000000000" pitchFamily="18" charset="-127"/>
                <a:cs typeface="+mj-cs"/>
              </a:rPr>
              <a:t>)</a:t>
            </a:r>
            <a:endParaRPr lang="ko-KR" altLang="en-US" sz="4400" dirty="0">
              <a:solidFill>
                <a:schemeClr val="bg1"/>
              </a:solidFill>
              <a:latin typeface="a로케트" panose="02020600000000000000" pitchFamily="18" charset="-127"/>
              <a:ea typeface="a로케트" panose="02020600000000000000" pitchFamily="18" charset="-127"/>
              <a:cs typeface="+mj-cs"/>
            </a:endParaRP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3" name="내용 개체 틀 2"/>
          <p:cNvPicPr>
            <a:picLocks noGrp="1" noChangeAspect="1"/>
          </p:cNvPicPr>
          <p:nvPr>
            <p:ph idx="1"/>
          </p:nvPr>
        </p:nvPicPr>
        <p:blipFill rotWithShape="1">
          <a:blip r:embed="rId2"/>
          <a:stretch>
            <a:fillRect/>
          </a:stretch>
        </p:blipFill>
        <p:spPr>
          <a:xfrm>
            <a:off x="3820480" y="1520788"/>
            <a:ext cx="4551040" cy="4551040"/>
          </a:xfrm>
          <a:prstGeom prst="rect">
            <a:avLst/>
          </a:prstGeom>
        </p:spPr>
      </p:pic>
      <p:pic>
        <p:nvPicPr>
          <p:cNvPr id="6" name="그림 5"/>
          <p:cNvPicPr>
            <a:picLocks noChangeAspect="1"/>
          </p:cNvPicPr>
          <p:nvPr/>
        </p:nvPicPr>
        <p:blipFill rotWithShape="1">
          <a:blip r:embed="rId3"/>
          <a:stretch>
            <a:fillRect/>
          </a:stretch>
        </p:blipFill>
        <p:spPr>
          <a:xfrm>
            <a:off x="1957665" y="260649"/>
            <a:ext cx="8278794" cy="6236209"/>
          </a:xfrm>
          <a:prstGeom prst="rect">
            <a:avLst/>
          </a:prstGeom>
        </p:spPr>
      </p:pic>
      <p:pic>
        <p:nvPicPr>
          <p:cNvPr id="7" name="Picture 2" descr="C:\Users\LG\Desktop\자료\오리엔\두뇌척수.jpg"/>
          <p:cNvPicPr>
            <a:picLocks noChangeAspect="1" noChangeArrowheads="1"/>
          </p:cNvPicPr>
          <p:nvPr/>
        </p:nvPicPr>
        <p:blipFill rotWithShape="1">
          <a:blip r:embed="rId4"/>
          <a:srcRect/>
          <a:stretch>
            <a:fillRect/>
          </a:stretch>
        </p:blipFill>
        <p:spPr>
          <a:xfrm>
            <a:off x="7572164" y="2011636"/>
            <a:ext cx="2857500" cy="4657725"/>
          </a:xfrm>
          <a:prstGeom prst="rect">
            <a:avLst/>
          </a:prstGeom>
          <a:noFill/>
        </p:spPr>
      </p:pic>
      <p:sp>
        <p:nvSpPr>
          <p:cNvPr id="8" name="직사각형 7">
            <a:extLst>
              <a:ext uri="{FF2B5EF4-FFF2-40B4-BE49-F238E27FC236}">
                <a16:creationId xmlns:a16="http://schemas.microsoft.com/office/drawing/2014/main" id="{091C8888-0423-49E2-94FB-3DFA5371D657}"/>
              </a:ext>
            </a:extLst>
          </p:cNvPr>
          <p:cNvSpPr/>
          <p:nvPr/>
        </p:nvSpPr>
        <p:spPr>
          <a:xfrm>
            <a:off x="0" y="0"/>
            <a:ext cx="12192000" cy="6858000"/>
          </a:xfrm>
          <a:prstGeom prst="rect">
            <a:avLst/>
          </a:prstGeom>
          <a:solidFill>
            <a:schemeClr val="bg2">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a:extLst>
              <a:ext uri="{FF2B5EF4-FFF2-40B4-BE49-F238E27FC236}">
                <a16:creationId xmlns:a16="http://schemas.microsoft.com/office/drawing/2014/main" id="{74B43876-150B-4380-ACDB-312845523A89}"/>
              </a:ext>
            </a:extLst>
          </p:cNvPr>
          <p:cNvSpPr txBox="1"/>
          <p:nvPr/>
        </p:nvSpPr>
        <p:spPr>
          <a:xfrm>
            <a:off x="559836" y="746449"/>
            <a:ext cx="5249991" cy="707886"/>
          </a:xfrm>
          <a:prstGeom prst="rect">
            <a:avLst/>
          </a:prstGeom>
          <a:noFill/>
        </p:spPr>
        <p:txBody>
          <a:bodyPr wrap="square" rtlCol="0">
            <a:spAutoFit/>
          </a:bodyPr>
          <a:lstStyle/>
          <a:p>
            <a:r>
              <a:rPr lang="ko-KR" altLang="en-US" sz="4000" dirty="0">
                <a:latin typeface="a로케트" panose="02020600000000000000" pitchFamily="18" charset="-127"/>
                <a:ea typeface="a로케트" panose="02020600000000000000" pitchFamily="18" charset="-127"/>
              </a:rPr>
              <a:t>내가 나일 수 있는 것</a:t>
            </a:r>
            <a:r>
              <a:rPr lang="en-US" altLang="ko-KR" sz="4000" dirty="0">
                <a:latin typeface="a로케트" panose="02020600000000000000" pitchFamily="18" charset="-127"/>
                <a:ea typeface="a로케트" panose="02020600000000000000" pitchFamily="18" charset="-127"/>
              </a:rPr>
              <a:t>!</a:t>
            </a:r>
            <a:endParaRPr lang="ko-KR" altLang="en-US" sz="4000" dirty="0">
              <a:latin typeface="a로케트" panose="02020600000000000000" pitchFamily="18" charset="-127"/>
              <a:ea typeface="a로케트" panose="02020600000000000000" pitchFamily="18" charset="-127"/>
            </a:endParaRPr>
          </a:p>
        </p:txBody>
      </p:sp>
      <p:sp>
        <p:nvSpPr>
          <p:cNvPr id="11" name="TextBox 10">
            <a:extLst>
              <a:ext uri="{FF2B5EF4-FFF2-40B4-BE49-F238E27FC236}">
                <a16:creationId xmlns:a16="http://schemas.microsoft.com/office/drawing/2014/main" id="{B74EE0B7-DF99-4B81-AF09-3EDE1ABD257F}"/>
              </a:ext>
            </a:extLst>
          </p:cNvPr>
          <p:cNvSpPr txBox="1"/>
          <p:nvPr/>
        </p:nvSpPr>
        <p:spPr>
          <a:xfrm>
            <a:off x="552872" y="1657693"/>
            <a:ext cx="8650763" cy="707886"/>
          </a:xfrm>
          <a:prstGeom prst="rect">
            <a:avLst/>
          </a:prstGeom>
          <a:noFill/>
        </p:spPr>
        <p:txBody>
          <a:bodyPr wrap="square" rtlCol="0">
            <a:spAutoFit/>
          </a:bodyPr>
          <a:lstStyle/>
          <a:p>
            <a:r>
              <a:rPr lang="ko-KR" altLang="en-US" sz="4000" dirty="0">
                <a:latin typeface="a로케트" panose="02020600000000000000" pitchFamily="18" charset="-127"/>
                <a:ea typeface="a로케트" panose="02020600000000000000" pitchFamily="18" charset="-127"/>
              </a:rPr>
              <a:t>나만의 특별한 경험 </a:t>
            </a:r>
            <a:r>
              <a:rPr lang="en-US" altLang="ko-KR" sz="4000" dirty="0">
                <a:latin typeface="a로케트" panose="02020600000000000000" pitchFamily="18" charset="-127"/>
                <a:ea typeface="a로케트" panose="02020600000000000000" pitchFamily="18" charset="-127"/>
              </a:rPr>
              <a:t>– </a:t>
            </a:r>
            <a:r>
              <a:rPr lang="ko-KR" altLang="en-US" sz="4000" dirty="0">
                <a:latin typeface="a로케트" panose="02020600000000000000" pitchFamily="18" charset="-127"/>
                <a:ea typeface="a로케트" panose="02020600000000000000" pitchFamily="18" charset="-127"/>
              </a:rPr>
              <a:t>삶이 있기 때문</a:t>
            </a:r>
          </a:p>
        </p:txBody>
      </p:sp>
      <p:sp>
        <p:nvSpPr>
          <p:cNvPr id="12" name="TextBox 11">
            <a:extLst>
              <a:ext uri="{FF2B5EF4-FFF2-40B4-BE49-F238E27FC236}">
                <a16:creationId xmlns:a16="http://schemas.microsoft.com/office/drawing/2014/main" id="{E5D4E773-1929-4B6B-B961-175362E32C04}"/>
              </a:ext>
            </a:extLst>
          </p:cNvPr>
          <p:cNvSpPr txBox="1"/>
          <p:nvPr/>
        </p:nvSpPr>
        <p:spPr>
          <a:xfrm>
            <a:off x="545908" y="2568937"/>
            <a:ext cx="10807892" cy="707886"/>
          </a:xfrm>
          <a:prstGeom prst="rect">
            <a:avLst/>
          </a:prstGeom>
          <a:noFill/>
        </p:spPr>
        <p:txBody>
          <a:bodyPr wrap="square" rtlCol="0">
            <a:spAutoFit/>
          </a:bodyPr>
          <a:lstStyle/>
          <a:p>
            <a:r>
              <a:rPr lang="ko-KR" altLang="en-US" sz="4000" dirty="0">
                <a:latin typeface="a로케트" panose="02020600000000000000" pitchFamily="18" charset="-127"/>
                <a:ea typeface="a로케트" panose="02020600000000000000" pitchFamily="18" charset="-127"/>
              </a:rPr>
              <a:t>내가 지금 </a:t>
            </a:r>
            <a:r>
              <a:rPr lang="ko-KR" altLang="en-US" sz="4000" dirty="0">
                <a:solidFill>
                  <a:srgbClr val="FF0000"/>
                </a:solidFill>
                <a:latin typeface="a로케트" panose="02020600000000000000" pitchFamily="18" charset="-127"/>
                <a:ea typeface="a로케트" panose="02020600000000000000" pitchFamily="18" charset="-127"/>
              </a:rPr>
              <a:t>이런 것</a:t>
            </a:r>
            <a:r>
              <a:rPr lang="ko-KR" altLang="en-US" sz="4000" dirty="0">
                <a:latin typeface="a로케트" panose="02020600000000000000" pitchFamily="18" charset="-127"/>
                <a:ea typeface="a로케트" panose="02020600000000000000" pitchFamily="18" charset="-127"/>
              </a:rPr>
              <a:t> 역시 </a:t>
            </a:r>
            <a:r>
              <a:rPr lang="ko-KR" altLang="en-US" sz="4000" dirty="0">
                <a:solidFill>
                  <a:srgbClr val="FF0000"/>
                </a:solidFill>
                <a:latin typeface="a로케트" panose="02020600000000000000" pitchFamily="18" charset="-127"/>
                <a:ea typeface="a로케트" panose="02020600000000000000" pitchFamily="18" charset="-127"/>
              </a:rPr>
              <a:t>삶에서의 선택의 결과</a:t>
            </a:r>
          </a:p>
        </p:txBody>
      </p:sp>
      <p:sp>
        <p:nvSpPr>
          <p:cNvPr id="13" name="TextBox 12">
            <a:extLst>
              <a:ext uri="{FF2B5EF4-FFF2-40B4-BE49-F238E27FC236}">
                <a16:creationId xmlns:a16="http://schemas.microsoft.com/office/drawing/2014/main" id="{073CF30F-BFFE-49D6-8E49-6B40EB8DC659}"/>
              </a:ext>
            </a:extLst>
          </p:cNvPr>
          <p:cNvSpPr txBox="1"/>
          <p:nvPr/>
        </p:nvSpPr>
        <p:spPr>
          <a:xfrm>
            <a:off x="538943" y="3480181"/>
            <a:ext cx="11338317" cy="707886"/>
          </a:xfrm>
          <a:prstGeom prst="rect">
            <a:avLst/>
          </a:prstGeom>
          <a:noFill/>
        </p:spPr>
        <p:txBody>
          <a:bodyPr wrap="square" rtlCol="0">
            <a:spAutoFit/>
          </a:bodyPr>
          <a:lstStyle/>
          <a:p>
            <a:r>
              <a:rPr lang="ko-KR" altLang="en-US" sz="4000" dirty="0">
                <a:latin typeface="a로케트" panose="02020600000000000000" pitchFamily="18" charset="-127"/>
                <a:ea typeface="a로케트" panose="02020600000000000000" pitchFamily="18" charset="-127"/>
              </a:rPr>
              <a:t>친구를 이해할 수 있는 것은</a:t>
            </a:r>
            <a:r>
              <a:rPr lang="en-US" altLang="ko-KR" sz="4000" dirty="0">
                <a:latin typeface="a로케트" panose="02020600000000000000" pitchFamily="18" charset="-127"/>
                <a:ea typeface="a로케트" panose="02020600000000000000" pitchFamily="18" charset="-127"/>
              </a:rPr>
              <a:t>? </a:t>
            </a:r>
            <a:r>
              <a:rPr lang="ko-KR" altLang="en-US" sz="4000" dirty="0">
                <a:latin typeface="a로케트" panose="02020600000000000000" pitchFamily="18" charset="-127"/>
                <a:ea typeface="a로케트" panose="02020600000000000000" pitchFamily="18" charset="-127"/>
              </a:rPr>
              <a:t>삶을 공유 했기 때문</a:t>
            </a:r>
          </a:p>
        </p:txBody>
      </p:sp>
      <p:sp>
        <p:nvSpPr>
          <p:cNvPr id="15" name="TextBox 14">
            <a:extLst>
              <a:ext uri="{FF2B5EF4-FFF2-40B4-BE49-F238E27FC236}">
                <a16:creationId xmlns:a16="http://schemas.microsoft.com/office/drawing/2014/main" id="{362C8019-9F2A-447C-81E5-7891A9EC0305}"/>
              </a:ext>
            </a:extLst>
          </p:cNvPr>
          <p:cNvSpPr txBox="1"/>
          <p:nvPr/>
        </p:nvSpPr>
        <p:spPr>
          <a:xfrm>
            <a:off x="3534476" y="4188067"/>
            <a:ext cx="11338317" cy="707886"/>
          </a:xfrm>
          <a:prstGeom prst="rect">
            <a:avLst/>
          </a:prstGeom>
          <a:noFill/>
        </p:spPr>
        <p:txBody>
          <a:bodyPr wrap="square" rtlCol="0">
            <a:spAutoFit/>
          </a:bodyPr>
          <a:lstStyle/>
          <a:p>
            <a:r>
              <a:rPr lang="en-US" altLang="ko-KR" sz="4000" dirty="0">
                <a:latin typeface="a로케트" panose="02020600000000000000" pitchFamily="18" charset="-127"/>
                <a:ea typeface="a로케트" panose="02020600000000000000" pitchFamily="18" charset="-127"/>
              </a:rPr>
              <a:t>“</a:t>
            </a:r>
            <a:r>
              <a:rPr lang="ko-KR" altLang="en-US" sz="4000" dirty="0">
                <a:latin typeface="a로케트" panose="02020600000000000000" pitchFamily="18" charset="-127"/>
                <a:ea typeface="a로케트" panose="02020600000000000000" pitchFamily="18" charset="-127"/>
              </a:rPr>
              <a:t>아 쟤 왜 </a:t>
            </a:r>
            <a:r>
              <a:rPr lang="ko-KR" altLang="en-US" sz="4000" dirty="0">
                <a:solidFill>
                  <a:srgbClr val="FFFF00"/>
                </a:solidFill>
                <a:latin typeface="a로케트" panose="02020600000000000000" pitchFamily="18" charset="-127"/>
                <a:ea typeface="a로케트" panose="02020600000000000000" pitchFamily="18" charset="-127"/>
              </a:rPr>
              <a:t>또 </a:t>
            </a:r>
            <a:r>
              <a:rPr lang="ko-KR" altLang="en-US" sz="4000" dirty="0" err="1">
                <a:solidFill>
                  <a:srgbClr val="FFFF00"/>
                </a:solidFill>
                <a:latin typeface="a로케트" panose="02020600000000000000" pitchFamily="18" charset="-127"/>
                <a:ea typeface="a로케트" panose="02020600000000000000" pitchFamily="18" charset="-127"/>
              </a:rPr>
              <a:t>저래</a:t>
            </a:r>
            <a:r>
              <a:rPr lang="en-US" altLang="ko-KR" sz="4000" dirty="0">
                <a:latin typeface="a로케트" panose="02020600000000000000" pitchFamily="18" charset="-127"/>
                <a:ea typeface="a로케트" panose="02020600000000000000" pitchFamily="18" charset="-127"/>
              </a:rPr>
              <a:t>”</a:t>
            </a:r>
            <a:endParaRPr lang="ko-KR" altLang="en-US" sz="4000" dirty="0">
              <a:latin typeface="a로케트" panose="02020600000000000000" pitchFamily="18" charset="-127"/>
              <a:ea typeface="a로케트" panose="02020600000000000000" pitchFamily="18" charset="-127"/>
            </a:endParaRPr>
          </a:p>
        </p:txBody>
      </p:sp>
      <p:sp>
        <p:nvSpPr>
          <p:cNvPr id="16" name="TextBox 15">
            <a:extLst>
              <a:ext uri="{FF2B5EF4-FFF2-40B4-BE49-F238E27FC236}">
                <a16:creationId xmlns:a16="http://schemas.microsoft.com/office/drawing/2014/main" id="{DF2D1E5E-68AE-40B5-B487-038F59219980}"/>
              </a:ext>
            </a:extLst>
          </p:cNvPr>
          <p:cNvSpPr txBox="1"/>
          <p:nvPr/>
        </p:nvSpPr>
        <p:spPr>
          <a:xfrm>
            <a:off x="559836" y="5169090"/>
            <a:ext cx="11338317" cy="1323439"/>
          </a:xfrm>
          <a:prstGeom prst="rect">
            <a:avLst/>
          </a:prstGeom>
          <a:noFill/>
        </p:spPr>
        <p:txBody>
          <a:bodyPr wrap="square" rtlCol="0">
            <a:spAutoFit/>
          </a:bodyPr>
          <a:lstStyle/>
          <a:p>
            <a:r>
              <a:rPr lang="ko-KR" altLang="en-US" sz="4000" dirty="0">
                <a:latin typeface="a로케트" panose="02020600000000000000" pitchFamily="18" charset="-127"/>
                <a:ea typeface="a로케트" panose="02020600000000000000" pitchFamily="18" charset="-127"/>
              </a:rPr>
              <a:t>따라서</a:t>
            </a:r>
            <a:r>
              <a:rPr lang="en-US" altLang="ko-KR" sz="4000" dirty="0">
                <a:latin typeface="a로케트" panose="02020600000000000000" pitchFamily="18" charset="-127"/>
                <a:ea typeface="a로케트" panose="02020600000000000000" pitchFamily="18" charset="-127"/>
              </a:rPr>
              <a:t>, </a:t>
            </a:r>
            <a:r>
              <a:rPr lang="ko-KR" altLang="en-US" sz="4000" dirty="0">
                <a:solidFill>
                  <a:srgbClr val="0070C0"/>
                </a:solidFill>
                <a:latin typeface="a로케트" panose="02020600000000000000" pitchFamily="18" charset="-127"/>
                <a:ea typeface="a로케트" panose="02020600000000000000" pitchFamily="18" charset="-127"/>
              </a:rPr>
              <a:t>우리</a:t>
            </a:r>
            <a:r>
              <a:rPr lang="ko-KR" altLang="en-US" sz="4000" dirty="0">
                <a:latin typeface="a로케트" panose="02020600000000000000" pitchFamily="18" charset="-127"/>
                <a:ea typeface="a로케트" panose="02020600000000000000" pitchFamily="18" charset="-127"/>
              </a:rPr>
              <a:t>가 </a:t>
            </a:r>
            <a:r>
              <a:rPr lang="ko-KR" altLang="en-US" sz="4000" dirty="0" err="1">
                <a:latin typeface="a로케트" panose="02020600000000000000" pitchFamily="18" charset="-127"/>
                <a:ea typeface="a로케트" panose="02020600000000000000" pitchFamily="18" charset="-127"/>
              </a:rPr>
              <a:t>우리가</a:t>
            </a:r>
            <a:r>
              <a:rPr lang="ko-KR" altLang="en-US" sz="4000" dirty="0">
                <a:latin typeface="a로케트" panose="02020600000000000000" pitchFamily="18" charset="-127"/>
                <a:ea typeface="a로케트" panose="02020600000000000000" pitchFamily="18" charset="-127"/>
              </a:rPr>
              <a:t> 되기 위해서는</a:t>
            </a:r>
            <a:endParaRPr lang="en-US" altLang="ko-KR" sz="4000" dirty="0">
              <a:latin typeface="a로케트" panose="02020600000000000000" pitchFamily="18" charset="-127"/>
              <a:ea typeface="a로케트" panose="02020600000000000000" pitchFamily="18" charset="-127"/>
            </a:endParaRPr>
          </a:p>
          <a:p>
            <a:r>
              <a:rPr lang="ko-KR" altLang="en-US" sz="4000" dirty="0">
                <a:solidFill>
                  <a:srgbClr val="0070C0"/>
                </a:solidFill>
                <a:latin typeface="a로케트" panose="02020600000000000000" pitchFamily="18" charset="-127"/>
                <a:ea typeface="a로케트" panose="02020600000000000000" pitchFamily="18" charset="-127"/>
              </a:rPr>
              <a:t>공유하는 삶의 경험</a:t>
            </a:r>
            <a:r>
              <a:rPr lang="ko-KR" altLang="en-US" sz="4000" dirty="0">
                <a:latin typeface="a로케트" panose="02020600000000000000" pitchFamily="18" charset="-127"/>
                <a:ea typeface="a로케트" panose="02020600000000000000" pitchFamily="18" charset="-127"/>
              </a:rPr>
              <a:t>이 필요한 것</a:t>
            </a:r>
            <a:r>
              <a:rPr lang="en-US" altLang="ko-KR" sz="4000" dirty="0">
                <a:latin typeface="a로케트" panose="02020600000000000000" pitchFamily="18" charset="-127"/>
                <a:ea typeface="a로케트" panose="02020600000000000000" pitchFamily="18" charset="-127"/>
              </a:rPr>
              <a:t>! *</a:t>
            </a:r>
            <a:r>
              <a:rPr lang="ko-KR" altLang="en-US" sz="4000" dirty="0">
                <a:latin typeface="a로케트" panose="02020600000000000000" pitchFamily="18" charset="-127"/>
                <a:ea typeface="a로케트" panose="02020600000000000000" pitchFamily="18" charset="-127"/>
              </a:rPr>
              <a:t>어떤 역사를</a:t>
            </a:r>
            <a:r>
              <a:rPr lang="en-US" altLang="ko-KR" sz="4000" dirty="0">
                <a:latin typeface="a로케트" panose="02020600000000000000" pitchFamily="18" charset="-127"/>
                <a:ea typeface="a로케트" panose="02020600000000000000" pitchFamily="18" charset="-127"/>
              </a:rPr>
              <a:t>?</a:t>
            </a:r>
            <a:endParaRPr lang="ko-KR" altLang="en-US" sz="4000" dirty="0">
              <a:latin typeface="a로케트" panose="02020600000000000000" pitchFamily="18" charset="-127"/>
              <a:ea typeface="a로케트" panose="02020600000000000000" pitchFamily="18" charset="-127"/>
            </a:endParaRP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p:bldP spid="1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rot="199119">
            <a:off x="2135560" y="188640"/>
            <a:ext cx="8229600" cy="1143000"/>
          </a:xfrm>
        </p:spPr>
        <p:txBody>
          <a:bodyPr>
            <a:normAutofit/>
          </a:bodyPr>
          <a:lstStyle/>
          <a:p>
            <a:pPr lvl="0" algn="ctr">
              <a:spcAft>
                <a:spcPct val="0"/>
              </a:spcAft>
              <a:defRPr lang="ko-KR"/>
            </a:pPr>
            <a:r>
              <a:rPr lang="en-US" altLang="ko-KR" dirty="0">
                <a:solidFill>
                  <a:schemeClr val="bg1"/>
                </a:solidFill>
                <a:latin typeface="a로케트" panose="02020600000000000000" pitchFamily="18" charset="-127"/>
                <a:ea typeface="a로케트" panose="02020600000000000000" pitchFamily="18" charset="-127"/>
              </a:rPr>
              <a:t>1. </a:t>
            </a:r>
            <a:r>
              <a:rPr lang="ko-KR" altLang="en-US" dirty="0">
                <a:solidFill>
                  <a:schemeClr val="bg1"/>
                </a:solidFill>
                <a:latin typeface="a로케트" panose="02020600000000000000" pitchFamily="18" charset="-127"/>
                <a:ea typeface="a로케트" panose="02020600000000000000" pitchFamily="18" charset="-127"/>
              </a:rPr>
              <a:t>민주시민 양성</a:t>
            </a:r>
            <a:r>
              <a:rPr lang="en-US" altLang="ko-KR" dirty="0">
                <a:solidFill>
                  <a:schemeClr val="bg1"/>
                </a:solidFill>
                <a:latin typeface="a로케트" panose="02020600000000000000" pitchFamily="18" charset="-127"/>
                <a:ea typeface="a로케트" panose="02020600000000000000" pitchFamily="18" charset="-127"/>
              </a:rPr>
              <a:t>(</a:t>
            </a:r>
            <a:r>
              <a:rPr lang="ko-KR" altLang="en-US" dirty="0">
                <a:solidFill>
                  <a:schemeClr val="bg1"/>
                </a:solidFill>
                <a:latin typeface="a로케트" panose="02020600000000000000" pitchFamily="18" charset="-127"/>
                <a:ea typeface="a로케트" panose="02020600000000000000" pitchFamily="18" charset="-127"/>
              </a:rPr>
              <a:t>시민의식</a:t>
            </a:r>
            <a:r>
              <a:rPr lang="en-US" altLang="ko-KR" dirty="0">
                <a:solidFill>
                  <a:schemeClr val="bg1"/>
                </a:solidFill>
                <a:latin typeface="a로케트" panose="02020600000000000000" pitchFamily="18" charset="-127"/>
                <a:ea typeface="a로케트" panose="02020600000000000000" pitchFamily="18" charset="-127"/>
              </a:rPr>
              <a:t>)</a:t>
            </a:r>
          </a:p>
        </p:txBody>
      </p:sp>
      <p:sp>
        <p:nvSpPr>
          <p:cNvPr id="4" name="제목 1"/>
          <p:cNvSpPr txBox="1"/>
          <p:nvPr/>
        </p:nvSpPr>
        <p:spPr>
          <a:xfrm rot="21307020">
            <a:off x="1377185" y="140091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dirty="0">
                <a:solidFill>
                  <a:schemeClr val="bg1"/>
                </a:solidFill>
                <a:latin typeface="a로케트" panose="02020600000000000000" pitchFamily="18" charset="-127"/>
                <a:ea typeface="a로케트" panose="02020600000000000000" pitchFamily="18" charset="-127"/>
                <a:cs typeface="+mj-cs"/>
              </a:rPr>
              <a:t>2. </a:t>
            </a:r>
            <a:r>
              <a:rPr lang="ko-KR" altLang="en-US" sz="4400" dirty="0">
                <a:solidFill>
                  <a:schemeClr val="bg1"/>
                </a:solidFill>
                <a:latin typeface="a로케트" panose="02020600000000000000" pitchFamily="18" charset="-127"/>
                <a:ea typeface="a로케트" panose="02020600000000000000" pitchFamily="18" charset="-127"/>
                <a:cs typeface="+mj-cs"/>
              </a:rPr>
              <a:t>정체성 </a:t>
            </a:r>
            <a:r>
              <a:rPr lang="en-US" altLang="ko-KR" sz="4400" dirty="0">
                <a:solidFill>
                  <a:schemeClr val="bg1"/>
                </a:solidFill>
                <a:latin typeface="a로케트" panose="02020600000000000000" pitchFamily="18" charset="-127"/>
                <a:ea typeface="a로케트" panose="02020600000000000000" pitchFamily="18" charset="-127"/>
                <a:cs typeface="+mj-cs"/>
              </a:rPr>
              <a:t>– </a:t>
            </a:r>
            <a:r>
              <a:rPr lang="ko-KR" altLang="en-US" sz="4400" dirty="0">
                <a:solidFill>
                  <a:schemeClr val="bg1"/>
                </a:solidFill>
                <a:latin typeface="a로케트" panose="02020600000000000000" pitchFamily="18" charset="-127"/>
                <a:ea typeface="a로케트" panose="02020600000000000000" pitchFamily="18" charset="-127"/>
                <a:cs typeface="+mj-cs"/>
              </a:rPr>
              <a:t>기억 </a:t>
            </a:r>
            <a:r>
              <a:rPr lang="en-US" altLang="ko-KR" sz="4400" dirty="0">
                <a:solidFill>
                  <a:schemeClr val="bg1"/>
                </a:solidFill>
                <a:latin typeface="a로케트" panose="02020600000000000000" pitchFamily="18" charset="-127"/>
                <a:ea typeface="a로케트" panose="02020600000000000000" pitchFamily="18" charset="-127"/>
                <a:cs typeface="+mj-cs"/>
              </a:rPr>
              <a:t>- </a:t>
            </a:r>
            <a:r>
              <a:rPr lang="ko-KR" altLang="en-US" sz="4400" dirty="0">
                <a:solidFill>
                  <a:schemeClr val="bg1"/>
                </a:solidFill>
                <a:latin typeface="a로케트" panose="02020600000000000000" pitchFamily="18" charset="-127"/>
                <a:ea typeface="a로케트" panose="02020600000000000000" pitchFamily="18" charset="-127"/>
                <a:cs typeface="+mj-cs"/>
              </a:rPr>
              <a:t>역사</a:t>
            </a:r>
          </a:p>
        </p:txBody>
      </p:sp>
      <p:sp>
        <p:nvSpPr>
          <p:cNvPr id="5" name="제목 1"/>
          <p:cNvSpPr txBox="1"/>
          <p:nvPr/>
        </p:nvSpPr>
        <p:spPr>
          <a:xfrm>
            <a:off x="1631504" y="5445224"/>
            <a:ext cx="9036496"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dirty="0">
                <a:solidFill>
                  <a:schemeClr val="bg1"/>
                </a:solidFill>
                <a:latin typeface="a로케트" panose="02020600000000000000" pitchFamily="18" charset="-127"/>
                <a:ea typeface="a로케트" panose="02020600000000000000" pitchFamily="18" charset="-127"/>
                <a:cs typeface="+mj-cs"/>
              </a:rPr>
              <a:t>5. </a:t>
            </a:r>
            <a:r>
              <a:rPr lang="ko-KR" altLang="en-US" sz="4400" dirty="0">
                <a:solidFill>
                  <a:schemeClr val="bg1"/>
                </a:solidFill>
                <a:latin typeface="a로케트" panose="02020600000000000000" pitchFamily="18" charset="-127"/>
                <a:ea typeface="a로케트" panose="02020600000000000000" pitchFamily="18" charset="-127"/>
                <a:cs typeface="+mj-cs"/>
              </a:rPr>
              <a:t>세계관 세상을 보는 눈</a:t>
            </a:r>
            <a:r>
              <a:rPr lang="en-US" altLang="ko-KR" sz="4400" dirty="0">
                <a:solidFill>
                  <a:schemeClr val="bg1"/>
                </a:solidFill>
                <a:latin typeface="a로케트" panose="02020600000000000000" pitchFamily="18" charset="-127"/>
                <a:ea typeface="a로케트" panose="02020600000000000000" pitchFamily="18" charset="-127"/>
                <a:cs typeface="+mj-cs"/>
              </a:rPr>
              <a:t>!(</a:t>
            </a:r>
            <a:r>
              <a:rPr lang="ko-KR" altLang="en-US" sz="4400" dirty="0">
                <a:solidFill>
                  <a:schemeClr val="bg1"/>
                </a:solidFill>
                <a:latin typeface="a로케트" panose="02020600000000000000" pitchFamily="18" charset="-127"/>
                <a:ea typeface="a로케트" panose="02020600000000000000" pitchFamily="18" charset="-127"/>
                <a:cs typeface="+mj-cs"/>
              </a:rPr>
              <a:t>역사의식</a:t>
            </a:r>
            <a:r>
              <a:rPr lang="en-US" altLang="ko-KR" sz="4400" dirty="0">
                <a:solidFill>
                  <a:schemeClr val="bg1"/>
                </a:solidFill>
                <a:latin typeface="a로케트" panose="02020600000000000000" pitchFamily="18" charset="-127"/>
                <a:ea typeface="a로케트" panose="02020600000000000000" pitchFamily="18" charset="-127"/>
                <a:cs typeface="+mj-cs"/>
              </a:rPr>
              <a:t>)</a:t>
            </a:r>
            <a:endParaRPr lang="ko-KR" altLang="en-US" sz="4400" dirty="0">
              <a:solidFill>
                <a:schemeClr val="bg1"/>
              </a:solidFill>
              <a:latin typeface="a로케트" panose="02020600000000000000" pitchFamily="18" charset="-127"/>
              <a:ea typeface="a로케트" panose="02020600000000000000" pitchFamily="18" charset="-127"/>
              <a:cs typeface="+mj-cs"/>
            </a:endParaRPr>
          </a:p>
        </p:txBody>
      </p:sp>
      <p:sp>
        <p:nvSpPr>
          <p:cNvPr id="6" name="제목 1"/>
          <p:cNvSpPr txBox="1"/>
          <p:nvPr/>
        </p:nvSpPr>
        <p:spPr>
          <a:xfrm rot="272697">
            <a:off x="1950340" y="4293324"/>
            <a:ext cx="8229600" cy="1143000"/>
          </a:xfrm>
          <a:prstGeom prst="rect">
            <a:avLst/>
          </a:prstGeom>
        </p:spPr>
        <p:txBody>
          <a:bodyPr vert="horz" lIns="91440" tIns="45720" rIns="91440" bIns="45720" anchor="ctr">
            <a:normAutofit fontScale="92500"/>
          </a:bodyPr>
          <a:lstStyle/>
          <a:p>
            <a:pPr algn="ctr">
              <a:spcBef>
                <a:spcPct val="0"/>
              </a:spcBef>
              <a:spcAft>
                <a:spcPct val="0"/>
              </a:spcAft>
              <a:defRPr lang="ko-KR"/>
            </a:pPr>
            <a:r>
              <a:rPr lang="en-US" altLang="ko-KR" sz="4400" dirty="0">
                <a:solidFill>
                  <a:schemeClr val="bg1"/>
                </a:solidFill>
                <a:latin typeface="a로케트" panose="02020600000000000000" pitchFamily="18" charset="-127"/>
                <a:ea typeface="a로케트" panose="02020600000000000000" pitchFamily="18" charset="-127"/>
                <a:cs typeface="+mj-cs"/>
              </a:rPr>
              <a:t>4. </a:t>
            </a:r>
            <a:r>
              <a:rPr lang="ko-KR" altLang="en-US" sz="4400" dirty="0">
                <a:solidFill>
                  <a:schemeClr val="bg1"/>
                </a:solidFill>
                <a:latin typeface="a로케트" panose="02020600000000000000" pitchFamily="18" charset="-127"/>
                <a:ea typeface="a로케트" panose="02020600000000000000" pitchFamily="18" charset="-127"/>
                <a:cs typeface="+mj-cs"/>
              </a:rPr>
              <a:t>사건에 대한 두꺼운 이해</a:t>
            </a:r>
            <a:r>
              <a:rPr lang="en-US" altLang="ko-KR" sz="4400" dirty="0">
                <a:solidFill>
                  <a:schemeClr val="bg1"/>
                </a:solidFill>
                <a:latin typeface="a로케트" panose="02020600000000000000" pitchFamily="18" charset="-127"/>
                <a:ea typeface="a로케트" panose="02020600000000000000" pitchFamily="18" charset="-127"/>
                <a:cs typeface="+mj-cs"/>
              </a:rPr>
              <a:t>(</a:t>
            </a:r>
            <a:r>
              <a:rPr lang="ko-KR" altLang="en-US" sz="4400" dirty="0">
                <a:solidFill>
                  <a:schemeClr val="bg1"/>
                </a:solidFill>
                <a:latin typeface="a로케트" panose="02020600000000000000" pitchFamily="18" charset="-127"/>
                <a:ea typeface="a로케트" panose="02020600000000000000" pitchFamily="18" charset="-127"/>
                <a:cs typeface="+mj-cs"/>
              </a:rPr>
              <a:t>교양</a:t>
            </a:r>
            <a:r>
              <a:rPr lang="en-US" altLang="ko-KR" sz="4400" dirty="0">
                <a:solidFill>
                  <a:schemeClr val="bg1"/>
                </a:solidFill>
                <a:latin typeface="a로케트" panose="02020600000000000000" pitchFamily="18" charset="-127"/>
                <a:ea typeface="a로케트" panose="02020600000000000000" pitchFamily="18" charset="-127"/>
                <a:cs typeface="+mj-cs"/>
              </a:rPr>
              <a:t>)</a:t>
            </a:r>
          </a:p>
        </p:txBody>
      </p:sp>
      <p:sp>
        <p:nvSpPr>
          <p:cNvPr id="7" name="제목 1"/>
          <p:cNvSpPr txBox="1"/>
          <p:nvPr/>
        </p:nvSpPr>
        <p:spPr>
          <a:xfrm rot="558441">
            <a:off x="3240407" y="317023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dirty="0">
                <a:solidFill>
                  <a:srgbClr val="FFFF00"/>
                </a:solidFill>
                <a:latin typeface="a로케트" panose="02020600000000000000" pitchFamily="18" charset="-127"/>
                <a:ea typeface="a로케트" panose="02020600000000000000" pitchFamily="18" charset="-127"/>
                <a:cs typeface="+mj-cs"/>
              </a:rPr>
              <a:t>3. </a:t>
            </a:r>
            <a:r>
              <a:rPr lang="ko-KR" altLang="en-US" sz="4400" dirty="0">
                <a:solidFill>
                  <a:srgbClr val="FFFF00"/>
                </a:solidFill>
                <a:latin typeface="a로케트" panose="02020600000000000000" pitchFamily="18" charset="-127"/>
                <a:ea typeface="a로케트" panose="02020600000000000000" pitchFamily="18" charset="-127"/>
                <a:cs typeface="+mj-cs"/>
              </a:rPr>
              <a:t>교훈</a:t>
            </a:r>
            <a:r>
              <a:rPr lang="en-US" altLang="ko-KR" sz="4400" dirty="0">
                <a:solidFill>
                  <a:srgbClr val="FFFF00"/>
                </a:solidFill>
                <a:latin typeface="a로케트" panose="02020600000000000000" pitchFamily="18" charset="-127"/>
                <a:ea typeface="a로케트" panose="02020600000000000000" pitchFamily="18" charset="-127"/>
                <a:cs typeface="+mj-cs"/>
              </a:rPr>
              <a:t>(</a:t>
            </a:r>
            <a:r>
              <a:rPr lang="ko-KR" altLang="en-US" sz="4400" dirty="0">
                <a:solidFill>
                  <a:srgbClr val="FFFF00"/>
                </a:solidFill>
                <a:latin typeface="a로케트" panose="02020600000000000000" pitchFamily="18" charset="-127"/>
                <a:ea typeface="a로케트" panose="02020600000000000000" pitchFamily="18" charset="-127"/>
                <a:cs typeface="+mj-cs"/>
              </a:rPr>
              <a:t>성찰 반성 이해</a:t>
            </a:r>
            <a:r>
              <a:rPr lang="en-US" altLang="ko-KR" sz="4400" dirty="0">
                <a:solidFill>
                  <a:srgbClr val="FFFF00"/>
                </a:solidFill>
                <a:latin typeface="a로케트" panose="02020600000000000000" pitchFamily="18" charset="-127"/>
                <a:ea typeface="a로케트" panose="02020600000000000000" pitchFamily="18" charset="-127"/>
                <a:cs typeface="+mj-cs"/>
              </a:rPr>
              <a:t>)</a:t>
            </a:r>
            <a:endParaRPr lang="ko-KR" altLang="en-US" sz="4400" dirty="0">
              <a:solidFill>
                <a:srgbClr val="FFFF00"/>
              </a:solidFill>
              <a:latin typeface="a로케트" panose="02020600000000000000" pitchFamily="18" charset="-127"/>
              <a:ea typeface="a로케트" panose="02020600000000000000" pitchFamily="18" charset="-127"/>
              <a:cs typeface="+mj-cs"/>
            </a:endParaRPr>
          </a:p>
        </p:txBody>
      </p:sp>
    </p:spTree>
    <p:extLst>
      <p:ext uri="{BB962C8B-B14F-4D97-AF65-F5344CB8AC3E}">
        <p14:creationId xmlns:p14="http://schemas.microsoft.com/office/powerpoint/2010/main" val="1187450166"/>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descr="img_l.jpg"/>
          <p:cNvPicPr>
            <a:picLocks noGrp="1" noChangeAspect="1"/>
          </p:cNvPicPr>
          <p:nvPr>
            <p:ph idx="1"/>
          </p:nvPr>
        </p:nvPicPr>
        <p:blipFill rotWithShape="1">
          <a:blip r:embed="rId2"/>
          <a:stretch>
            <a:fillRect/>
          </a:stretch>
        </p:blipFill>
        <p:spPr>
          <a:xfrm>
            <a:off x="2874566" y="3221356"/>
            <a:ext cx="5553075" cy="3619500"/>
          </a:xfrm>
        </p:spPr>
      </p:pic>
      <p:pic>
        <p:nvPicPr>
          <p:cNvPr id="2050" name="Picture 2" descr="C:\Users\LG\Desktop\자료\오리엔\l_2013072801001158300063921.jpg"/>
          <p:cNvPicPr>
            <a:picLocks noChangeAspect="1" noChangeArrowheads="1"/>
          </p:cNvPicPr>
          <p:nvPr/>
        </p:nvPicPr>
        <p:blipFill rotWithShape="1">
          <a:blip r:embed="rId3"/>
          <a:srcRect/>
          <a:stretch>
            <a:fillRect/>
          </a:stretch>
        </p:blipFill>
        <p:spPr>
          <a:xfrm>
            <a:off x="1524000" y="0"/>
            <a:ext cx="7524328" cy="3221356"/>
          </a:xfrm>
          <a:prstGeom prst="rect">
            <a:avLst/>
          </a:prstGeom>
          <a:noFill/>
        </p:spPr>
      </p:pic>
      <p:pic>
        <p:nvPicPr>
          <p:cNvPr id="2052" name="Picture 4" descr="C:\Users\LG\Desktop\자료\731.jpg"/>
          <p:cNvPicPr>
            <a:picLocks noChangeAspect="1" noChangeArrowheads="1"/>
          </p:cNvPicPr>
          <p:nvPr/>
        </p:nvPicPr>
        <p:blipFill rotWithShape="1">
          <a:blip r:embed="rId4"/>
          <a:srcRect/>
          <a:stretch>
            <a:fillRect/>
          </a:stretch>
        </p:blipFill>
        <p:spPr>
          <a:xfrm>
            <a:off x="6215844" y="1687307"/>
            <a:ext cx="4212468" cy="2281753"/>
          </a:xfrm>
          <a:prstGeom prst="rect">
            <a:avLst/>
          </a:prstGeom>
          <a:noFill/>
        </p:spPr>
      </p:pic>
      <p:pic>
        <p:nvPicPr>
          <p:cNvPr id="2056" name="그림 2055"/>
          <p:cNvPicPr>
            <a:picLocks noChangeAspect="1"/>
          </p:cNvPicPr>
          <p:nvPr/>
        </p:nvPicPr>
        <p:blipFill rotWithShape="1">
          <a:blip r:embed="rId5"/>
          <a:stretch>
            <a:fillRect/>
          </a:stretch>
        </p:blipFill>
        <p:spPr>
          <a:xfrm>
            <a:off x="2039380" y="271426"/>
            <a:ext cx="3996444" cy="6171379"/>
          </a:xfrm>
          <a:prstGeom prst="rect">
            <a:avLst/>
          </a:prstGeom>
        </p:spPr>
      </p:pic>
      <p:pic>
        <p:nvPicPr>
          <p:cNvPr id="2057" name="그림 2056"/>
          <p:cNvPicPr>
            <a:picLocks noChangeAspect="1"/>
          </p:cNvPicPr>
          <p:nvPr/>
        </p:nvPicPr>
        <p:blipFill rotWithShape="1">
          <a:blip r:embed="rId6"/>
          <a:stretch>
            <a:fillRect/>
          </a:stretch>
        </p:blipFill>
        <p:spPr>
          <a:xfrm>
            <a:off x="3884198" y="1200775"/>
            <a:ext cx="3576228" cy="5385799"/>
          </a:xfrm>
          <a:prstGeom prst="rect">
            <a:avLst/>
          </a:prstGeom>
        </p:spPr>
      </p:pic>
      <p:pic>
        <p:nvPicPr>
          <p:cNvPr id="2058" name="그림 2057"/>
          <p:cNvPicPr>
            <a:picLocks noChangeAspect="1"/>
          </p:cNvPicPr>
          <p:nvPr/>
        </p:nvPicPr>
        <p:blipFill rotWithShape="1">
          <a:blip r:embed="rId7"/>
          <a:stretch>
            <a:fillRect/>
          </a:stretch>
        </p:blipFill>
        <p:spPr>
          <a:xfrm>
            <a:off x="1734042" y="266879"/>
            <a:ext cx="3660636" cy="6503364"/>
          </a:xfrm>
          <a:prstGeom prst="rect">
            <a:avLst/>
          </a:prstGeom>
        </p:spPr>
      </p:pic>
      <p:pic>
        <p:nvPicPr>
          <p:cNvPr id="2059" name="그림 2058"/>
          <p:cNvPicPr>
            <a:picLocks noChangeAspect="1"/>
          </p:cNvPicPr>
          <p:nvPr/>
        </p:nvPicPr>
        <p:blipFill rotWithShape="1">
          <a:blip r:embed="rId8"/>
          <a:stretch>
            <a:fillRect/>
          </a:stretch>
        </p:blipFill>
        <p:spPr>
          <a:xfrm>
            <a:off x="5791949" y="1411701"/>
            <a:ext cx="4876051" cy="3420380"/>
          </a:xfrm>
          <a:prstGeom prst="rect">
            <a:avLst/>
          </a:prstGeom>
        </p:spPr>
      </p:pic>
      <p:pic>
        <p:nvPicPr>
          <p:cNvPr id="2060" name="그림 2059"/>
          <p:cNvPicPr>
            <a:picLocks noChangeAspect="1"/>
          </p:cNvPicPr>
          <p:nvPr/>
        </p:nvPicPr>
        <p:blipFill rotWithShape="1">
          <a:blip r:embed="rId9"/>
          <a:stretch>
            <a:fillRect/>
          </a:stretch>
        </p:blipFill>
        <p:spPr>
          <a:xfrm>
            <a:off x="1524000" y="-35416"/>
            <a:ext cx="9143999" cy="6858000"/>
          </a:xfrm>
          <a:prstGeom prst="rect">
            <a:avLst/>
          </a:prstGeom>
        </p:spPr>
      </p:pic>
      <p:sp>
        <p:nvSpPr>
          <p:cNvPr id="2061" name="TextBox 2060"/>
          <p:cNvSpPr txBox="1"/>
          <p:nvPr/>
        </p:nvSpPr>
        <p:spPr>
          <a:xfrm>
            <a:off x="1679340" y="188640"/>
            <a:ext cx="7632848" cy="1323439"/>
          </a:xfrm>
          <a:prstGeom prst="rect">
            <a:avLst/>
          </a:prstGeom>
        </p:spPr>
        <p:txBody>
          <a:bodyPr wrap="square">
            <a:spAutoFit/>
          </a:bodyPr>
          <a:lstStyle/>
          <a:p>
            <a:pPr>
              <a:defRPr/>
            </a:pPr>
            <a:r>
              <a:rPr lang="ko-KR" altLang="en-US" sz="4000" dirty="0">
                <a:highlight>
                  <a:srgbClr val="FFFF00"/>
                </a:highlight>
                <a:latin typeface="a로케트" panose="02020600000000000000" pitchFamily="18" charset="-127"/>
                <a:ea typeface="a로케트" panose="02020600000000000000" pitchFamily="18" charset="-127"/>
                <a:cs typeface="+mj-cs"/>
              </a:rPr>
              <a:t>우리는 영광만을 기억할 것인가</a:t>
            </a:r>
            <a:r>
              <a:rPr lang="en-US" altLang="ko-KR" sz="4000" dirty="0">
                <a:highlight>
                  <a:srgbClr val="FFFF00"/>
                </a:highlight>
                <a:latin typeface="a로케트" panose="02020600000000000000" pitchFamily="18" charset="-127"/>
                <a:ea typeface="a로케트" panose="02020600000000000000" pitchFamily="18" charset="-127"/>
                <a:cs typeface="+mj-cs"/>
              </a:rPr>
              <a:t>?</a:t>
            </a:r>
          </a:p>
          <a:p>
            <a:pPr>
              <a:defRPr/>
            </a:pPr>
            <a:r>
              <a:rPr lang="ko-KR" altLang="en-US" sz="4000" dirty="0">
                <a:highlight>
                  <a:srgbClr val="FFFF00"/>
                </a:highlight>
                <a:latin typeface="a로케트" panose="02020600000000000000" pitchFamily="18" charset="-127"/>
                <a:ea typeface="a로케트" panose="02020600000000000000" pitchFamily="18" charset="-127"/>
                <a:cs typeface="+mj-cs"/>
              </a:rPr>
              <a:t>우리는 무엇을 기억할 것인가</a:t>
            </a:r>
            <a:r>
              <a:rPr lang="en-US" altLang="ko-KR" sz="4000" dirty="0">
                <a:highlight>
                  <a:srgbClr val="FFFF00"/>
                </a:highlight>
                <a:latin typeface="a로케트" panose="02020600000000000000" pitchFamily="18" charset="-127"/>
                <a:ea typeface="a로케트" panose="02020600000000000000" pitchFamily="18" charset="-127"/>
                <a:cs typeface="+mj-cs"/>
              </a:rPr>
              <a:t>?</a:t>
            </a: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wipe(down)">
                                      <p:cBhvr>
                                        <p:cTn id="12" dur="500"/>
                                        <p:tgtEl>
                                          <p:spTgt spid="20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500"/>
                                        <p:tgtEl>
                                          <p:spTgt spid="2056"/>
                                        </p:tgtEl>
                                      </p:cBhvr>
                                    </p:animEffect>
                                    <p:set>
                                      <p:cBhvr>
                                        <p:cTn id="20" dur="1" fill="hold">
                                          <p:stCondLst>
                                            <p:cond delay="499"/>
                                          </p:stCondLst>
                                        </p:cTn>
                                        <p:tgtEl>
                                          <p:spTgt spid="205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7"/>
                                        </p:tgtEl>
                                        <p:attrNameLst>
                                          <p:attrName>style.visibility</p:attrName>
                                        </p:attrNameLst>
                                      </p:cBhvr>
                                      <p:to>
                                        <p:strVal val="visible"/>
                                      </p:to>
                                    </p:set>
                                    <p:anim calcmode="lin" valueType="num">
                                      <p:cBhvr additive="base">
                                        <p:cTn id="25" dur="500" fill="hold"/>
                                        <p:tgtEl>
                                          <p:spTgt spid="2057"/>
                                        </p:tgtEl>
                                        <p:attrNameLst>
                                          <p:attrName>ppt_x</p:attrName>
                                        </p:attrNameLst>
                                      </p:cBhvr>
                                      <p:tavLst>
                                        <p:tav tm="0">
                                          <p:val>
                                            <p:strVal val="#ppt_x"/>
                                          </p:val>
                                        </p:tav>
                                        <p:tav tm="100000">
                                          <p:val>
                                            <p:strVal val="#ppt_x"/>
                                          </p:val>
                                        </p:tav>
                                      </p:tavLst>
                                    </p:anim>
                                    <p:anim calcmode="lin" valueType="num">
                                      <p:cBhvr additive="base">
                                        <p:cTn id="26" dur="500" fill="hold"/>
                                        <p:tgtEl>
                                          <p:spTgt spid="205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2057"/>
                                        </p:tgtEl>
                                      </p:cBhvr>
                                    </p:animEffect>
                                    <p:set>
                                      <p:cBhvr>
                                        <p:cTn id="31" dur="1" fill="hold">
                                          <p:stCondLst>
                                            <p:cond delay="499"/>
                                          </p:stCondLst>
                                        </p:cTn>
                                        <p:tgtEl>
                                          <p:spTgt spid="205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58"/>
                                        </p:tgtEl>
                                        <p:attrNameLst>
                                          <p:attrName>style.visibility</p:attrName>
                                        </p:attrNameLst>
                                      </p:cBhvr>
                                      <p:to>
                                        <p:strVal val="visible"/>
                                      </p:to>
                                    </p:set>
                                    <p:anim calcmode="lin" valueType="num">
                                      <p:cBhvr additive="base">
                                        <p:cTn id="36" dur="500" fill="hold"/>
                                        <p:tgtEl>
                                          <p:spTgt spid="2058"/>
                                        </p:tgtEl>
                                        <p:attrNameLst>
                                          <p:attrName>ppt_x</p:attrName>
                                        </p:attrNameLst>
                                      </p:cBhvr>
                                      <p:tavLst>
                                        <p:tav tm="0">
                                          <p:val>
                                            <p:strVal val="#ppt_x"/>
                                          </p:val>
                                        </p:tav>
                                        <p:tav tm="100000">
                                          <p:val>
                                            <p:strVal val="#ppt_x"/>
                                          </p:val>
                                        </p:tav>
                                      </p:tavLst>
                                    </p:anim>
                                    <p:anim calcmode="lin" valueType="num">
                                      <p:cBhvr additive="base">
                                        <p:cTn id="37" dur="500" fill="hold"/>
                                        <p:tgtEl>
                                          <p:spTgt spid="205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59"/>
                                        </p:tgtEl>
                                        <p:attrNameLst>
                                          <p:attrName>style.visibility</p:attrName>
                                        </p:attrNameLst>
                                      </p:cBhvr>
                                      <p:to>
                                        <p:strVal val="visible"/>
                                      </p:to>
                                    </p:set>
                                    <p:anim calcmode="lin" valueType="num">
                                      <p:cBhvr additive="base">
                                        <p:cTn id="40" dur="500" fill="hold"/>
                                        <p:tgtEl>
                                          <p:spTgt spid="2059"/>
                                        </p:tgtEl>
                                        <p:attrNameLst>
                                          <p:attrName>ppt_x</p:attrName>
                                        </p:attrNameLst>
                                      </p:cBhvr>
                                      <p:tavLst>
                                        <p:tav tm="0">
                                          <p:val>
                                            <p:strVal val="#ppt_x"/>
                                          </p:val>
                                        </p:tav>
                                        <p:tav tm="100000">
                                          <p:val>
                                            <p:strVal val="#ppt_x"/>
                                          </p:val>
                                        </p:tav>
                                      </p:tavLst>
                                    </p:anim>
                                    <p:anim calcmode="lin" valueType="num">
                                      <p:cBhvr additive="base">
                                        <p:cTn id="41" dur="500" fill="hold"/>
                                        <p:tgtEl>
                                          <p:spTgt spid="205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060"/>
                                        </p:tgtEl>
                                        <p:attrNameLst>
                                          <p:attrName>style.visibility</p:attrName>
                                        </p:attrNameLst>
                                      </p:cBhvr>
                                      <p:to>
                                        <p:strVal val="visible"/>
                                      </p:to>
                                    </p:set>
                                    <p:anim calcmode="lin" valueType="num">
                                      <p:cBhvr additive="base">
                                        <p:cTn id="46" dur="500" fill="hold"/>
                                        <p:tgtEl>
                                          <p:spTgt spid="2060"/>
                                        </p:tgtEl>
                                        <p:attrNameLst>
                                          <p:attrName>ppt_x</p:attrName>
                                        </p:attrNameLst>
                                      </p:cBhvr>
                                      <p:tavLst>
                                        <p:tav tm="0">
                                          <p:val>
                                            <p:strVal val="#ppt_x"/>
                                          </p:val>
                                        </p:tav>
                                        <p:tav tm="100000">
                                          <p:val>
                                            <p:strVal val="#ppt_x"/>
                                          </p:val>
                                        </p:tav>
                                      </p:tavLst>
                                    </p:anim>
                                    <p:anim calcmode="lin" valueType="num">
                                      <p:cBhvr additive="base">
                                        <p:cTn id="47"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grpId="0" nodeType="clickEffect">
                                  <p:stCondLst>
                                    <p:cond delay="0"/>
                                  </p:stCondLst>
                                  <p:childTnLst>
                                    <p:set>
                                      <p:cBhvr>
                                        <p:cTn id="51" dur="1" fill="hold">
                                          <p:stCondLst>
                                            <p:cond delay="0"/>
                                          </p:stCondLst>
                                        </p:cTn>
                                        <p:tgtEl>
                                          <p:spTgt spid="2061"/>
                                        </p:tgtEl>
                                        <p:attrNameLst>
                                          <p:attrName>style.visibility</p:attrName>
                                        </p:attrNameLst>
                                      </p:cBhvr>
                                      <p:to>
                                        <p:strVal val="visible"/>
                                      </p:to>
                                    </p:set>
                                    <p:anim calcmode="lin" valueType="num">
                                      <p:cBhvr>
                                        <p:cTn id="52" dur="500" fill="hold"/>
                                        <p:tgtEl>
                                          <p:spTgt spid="2061"/>
                                        </p:tgtEl>
                                        <p:attrNameLst>
                                          <p:attrName>ppt_w</p:attrName>
                                        </p:attrNameLst>
                                      </p:cBhvr>
                                      <p:tavLst>
                                        <p:tav tm="0">
                                          <p:val>
                                            <p:fltVal val="0"/>
                                          </p:val>
                                        </p:tav>
                                        <p:tav tm="100000">
                                          <p:val>
                                            <p:strVal val="#ppt_w"/>
                                          </p:val>
                                        </p:tav>
                                      </p:tavLst>
                                    </p:anim>
                                    <p:anim calcmode="lin" valueType="num">
                                      <p:cBhvr>
                                        <p:cTn id="53" dur="500" fill="hold"/>
                                        <p:tgtEl>
                                          <p:spTgt spid="20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4" name="내용 개체 틀 3"/>
          <p:cNvPicPr>
            <a:picLocks noGrp="1" noChangeAspect="1"/>
          </p:cNvPicPr>
          <p:nvPr>
            <p:ph idx="1"/>
          </p:nvPr>
        </p:nvPicPr>
        <p:blipFill rotWithShape="1">
          <a:blip r:embed="rId2"/>
          <a:stretch>
            <a:fillRect/>
          </a:stretch>
        </p:blipFill>
        <p:spPr>
          <a:xfrm>
            <a:off x="1987116" y="289757"/>
            <a:ext cx="8225172" cy="4626659"/>
          </a:xfrm>
          <a:prstGeom prst="rect">
            <a:avLst/>
          </a:prstGeom>
        </p:spPr>
      </p:pic>
      <p:pic>
        <p:nvPicPr>
          <p:cNvPr id="5" name="그림 4"/>
          <p:cNvPicPr>
            <a:picLocks noChangeAspect="1"/>
          </p:cNvPicPr>
          <p:nvPr/>
        </p:nvPicPr>
        <p:blipFill rotWithShape="1">
          <a:blip r:embed="rId3"/>
          <a:stretch>
            <a:fillRect/>
          </a:stretch>
        </p:blipFill>
        <p:spPr>
          <a:xfrm>
            <a:off x="1775520" y="281960"/>
            <a:ext cx="3399068" cy="3399068"/>
          </a:xfrm>
          <a:prstGeom prst="rect">
            <a:avLst/>
          </a:prstGeom>
        </p:spPr>
      </p:pic>
      <p:pic>
        <p:nvPicPr>
          <p:cNvPr id="12" name="그림 11"/>
          <p:cNvPicPr>
            <a:picLocks noChangeAspect="1"/>
          </p:cNvPicPr>
          <p:nvPr/>
        </p:nvPicPr>
        <p:blipFill rotWithShape="1">
          <a:blip r:embed="rId4"/>
          <a:stretch>
            <a:fillRect/>
          </a:stretch>
        </p:blipFill>
        <p:spPr>
          <a:xfrm>
            <a:off x="1739516" y="3429000"/>
            <a:ext cx="2315286" cy="3204356"/>
          </a:xfrm>
          <a:prstGeom prst="rect">
            <a:avLst/>
          </a:prstGeom>
        </p:spPr>
      </p:pic>
      <p:pic>
        <p:nvPicPr>
          <p:cNvPr id="7" name="그림 6"/>
          <p:cNvPicPr>
            <a:picLocks noChangeAspect="1"/>
          </p:cNvPicPr>
          <p:nvPr/>
        </p:nvPicPr>
        <p:blipFill rotWithShape="1">
          <a:blip r:embed="rId5"/>
          <a:stretch>
            <a:fillRect/>
          </a:stretch>
        </p:blipFill>
        <p:spPr>
          <a:xfrm>
            <a:off x="3703429" y="3429001"/>
            <a:ext cx="3040643" cy="3292125"/>
          </a:xfrm>
          <a:prstGeom prst="rect">
            <a:avLst/>
          </a:prstGeom>
        </p:spPr>
      </p:pic>
      <p:pic>
        <p:nvPicPr>
          <p:cNvPr id="8" name="그림 7"/>
          <p:cNvPicPr>
            <a:picLocks noChangeAspect="1"/>
          </p:cNvPicPr>
          <p:nvPr/>
        </p:nvPicPr>
        <p:blipFill rotWithShape="1">
          <a:blip r:embed="rId6"/>
          <a:stretch>
            <a:fillRect/>
          </a:stretch>
        </p:blipFill>
        <p:spPr>
          <a:xfrm>
            <a:off x="6564052" y="3429000"/>
            <a:ext cx="2108448" cy="3294450"/>
          </a:xfrm>
          <a:prstGeom prst="rect">
            <a:avLst/>
          </a:prstGeom>
        </p:spPr>
      </p:pic>
      <p:pic>
        <p:nvPicPr>
          <p:cNvPr id="9" name="그림 8"/>
          <p:cNvPicPr>
            <a:picLocks noChangeAspect="1"/>
          </p:cNvPicPr>
          <p:nvPr/>
        </p:nvPicPr>
        <p:blipFill rotWithShape="1">
          <a:blip r:embed="rId7"/>
          <a:stretch>
            <a:fillRect/>
          </a:stretch>
        </p:blipFill>
        <p:spPr>
          <a:xfrm>
            <a:off x="4331804" y="1463758"/>
            <a:ext cx="2592288" cy="3297390"/>
          </a:xfrm>
          <a:prstGeom prst="rect">
            <a:avLst/>
          </a:prstGeom>
        </p:spPr>
      </p:pic>
      <p:pic>
        <p:nvPicPr>
          <p:cNvPr id="13" name="그림 12"/>
          <p:cNvPicPr>
            <a:picLocks noChangeAspect="1"/>
          </p:cNvPicPr>
          <p:nvPr/>
        </p:nvPicPr>
        <p:blipFill rotWithShape="1">
          <a:blip r:embed="rId8"/>
          <a:stretch>
            <a:fillRect/>
          </a:stretch>
        </p:blipFill>
        <p:spPr>
          <a:xfrm>
            <a:off x="8180463" y="3429000"/>
            <a:ext cx="2308025" cy="3276364"/>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2"/>
          <a:stretch>
            <a:fillRect/>
          </a:stretch>
        </p:blipFill>
        <p:spPr>
          <a:xfrm>
            <a:off x="1952660" y="296653"/>
            <a:ext cx="1731072" cy="2600671"/>
          </a:xfrm>
          <a:prstGeom prst="rect">
            <a:avLst/>
          </a:prstGeom>
        </p:spPr>
      </p:pic>
      <p:pic>
        <p:nvPicPr>
          <p:cNvPr id="6" name="그림 5"/>
          <p:cNvPicPr>
            <a:picLocks noChangeAspect="1"/>
          </p:cNvPicPr>
          <p:nvPr/>
        </p:nvPicPr>
        <p:blipFill rotWithShape="1">
          <a:blip r:embed="rId3"/>
          <a:stretch>
            <a:fillRect/>
          </a:stretch>
        </p:blipFill>
        <p:spPr>
          <a:xfrm>
            <a:off x="3958801" y="260040"/>
            <a:ext cx="1957179" cy="2700908"/>
          </a:xfrm>
          <a:prstGeom prst="rect">
            <a:avLst/>
          </a:prstGeom>
        </p:spPr>
      </p:pic>
      <p:pic>
        <p:nvPicPr>
          <p:cNvPr id="7" name="그림 6"/>
          <p:cNvPicPr>
            <a:picLocks noChangeAspect="1"/>
          </p:cNvPicPr>
          <p:nvPr/>
        </p:nvPicPr>
        <p:blipFill rotWithShape="1">
          <a:blip r:embed="rId4"/>
          <a:stretch>
            <a:fillRect/>
          </a:stretch>
        </p:blipFill>
        <p:spPr>
          <a:xfrm>
            <a:off x="6096001" y="224644"/>
            <a:ext cx="2052227" cy="2738258"/>
          </a:xfrm>
          <a:prstGeom prst="rect">
            <a:avLst/>
          </a:prstGeom>
        </p:spPr>
      </p:pic>
      <p:pic>
        <p:nvPicPr>
          <p:cNvPr id="9" name="그림 8"/>
          <p:cNvPicPr>
            <a:picLocks noChangeAspect="1"/>
          </p:cNvPicPr>
          <p:nvPr/>
        </p:nvPicPr>
        <p:blipFill rotWithShape="1">
          <a:blip r:embed="rId5"/>
          <a:stretch>
            <a:fillRect/>
          </a:stretch>
        </p:blipFill>
        <p:spPr>
          <a:xfrm>
            <a:off x="1889956" y="3114634"/>
            <a:ext cx="3990020" cy="3266694"/>
          </a:xfrm>
          <a:prstGeom prst="rect">
            <a:avLst/>
          </a:prstGeom>
        </p:spPr>
      </p:pic>
      <p:pic>
        <p:nvPicPr>
          <p:cNvPr id="10" name="그림 9"/>
          <p:cNvPicPr>
            <a:picLocks noChangeAspect="1"/>
          </p:cNvPicPr>
          <p:nvPr/>
        </p:nvPicPr>
        <p:blipFill rotWithShape="1">
          <a:blip r:embed="rId6"/>
          <a:stretch>
            <a:fillRect/>
          </a:stretch>
        </p:blipFill>
        <p:spPr>
          <a:xfrm>
            <a:off x="8292245" y="224644"/>
            <a:ext cx="2145443" cy="2700300"/>
          </a:xfrm>
          <a:prstGeom prst="rect">
            <a:avLst/>
          </a:prstGeom>
        </p:spPr>
      </p:pic>
      <p:pic>
        <p:nvPicPr>
          <p:cNvPr id="11" name="그림 10"/>
          <p:cNvPicPr>
            <a:picLocks noChangeAspect="1"/>
          </p:cNvPicPr>
          <p:nvPr/>
        </p:nvPicPr>
        <p:blipFill rotWithShape="1">
          <a:blip r:embed="rId7"/>
          <a:stretch>
            <a:fillRect/>
          </a:stretch>
        </p:blipFill>
        <p:spPr>
          <a:xfrm>
            <a:off x="8220237" y="215283"/>
            <a:ext cx="2124236" cy="2781668"/>
          </a:xfrm>
          <a:prstGeom prst="rect">
            <a:avLst/>
          </a:prstGeom>
        </p:spPr>
      </p:pic>
      <p:pic>
        <p:nvPicPr>
          <p:cNvPr id="13" name="그림 12"/>
          <p:cNvPicPr>
            <a:picLocks noChangeAspect="1"/>
          </p:cNvPicPr>
          <p:nvPr/>
        </p:nvPicPr>
        <p:blipFill rotWithShape="1">
          <a:blip r:embed="rId8"/>
          <a:srcRect b="9960"/>
          <a:stretch>
            <a:fillRect/>
          </a:stretch>
        </p:blipFill>
        <p:spPr>
          <a:xfrm>
            <a:off x="4511824" y="1491036"/>
            <a:ext cx="2916324" cy="3558144"/>
          </a:xfrm>
          <a:prstGeom prst="rect">
            <a:avLst/>
          </a:prstGeom>
        </p:spPr>
      </p:pic>
      <p:pic>
        <p:nvPicPr>
          <p:cNvPr id="14" name="그림 13"/>
          <p:cNvPicPr>
            <a:picLocks noChangeAspect="1"/>
          </p:cNvPicPr>
          <p:nvPr/>
        </p:nvPicPr>
        <p:blipFill rotWithShape="1">
          <a:blip r:embed="rId9"/>
          <a:stretch>
            <a:fillRect/>
          </a:stretch>
        </p:blipFill>
        <p:spPr>
          <a:xfrm>
            <a:off x="4549141" y="1531620"/>
            <a:ext cx="2867729" cy="3517560"/>
          </a:xfrm>
          <a:prstGeom prst="rect">
            <a:avLst/>
          </a:prstGeom>
        </p:spPr>
      </p:pic>
      <p:grpSp>
        <p:nvGrpSpPr>
          <p:cNvPr id="19" name="그룹 18"/>
          <p:cNvGrpSpPr/>
          <p:nvPr/>
        </p:nvGrpSpPr>
        <p:grpSpPr>
          <a:xfrm>
            <a:off x="4187619" y="3104964"/>
            <a:ext cx="4152460" cy="3204356"/>
            <a:chOff x="2663619" y="3104964"/>
            <a:chExt cx="4152460" cy="3204356"/>
          </a:xfrm>
        </p:grpSpPr>
        <p:pic>
          <p:nvPicPr>
            <p:cNvPr id="17" name="그림 16"/>
            <p:cNvPicPr>
              <a:picLocks noChangeAspect="1"/>
            </p:cNvPicPr>
            <p:nvPr/>
          </p:nvPicPr>
          <p:blipFill rotWithShape="1">
            <a:blip r:embed="rId10"/>
            <a:stretch>
              <a:fillRect/>
            </a:stretch>
          </p:blipFill>
          <p:spPr>
            <a:xfrm>
              <a:off x="2663619" y="3104964"/>
              <a:ext cx="2136237" cy="3204356"/>
            </a:xfrm>
            <a:prstGeom prst="rect">
              <a:avLst/>
            </a:prstGeom>
          </p:spPr>
        </p:pic>
        <p:pic>
          <p:nvPicPr>
            <p:cNvPr id="18" name="그림 17"/>
            <p:cNvPicPr>
              <a:picLocks noChangeAspect="1"/>
            </p:cNvPicPr>
            <p:nvPr/>
          </p:nvPicPr>
          <p:blipFill rotWithShape="1">
            <a:blip r:embed="rId11"/>
            <a:srcRect l="12920" r="24560"/>
            <a:stretch>
              <a:fillRect/>
            </a:stretch>
          </p:blipFill>
          <p:spPr>
            <a:xfrm>
              <a:off x="4799856" y="4302410"/>
              <a:ext cx="2016224" cy="1970906"/>
            </a:xfrm>
            <a:prstGeom prst="rect">
              <a:avLst/>
            </a:prstGeom>
          </p:spPr>
        </p:pic>
      </p:grpSp>
      <p:pic>
        <p:nvPicPr>
          <p:cNvPr id="15" name="그림 14"/>
          <p:cNvPicPr>
            <a:picLocks noChangeAspect="1"/>
          </p:cNvPicPr>
          <p:nvPr/>
        </p:nvPicPr>
        <p:blipFill rotWithShape="1">
          <a:blip r:embed="rId12"/>
          <a:stretch>
            <a:fillRect/>
          </a:stretch>
        </p:blipFill>
        <p:spPr>
          <a:xfrm>
            <a:off x="4799856" y="1520788"/>
            <a:ext cx="2352092" cy="3537938"/>
          </a:xfrm>
          <a:prstGeom prst="rect">
            <a:avLst/>
          </a:prstGeom>
        </p:spPr>
      </p:pic>
      <p:sp>
        <p:nvSpPr>
          <p:cNvPr id="12" name="TextBox 11"/>
          <p:cNvSpPr txBox="1"/>
          <p:nvPr/>
        </p:nvSpPr>
        <p:spPr>
          <a:xfrm rot="20403310">
            <a:off x="1425832" y="2090947"/>
            <a:ext cx="9124920" cy="2288649"/>
          </a:xfrm>
          <a:prstGeom prst="rect">
            <a:avLst/>
          </a:prstGeom>
        </p:spPr>
        <p:txBody>
          <a:bodyPr wrap="square">
            <a:spAutoFit/>
          </a:bodyPr>
          <a:lstStyle/>
          <a:p>
            <a:pPr algn="r">
              <a:defRPr/>
            </a:pPr>
            <a:r>
              <a:rPr lang="ko-KR" altLang="en-US" sz="3600" b="1" dirty="0">
                <a:ln w="12700" cap="flat" cmpd="sng" algn="ctr">
                  <a:gradFill flip="xy" rotWithShape="1">
                    <a:gsLst>
                      <a:gs pos="0">
                        <a:schemeClr val="tx1"/>
                      </a:gs>
                      <a:gs pos="100000">
                        <a:schemeClr val="accent3"/>
                      </a:gs>
                    </a:gsLst>
                    <a:lin ang="5400000" scaled="0"/>
                    <a:tileRect/>
                  </a:gradFill>
                  <a:prstDash val="solid"/>
                  <a:round/>
                </a:ln>
                <a:solidFill>
                  <a:schemeClr val="bg1"/>
                </a:solidFill>
                <a:effectLst>
                  <a:outerShdw blurRad="63500" dist="31750" dir="16200000" rotWithShape="0">
                    <a:schemeClr val="tx1"/>
                  </a:outerShdw>
                </a:effectLst>
              </a:rPr>
              <a:t>악한 사람이 꼭 </a:t>
            </a:r>
            <a:r>
              <a:rPr lang="ko-KR" altLang="en-US" sz="3600" b="1" dirty="0" err="1">
                <a:ln w="12700" cap="flat" cmpd="sng" algn="ctr">
                  <a:gradFill flip="xy" rotWithShape="1">
                    <a:gsLst>
                      <a:gs pos="0">
                        <a:schemeClr val="tx1"/>
                      </a:gs>
                      <a:gs pos="100000">
                        <a:schemeClr val="accent3"/>
                      </a:gs>
                    </a:gsLst>
                    <a:lin ang="5400000" scaled="0"/>
                    <a:tileRect/>
                  </a:gradFill>
                  <a:prstDash val="solid"/>
                  <a:round/>
                </a:ln>
                <a:solidFill>
                  <a:schemeClr val="bg1"/>
                </a:solidFill>
                <a:effectLst>
                  <a:outerShdw blurRad="63500" dist="31750" dir="16200000" rotWithShape="0">
                    <a:schemeClr val="tx1"/>
                  </a:outerShdw>
                </a:effectLst>
              </a:rPr>
              <a:t>안좋게</a:t>
            </a:r>
            <a:r>
              <a:rPr lang="ko-KR" altLang="en-US" sz="3600" b="1" dirty="0">
                <a:ln w="12700" cap="flat" cmpd="sng" algn="ctr">
                  <a:gradFill flip="xy" rotWithShape="1">
                    <a:gsLst>
                      <a:gs pos="0">
                        <a:schemeClr val="tx1"/>
                      </a:gs>
                      <a:gs pos="100000">
                        <a:schemeClr val="accent3"/>
                      </a:gs>
                    </a:gsLst>
                    <a:lin ang="5400000" scaled="0"/>
                    <a:tileRect/>
                  </a:gradFill>
                  <a:prstDash val="solid"/>
                  <a:round/>
                </a:ln>
                <a:solidFill>
                  <a:schemeClr val="bg1"/>
                </a:solidFill>
                <a:effectLst>
                  <a:outerShdw blurRad="63500" dist="31750" dir="16200000" rotWithShape="0">
                    <a:schemeClr val="tx1"/>
                  </a:outerShdw>
                </a:effectLst>
              </a:rPr>
              <a:t> 되어야 한다는 것은 </a:t>
            </a:r>
          </a:p>
          <a:p>
            <a:pPr algn="r">
              <a:defRPr/>
            </a:pPr>
            <a:r>
              <a:rPr lang="ko-KR" altLang="en-US" sz="3600" b="1" dirty="0">
                <a:ln w="12700" cap="flat" cmpd="sng" algn="ctr">
                  <a:gradFill flip="xy" rotWithShape="1">
                    <a:gsLst>
                      <a:gs pos="0">
                        <a:schemeClr val="tx1"/>
                      </a:gs>
                      <a:gs pos="100000">
                        <a:schemeClr val="accent3"/>
                      </a:gs>
                    </a:gsLst>
                    <a:lin ang="5400000" scaled="0"/>
                    <a:tileRect/>
                  </a:gradFill>
                  <a:prstDash val="solid"/>
                  <a:round/>
                </a:ln>
                <a:solidFill>
                  <a:schemeClr val="bg1"/>
                </a:solidFill>
                <a:effectLst>
                  <a:outerShdw blurRad="63500" dist="31750" dir="16200000" rotWithShape="0">
                    <a:schemeClr val="tx1"/>
                  </a:outerShdw>
                </a:effectLst>
              </a:rPr>
              <a:t>사실 우리의 </a:t>
            </a:r>
            <a:r>
              <a:rPr lang="ko-KR" altLang="en-US" sz="3600" b="1" dirty="0">
                <a:ln w="12700" cap="flat" cmpd="sng" algn="ctr">
                  <a:gradFill flip="xy" rotWithShape="1">
                    <a:gsLst>
                      <a:gs pos="0">
                        <a:schemeClr val="tx1"/>
                      </a:gs>
                      <a:gs pos="100000">
                        <a:schemeClr val="accent3"/>
                      </a:gs>
                    </a:gsLst>
                    <a:lin ang="5400000" scaled="0"/>
                    <a:tileRect/>
                  </a:gradFill>
                  <a:prstDash val="solid"/>
                  <a:round/>
                </a:ln>
                <a:solidFill>
                  <a:srgbClr val="FFFF00"/>
                </a:solidFill>
                <a:effectLst>
                  <a:outerShdw blurRad="63500" dist="31750" dir="16200000" rotWithShape="0">
                    <a:schemeClr val="tx1"/>
                  </a:outerShdw>
                </a:effectLst>
              </a:rPr>
              <a:t>도덕적 관념</a:t>
            </a:r>
            <a:r>
              <a:rPr lang="ko-KR" altLang="en-US" sz="3600" b="1" dirty="0">
                <a:ln w="12700" cap="flat" cmpd="sng" algn="ctr">
                  <a:gradFill flip="xy" rotWithShape="1">
                    <a:gsLst>
                      <a:gs pos="0">
                        <a:schemeClr val="tx1"/>
                      </a:gs>
                      <a:gs pos="100000">
                        <a:schemeClr val="accent3"/>
                      </a:gs>
                    </a:gsLst>
                    <a:lin ang="5400000" scaled="0"/>
                    <a:tileRect/>
                  </a:gradFill>
                  <a:prstDash val="solid"/>
                  <a:round/>
                </a:ln>
                <a:solidFill>
                  <a:schemeClr val="bg1"/>
                </a:solidFill>
                <a:effectLst>
                  <a:outerShdw blurRad="63500" dist="31750" dir="16200000" rotWithShape="0">
                    <a:schemeClr val="tx1"/>
                  </a:outerShdw>
                </a:effectLst>
              </a:rPr>
              <a:t>일 뿐 </a:t>
            </a:r>
          </a:p>
          <a:p>
            <a:pPr algn="r">
              <a:defRPr/>
            </a:pPr>
            <a:r>
              <a:rPr lang="ko-KR" altLang="en-US" sz="3600" b="1" dirty="0">
                <a:ln w="12700" cap="flat" cmpd="sng" algn="ctr">
                  <a:gradFill flip="xy" rotWithShape="1">
                    <a:gsLst>
                      <a:gs pos="0">
                        <a:schemeClr val="tx1"/>
                      </a:gs>
                      <a:gs pos="100000">
                        <a:schemeClr val="accent3"/>
                      </a:gs>
                    </a:gsLst>
                    <a:lin ang="5400000" scaled="0"/>
                    <a:tileRect/>
                  </a:gradFill>
                  <a:prstDash val="solid"/>
                  <a:round/>
                </a:ln>
                <a:solidFill>
                  <a:schemeClr val="bg1"/>
                </a:solidFill>
                <a:effectLst>
                  <a:outerShdw blurRad="63500" dist="31750" dir="16200000" rotWithShape="0">
                    <a:schemeClr val="tx1"/>
                  </a:outerShdw>
                </a:effectLst>
              </a:rPr>
              <a:t>혹은 우리의 바람일 뿐</a:t>
            </a:r>
          </a:p>
          <a:p>
            <a:pPr algn="r">
              <a:defRPr/>
            </a:pPr>
            <a:r>
              <a:rPr lang="ko-KR" altLang="en-US" sz="3600" b="1" dirty="0">
                <a:ln w="12700" cap="flat" cmpd="sng" algn="ctr">
                  <a:gradFill flip="xy" rotWithShape="1">
                    <a:gsLst>
                      <a:gs pos="0">
                        <a:schemeClr val="tx1"/>
                      </a:gs>
                      <a:gs pos="100000">
                        <a:schemeClr val="accent3"/>
                      </a:gs>
                    </a:gsLst>
                    <a:lin ang="5400000" scaled="0"/>
                    <a:tileRect/>
                  </a:gradFill>
                  <a:prstDash val="solid"/>
                  <a:round/>
                </a:ln>
                <a:solidFill>
                  <a:srgbClr val="FFFF00"/>
                </a:solidFill>
                <a:effectLst>
                  <a:outerShdw blurRad="63500" dist="31750" dir="16200000" rotWithShape="0">
                    <a:schemeClr val="tx1"/>
                  </a:outerShdw>
                </a:effectLst>
              </a:rPr>
              <a:t>현실은 그렇지 않다</a:t>
            </a:r>
            <a:r>
              <a:rPr lang="en-US" altLang="ko-KR" sz="3600" b="1" dirty="0">
                <a:ln w="12700" cap="flat" cmpd="sng" algn="ctr">
                  <a:gradFill flip="xy" rotWithShape="1">
                    <a:gsLst>
                      <a:gs pos="0">
                        <a:schemeClr val="tx1"/>
                      </a:gs>
                      <a:gs pos="100000">
                        <a:schemeClr val="accent3"/>
                      </a:gs>
                    </a:gsLst>
                    <a:lin ang="5400000" scaled="0"/>
                    <a:tileRect/>
                  </a:gradFill>
                  <a:prstDash val="solid"/>
                  <a:round/>
                </a:ln>
                <a:solidFill>
                  <a:srgbClr val="FFFF00"/>
                </a:solidFill>
                <a:effectLst>
                  <a:outerShdw blurRad="63500" dist="31750" dir="16200000" rotWithShape="0">
                    <a:schemeClr val="tx1"/>
                  </a:outerShdw>
                </a:effectLst>
              </a:rPr>
              <a:t>.</a:t>
            </a:r>
          </a:p>
        </p:txBody>
      </p:sp>
      <p:pic>
        <p:nvPicPr>
          <p:cNvPr id="16" name="그림 15"/>
          <p:cNvPicPr>
            <a:picLocks noChangeAspect="1"/>
          </p:cNvPicPr>
          <p:nvPr/>
        </p:nvPicPr>
        <p:blipFill rotWithShape="1">
          <a:blip r:embed="rId13">
            <a:clrChange>
              <a:clrFrom>
                <a:srgbClr val="D7D9F0"/>
              </a:clrFrom>
              <a:clrTo>
                <a:srgbClr val="D7D9F0">
                  <a:alpha val="0"/>
                </a:srgbClr>
              </a:clrTo>
            </a:clrChange>
          </a:blip>
          <a:stretch>
            <a:fillRect/>
          </a:stretch>
        </p:blipFill>
        <p:spPr>
          <a:xfrm>
            <a:off x="7644171" y="3924887"/>
            <a:ext cx="3023828" cy="2933113"/>
          </a:xfrm>
          <a:prstGeom prst="rect">
            <a:avLst/>
          </a:prstGeom>
        </p:spPr>
      </p:pic>
      <p:sp>
        <p:nvSpPr>
          <p:cNvPr id="2" name="TextBox 1">
            <a:extLst>
              <a:ext uri="{FF2B5EF4-FFF2-40B4-BE49-F238E27FC236}">
                <a16:creationId xmlns:a16="http://schemas.microsoft.com/office/drawing/2014/main" id="{09D58C7C-B89B-4E1B-A51D-D5979732F06B}"/>
              </a:ext>
            </a:extLst>
          </p:cNvPr>
          <p:cNvSpPr txBox="1"/>
          <p:nvPr/>
        </p:nvSpPr>
        <p:spPr>
          <a:xfrm>
            <a:off x="1969509" y="2145465"/>
            <a:ext cx="8050696" cy="1938992"/>
          </a:xfrm>
          <a:prstGeom prst="rect">
            <a:avLst/>
          </a:prstGeom>
          <a:solidFill>
            <a:schemeClr val="accent5">
              <a:lumMod val="40000"/>
              <a:lumOff val="60000"/>
            </a:schemeClr>
          </a:solidFill>
        </p:spPr>
        <p:txBody>
          <a:bodyPr wrap="square" rtlCol="0">
            <a:spAutoFit/>
          </a:bodyPr>
          <a:lstStyle/>
          <a:p>
            <a:pPr algn="ctr"/>
            <a:r>
              <a:rPr lang="ko-KR" altLang="en-US" sz="4000" dirty="0">
                <a:solidFill>
                  <a:srgbClr val="FFC000"/>
                </a:solidFill>
                <a:latin typeface="a로케트" panose="02020600000000000000" pitchFamily="18" charset="-127"/>
                <a:ea typeface="a로케트" panose="02020600000000000000" pitchFamily="18" charset="-127"/>
              </a:rPr>
              <a:t>그렇다면 </a:t>
            </a:r>
            <a:r>
              <a:rPr lang="ko-KR" altLang="en-US" sz="4000" dirty="0">
                <a:solidFill>
                  <a:srgbClr val="FF0000"/>
                </a:solidFill>
                <a:latin typeface="a로케트" panose="02020600000000000000" pitchFamily="18" charset="-127"/>
                <a:ea typeface="a로케트" panose="02020600000000000000" pitchFamily="18" charset="-127"/>
              </a:rPr>
              <a:t>높은 확률</a:t>
            </a:r>
            <a:r>
              <a:rPr lang="ko-KR" altLang="en-US" sz="4000" dirty="0">
                <a:solidFill>
                  <a:srgbClr val="FFC000"/>
                </a:solidFill>
                <a:latin typeface="a로케트" panose="02020600000000000000" pitchFamily="18" charset="-127"/>
                <a:ea typeface="a로케트" panose="02020600000000000000" pitchFamily="18" charset="-127"/>
              </a:rPr>
              <a:t>로 </a:t>
            </a:r>
            <a:endParaRPr lang="en-US" altLang="ko-KR" sz="4000" dirty="0">
              <a:solidFill>
                <a:srgbClr val="FFC000"/>
              </a:solidFill>
              <a:latin typeface="a로케트" panose="02020600000000000000" pitchFamily="18" charset="-127"/>
              <a:ea typeface="a로케트" panose="02020600000000000000" pitchFamily="18" charset="-127"/>
            </a:endParaRPr>
          </a:p>
          <a:p>
            <a:pPr algn="ctr"/>
            <a:r>
              <a:rPr lang="ko-KR" altLang="en-US" sz="4000" dirty="0">
                <a:solidFill>
                  <a:srgbClr val="FFC000"/>
                </a:solidFill>
                <a:latin typeface="a로케트" panose="02020600000000000000" pitchFamily="18" charset="-127"/>
                <a:ea typeface="a로케트" panose="02020600000000000000" pitchFamily="18" charset="-127"/>
              </a:rPr>
              <a:t>이들은 언제 등장할까</a:t>
            </a:r>
            <a:r>
              <a:rPr lang="en-US" altLang="ko-KR" sz="4000" dirty="0">
                <a:solidFill>
                  <a:srgbClr val="FFC000"/>
                </a:solidFill>
                <a:latin typeface="a로케트" panose="02020600000000000000" pitchFamily="18" charset="-127"/>
                <a:ea typeface="a로케트" panose="02020600000000000000" pitchFamily="18" charset="-127"/>
              </a:rPr>
              <a:t>? </a:t>
            </a:r>
          </a:p>
          <a:p>
            <a:pPr algn="ctr"/>
            <a:r>
              <a:rPr lang="ko-KR" altLang="en-US" sz="4000" dirty="0">
                <a:solidFill>
                  <a:srgbClr val="FFC000"/>
                </a:solidFill>
                <a:latin typeface="a로케트" panose="02020600000000000000" pitchFamily="18" charset="-127"/>
                <a:ea typeface="a로케트" panose="02020600000000000000" pitchFamily="18" charset="-127"/>
              </a:rPr>
              <a:t>이들이 등장하는 조건은 무엇인가</a:t>
            </a:r>
            <a:r>
              <a:rPr lang="en-US" altLang="ko-KR" sz="4000" dirty="0">
                <a:solidFill>
                  <a:srgbClr val="FFC000"/>
                </a:solidFill>
                <a:latin typeface="a로케트" panose="02020600000000000000" pitchFamily="18" charset="-127"/>
                <a:ea typeface="a로케트" panose="02020600000000000000" pitchFamily="18" charset="-127"/>
              </a:rPr>
              <a:t>?</a:t>
            </a:r>
            <a:endParaRPr lang="ko-KR" altLang="en-US" sz="4000" dirty="0">
              <a:solidFill>
                <a:srgbClr val="FFC000"/>
              </a:solidFill>
              <a:latin typeface="a로케트" panose="02020600000000000000" pitchFamily="18" charset="-127"/>
              <a:ea typeface="a로케트" panose="02020600000000000000" pitchFamily="18" charset="-127"/>
            </a:endParaRPr>
          </a:p>
        </p:txBody>
      </p:sp>
      <p:sp>
        <p:nvSpPr>
          <p:cNvPr id="3" name="TextBox 2">
            <a:extLst>
              <a:ext uri="{FF2B5EF4-FFF2-40B4-BE49-F238E27FC236}">
                <a16:creationId xmlns:a16="http://schemas.microsoft.com/office/drawing/2014/main" id="{185DF49A-4544-44E3-9CDB-6FAD20C8AE0B}"/>
              </a:ext>
            </a:extLst>
          </p:cNvPr>
          <p:cNvSpPr txBox="1"/>
          <p:nvPr/>
        </p:nvSpPr>
        <p:spPr>
          <a:xfrm rot="20042835">
            <a:off x="8475131" y="1788114"/>
            <a:ext cx="4003758" cy="707886"/>
          </a:xfrm>
          <a:prstGeom prst="rect">
            <a:avLst/>
          </a:prstGeom>
          <a:noFill/>
        </p:spPr>
        <p:txBody>
          <a:bodyPr wrap="square" rtlCol="0">
            <a:spAutoFit/>
          </a:bodyPr>
          <a:lstStyle/>
          <a:p>
            <a:r>
              <a:rPr lang="ko-KR" altLang="en-US" sz="4000" dirty="0">
                <a:solidFill>
                  <a:srgbClr val="FFFF00"/>
                </a:solidFill>
                <a:highlight>
                  <a:srgbClr val="FF0000"/>
                </a:highlight>
                <a:latin typeface="나눔손글씨 따뜻한 작별" panose="02000503000000000000" pitchFamily="2" charset="-127"/>
                <a:ea typeface="나눔손글씨 따뜻한 작별" panose="02000503000000000000" pitchFamily="2" charset="-127"/>
              </a:rPr>
              <a:t>히스토리 </a:t>
            </a:r>
            <a:r>
              <a:rPr lang="ko-KR" altLang="en-US" sz="4000" dirty="0" err="1">
                <a:solidFill>
                  <a:srgbClr val="FFFF00"/>
                </a:solidFill>
                <a:highlight>
                  <a:srgbClr val="FF0000"/>
                </a:highlight>
                <a:latin typeface="나눔손글씨 따뜻한 작별" panose="02000503000000000000" pitchFamily="2" charset="-127"/>
                <a:ea typeface="나눔손글씨 따뜻한 작별" panose="02000503000000000000" pitchFamily="2" charset="-127"/>
              </a:rPr>
              <a:t>이즈</a:t>
            </a:r>
            <a:r>
              <a:rPr lang="ko-KR" altLang="en-US" sz="4000" dirty="0">
                <a:solidFill>
                  <a:srgbClr val="FFFF00"/>
                </a:solidFill>
                <a:highlight>
                  <a:srgbClr val="FF0000"/>
                </a:highlight>
                <a:latin typeface="나눔손글씨 따뜻한 작별" panose="02000503000000000000" pitchFamily="2" charset="-127"/>
                <a:ea typeface="나눔손글씨 따뜻한 작별" panose="02000503000000000000" pitchFamily="2" charset="-127"/>
              </a:rPr>
              <a:t> </a:t>
            </a:r>
            <a:r>
              <a:rPr lang="ko-KR" altLang="en-US" sz="4000" dirty="0" err="1">
                <a:solidFill>
                  <a:srgbClr val="FFFF00"/>
                </a:solidFill>
                <a:highlight>
                  <a:srgbClr val="FF0000"/>
                </a:highlight>
                <a:latin typeface="나눔손글씨 따뜻한 작별" panose="02000503000000000000" pitchFamily="2" charset="-127"/>
                <a:ea typeface="나눔손글씨 따뜻한 작별" panose="02000503000000000000" pitchFamily="2" charset="-127"/>
              </a:rPr>
              <a:t>사이언스ㅋ</a:t>
            </a:r>
            <a:endParaRPr lang="ko-KR" altLang="en-US" sz="4000" dirty="0">
              <a:solidFill>
                <a:srgbClr val="FFFF00"/>
              </a:solidFill>
              <a:highlight>
                <a:srgbClr val="FF0000"/>
              </a:highlight>
              <a:latin typeface="나눔손글씨 따뜻한 작별" panose="02000503000000000000" pitchFamily="2" charset="-127"/>
              <a:ea typeface="나눔손글씨 따뜻한 작별" panose="02000503000000000000" pitchFamily="2" charset="-127"/>
            </a:endParaRP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0" nodeType="clickEffect">
                                  <p:stCondLst>
                                    <p:cond delay="0"/>
                                  </p:stCondLst>
                                  <p:childTnLst>
                                    <p:animEffect transition="out" filter="wipe(down)">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3" name="내용 개체 틀 2"/>
          <p:cNvPicPr>
            <a:picLocks noGrp="1" noChangeAspect="1"/>
          </p:cNvPicPr>
          <p:nvPr>
            <p:ph idx="1"/>
          </p:nvPr>
        </p:nvPicPr>
        <p:blipFill rotWithShape="1">
          <a:blip r:embed="rId2"/>
          <a:stretch>
            <a:fillRect/>
          </a:stretch>
        </p:blipFill>
        <p:spPr>
          <a:xfrm>
            <a:off x="1919536" y="267777"/>
            <a:ext cx="2663788" cy="2765178"/>
          </a:xfrm>
          <a:prstGeom prst="rect">
            <a:avLst/>
          </a:prstGeom>
        </p:spPr>
      </p:pic>
      <p:pic>
        <p:nvPicPr>
          <p:cNvPr id="5" name="그림 4"/>
          <p:cNvPicPr>
            <a:picLocks noChangeAspect="1"/>
          </p:cNvPicPr>
          <p:nvPr/>
        </p:nvPicPr>
        <p:blipFill rotWithShape="1">
          <a:blip r:embed="rId3"/>
          <a:srcRect b="16650"/>
          <a:stretch>
            <a:fillRect/>
          </a:stretch>
        </p:blipFill>
        <p:spPr>
          <a:xfrm>
            <a:off x="4839072" y="188639"/>
            <a:ext cx="2513856" cy="2844316"/>
          </a:xfrm>
          <a:prstGeom prst="rect">
            <a:avLst/>
          </a:prstGeom>
        </p:spPr>
      </p:pic>
      <p:pic>
        <p:nvPicPr>
          <p:cNvPr id="7" name="그림 6"/>
          <p:cNvPicPr>
            <a:picLocks noChangeAspect="1"/>
          </p:cNvPicPr>
          <p:nvPr/>
        </p:nvPicPr>
        <p:blipFill rotWithShape="1">
          <a:blip r:embed="rId4"/>
          <a:srcRect l="16510" r="15180" b="48830"/>
          <a:stretch>
            <a:fillRect/>
          </a:stretch>
        </p:blipFill>
        <p:spPr>
          <a:xfrm>
            <a:off x="7644173" y="169324"/>
            <a:ext cx="2592289" cy="2791624"/>
          </a:xfrm>
          <a:prstGeom prst="rect">
            <a:avLst/>
          </a:prstGeom>
        </p:spPr>
      </p:pic>
      <p:sp>
        <p:nvSpPr>
          <p:cNvPr id="8" name="TextBox 7"/>
          <p:cNvSpPr txBox="1"/>
          <p:nvPr/>
        </p:nvSpPr>
        <p:spPr>
          <a:xfrm rot="548801">
            <a:off x="1989090" y="3013502"/>
            <a:ext cx="8568444" cy="830997"/>
          </a:xfrm>
          <a:prstGeom prst="rect">
            <a:avLst/>
          </a:prstGeom>
        </p:spPr>
        <p:txBody>
          <a:bodyPr wrap="square">
            <a:spAutoFit/>
          </a:bodyPr>
          <a:lstStyle/>
          <a:p>
            <a:pPr>
              <a:defRPr/>
            </a:pPr>
            <a:r>
              <a:rPr lang="ko-KR" altLang="en-US" sz="4800" dirty="0">
                <a:solidFill>
                  <a:srgbClr val="FFFF00"/>
                </a:solidFill>
                <a:highlight>
                  <a:srgbClr val="FF0000"/>
                </a:highlight>
                <a:latin typeface="a로케트" panose="02020600000000000000" pitchFamily="18" charset="-127"/>
                <a:ea typeface="a로케트" panose="02020600000000000000" pitchFamily="18" charset="-127"/>
              </a:rPr>
              <a:t>이들은 왜 역사에 등장했는가</a:t>
            </a:r>
            <a:r>
              <a:rPr lang="en-US" altLang="ko-KR" sz="4800" dirty="0">
                <a:solidFill>
                  <a:srgbClr val="FFFF00"/>
                </a:solidFill>
                <a:highlight>
                  <a:srgbClr val="FF0000"/>
                </a:highlight>
                <a:latin typeface="a로케트" panose="02020600000000000000" pitchFamily="18" charset="-127"/>
                <a:ea typeface="a로케트" panose="02020600000000000000" pitchFamily="18" charset="-127"/>
              </a:rPr>
              <a:t>?</a:t>
            </a:r>
          </a:p>
        </p:txBody>
      </p:sp>
      <p:sp>
        <p:nvSpPr>
          <p:cNvPr id="9" name="TextBox 8"/>
          <p:cNvSpPr txBox="1"/>
          <p:nvPr/>
        </p:nvSpPr>
        <p:spPr>
          <a:xfrm rot="20319656">
            <a:off x="2448260" y="2273366"/>
            <a:ext cx="7931823" cy="2308324"/>
          </a:xfrm>
          <a:prstGeom prst="rect">
            <a:avLst/>
          </a:prstGeom>
          <a:solidFill>
            <a:srgbClr val="00B0F0"/>
          </a:solidFill>
        </p:spPr>
        <p:style>
          <a:lnRef idx="2">
            <a:schemeClr val="accent6">
              <a:shade val="20000"/>
            </a:schemeClr>
          </a:lnRef>
          <a:fillRef idx="1">
            <a:schemeClr val="accent6"/>
          </a:fillRef>
          <a:effectRef idx="0">
            <a:schemeClr val="accent6"/>
          </a:effectRef>
          <a:fontRef idx="minor">
            <a:schemeClr val="lt1"/>
          </a:fontRef>
        </p:style>
        <p:txBody>
          <a:bodyPr vert="horz" wrap="square" lIns="91440" tIns="45720" rIns="91440" bIns="45720" anchor="t">
            <a:spAutoFit/>
          </a:bodyPr>
          <a:lstStyle/>
          <a:p>
            <a:pPr algn="ctr">
              <a:buClr>
                <a:srgbClr val="FF0000"/>
              </a:buClr>
              <a:defRPr/>
            </a:pPr>
            <a:r>
              <a:rPr lang="ko-KR" altLang="en-US" sz="4800" dirty="0">
                <a:solidFill>
                  <a:srgbClr val="FFFF00"/>
                </a:solidFill>
                <a:highlight>
                  <a:srgbClr val="0000FF"/>
                </a:highlight>
                <a:latin typeface="a로케트" panose="02020600000000000000" pitchFamily="18" charset="-127"/>
                <a:ea typeface="a로케트" panose="02020600000000000000" pitchFamily="18" charset="-127"/>
              </a:rPr>
              <a:t>아니 </a:t>
            </a:r>
            <a:r>
              <a:rPr lang="en-US" altLang="ko-KR" sz="4800" dirty="0">
                <a:solidFill>
                  <a:srgbClr val="FFFF00"/>
                </a:solidFill>
                <a:highlight>
                  <a:srgbClr val="0000FF"/>
                </a:highlight>
                <a:latin typeface="a로케트" panose="02020600000000000000" pitchFamily="18" charset="-127"/>
                <a:ea typeface="a로케트" panose="02020600000000000000" pitchFamily="18" charset="-127"/>
              </a:rPr>
              <a:t>! </a:t>
            </a:r>
            <a:r>
              <a:rPr lang="ko-KR" altLang="en-US" sz="4800" dirty="0">
                <a:solidFill>
                  <a:srgbClr val="FFFF00"/>
                </a:solidFill>
                <a:highlight>
                  <a:srgbClr val="0000FF"/>
                </a:highlight>
                <a:latin typeface="a로케트" panose="02020600000000000000" pitchFamily="18" charset="-127"/>
                <a:ea typeface="a로케트" panose="02020600000000000000" pitchFamily="18" charset="-127"/>
              </a:rPr>
              <a:t>이들은 </a:t>
            </a:r>
            <a:endParaRPr lang="en-US" altLang="ko-KR" sz="4800" dirty="0">
              <a:solidFill>
                <a:srgbClr val="FFFF00"/>
              </a:solidFill>
              <a:highlight>
                <a:srgbClr val="0000FF"/>
              </a:highlight>
              <a:latin typeface="a로케트" panose="02020600000000000000" pitchFamily="18" charset="-127"/>
              <a:ea typeface="a로케트" panose="02020600000000000000" pitchFamily="18" charset="-127"/>
            </a:endParaRPr>
          </a:p>
          <a:p>
            <a:pPr algn="ctr">
              <a:buClr>
                <a:srgbClr val="FF0000"/>
              </a:buClr>
              <a:defRPr/>
            </a:pPr>
            <a:r>
              <a:rPr lang="ko-KR" altLang="en-US" sz="4800" dirty="0">
                <a:solidFill>
                  <a:srgbClr val="FFFF00"/>
                </a:solidFill>
                <a:highlight>
                  <a:srgbClr val="0000FF"/>
                </a:highlight>
                <a:latin typeface="a로케트" panose="02020600000000000000" pitchFamily="18" charset="-127"/>
                <a:ea typeface="a로케트" panose="02020600000000000000" pitchFamily="18" charset="-127"/>
              </a:rPr>
              <a:t>어떻게 </a:t>
            </a:r>
          </a:p>
          <a:p>
            <a:pPr>
              <a:buClr>
                <a:srgbClr val="FF0000"/>
              </a:buClr>
              <a:defRPr/>
            </a:pPr>
            <a:r>
              <a:rPr lang="ko-KR" altLang="en-US" sz="4800" dirty="0">
                <a:solidFill>
                  <a:srgbClr val="FFFF00"/>
                </a:solidFill>
                <a:highlight>
                  <a:srgbClr val="0000FF"/>
                </a:highlight>
                <a:latin typeface="a로케트" panose="02020600000000000000" pitchFamily="18" charset="-127"/>
                <a:ea typeface="a로케트" panose="02020600000000000000" pitchFamily="18" charset="-127"/>
              </a:rPr>
              <a:t>역사에 등장할 수 있었는가</a:t>
            </a:r>
            <a:r>
              <a:rPr lang="en-US" altLang="ko-KR" sz="4800" dirty="0">
                <a:solidFill>
                  <a:srgbClr val="FFFF00"/>
                </a:solidFill>
                <a:highlight>
                  <a:srgbClr val="0000FF"/>
                </a:highlight>
                <a:latin typeface="a로케트" panose="02020600000000000000" pitchFamily="18" charset="-127"/>
                <a:ea typeface="a로케트" panose="02020600000000000000" pitchFamily="18" charset="-127"/>
              </a:rPr>
              <a:t>?</a:t>
            </a: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4" name="내용 개체 틀 3"/>
          <p:cNvPicPr>
            <a:picLocks noGrp="1" noChangeAspect="1"/>
          </p:cNvPicPr>
          <p:nvPr>
            <p:ph idx="1"/>
          </p:nvPr>
        </p:nvPicPr>
        <p:blipFill rotWithShape="1">
          <a:blip r:embed="rId2"/>
          <a:stretch>
            <a:fillRect/>
          </a:stretch>
        </p:blipFill>
        <p:spPr>
          <a:xfrm>
            <a:off x="2015892" y="221813"/>
            <a:ext cx="3612056" cy="4287307"/>
          </a:xfrm>
          <a:prstGeom prst="rect">
            <a:avLst/>
          </a:prstGeom>
        </p:spPr>
      </p:pic>
      <p:pic>
        <p:nvPicPr>
          <p:cNvPr id="5" name="그림 4"/>
          <p:cNvPicPr>
            <a:picLocks noChangeAspect="1"/>
          </p:cNvPicPr>
          <p:nvPr/>
        </p:nvPicPr>
        <p:blipFill rotWithShape="1">
          <a:blip r:embed="rId3"/>
          <a:stretch>
            <a:fillRect/>
          </a:stretch>
        </p:blipFill>
        <p:spPr>
          <a:xfrm>
            <a:off x="1991544" y="4581129"/>
            <a:ext cx="6192688" cy="2028301"/>
          </a:xfrm>
          <a:prstGeom prst="rect">
            <a:avLst/>
          </a:prstGeom>
        </p:spPr>
      </p:pic>
      <p:pic>
        <p:nvPicPr>
          <p:cNvPr id="6" name="그림 5"/>
          <p:cNvPicPr>
            <a:picLocks noChangeAspect="1"/>
          </p:cNvPicPr>
          <p:nvPr/>
        </p:nvPicPr>
        <p:blipFill rotWithShape="1">
          <a:blip r:embed="rId4"/>
          <a:stretch>
            <a:fillRect/>
          </a:stretch>
        </p:blipFill>
        <p:spPr>
          <a:xfrm>
            <a:off x="5699956" y="224644"/>
            <a:ext cx="4824536" cy="2412268"/>
          </a:xfrm>
          <a:prstGeom prst="rect">
            <a:avLst/>
          </a:prstGeom>
        </p:spPr>
      </p:pic>
      <p:pic>
        <p:nvPicPr>
          <p:cNvPr id="8" name="그림 7"/>
          <p:cNvPicPr>
            <a:picLocks noChangeAspect="1"/>
          </p:cNvPicPr>
          <p:nvPr/>
        </p:nvPicPr>
        <p:blipFill rotWithShape="1">
          <a:blip r:embed="rId5"/>
          <a:stretch>
            <a:fillRect/>
          </a:stretch>
        </p:blipFill>
        <p:spPr>
          <a:xfrm>
            <a:off x="1524000" y="72541"/>
            <a:ext cx="9144000" cy="6712919"/>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3" name="내용 개체 틀 2"/>
          <p:cNvPicPr>
            <a:picLocks noGrp="1" noChangeAspect="1"/>
          </p:cNvPicPr>
          <p:nvPr>
            <p:ph idx="1"/>
          </p:nvPr>
        </p:nvPicPr>
        <p:blipFill rotWithShape="1">
          <a:blip r:embed="rId2"/>
          <a:stretch>
            <a:fillRect/>
          </a:stretch>
        </p:blipFill>
        <p:spPr>
          <a:xfrm>
            <a:off x="1643908" y="188640"/>
            <a:ext cx="5260013" cy="2808312"/>
          </a:xfrm>
          <a:prstGeom prst="rect">
            <a:avLst/>
          </a:prstGeom>
        </p:spPr>
      </p:pic>
      <p:pic>
        <p:nvPicPr>
          <p:cNvPr id="4" name="그림 3"/>
          <p:cNvPicPr>
            <a:picLocks noChangeAspect="1"/>
          </p:cNvPicPr>
          <p:nvPr/>
        </p:nvPicPr>
        <p:blipFill rotWithShape="1">
          <a:blip r:embed="rId3"/>
          <a:stretch>
            <a:fillRect/>
          </a:stretch>
        </p:blipFill>
        <p:spPr>
          <a:xfrm>
            <a:off x="6576534" y="2168860"/>
            <a:ext cx="4031799" cy="4068452"/>
          </a:xfrm>
          <a:prstGeom prst="rect">
            <a:avLst/>
          </a:prstGeom>
        </p:spPr>
      </p:pic>
      <p:pic>
        <p:nvPicPr>
          <p:cNvPr id="5" name="그림 4"/>
          <p:cNvPicPr>
            <a:picLocks noChangeAspect="1"/>
          </p:cNvPicPr>
          <p:nvPr/>
        </p:nvPicPr>
        <p:blipFill rotWithShape="1">
          <a:blip r:embed="rId4"/>
          <a:stretch>
            <a:fillRect/>
          </a:stretch>
        </p:blipFill>
        <p:spPr>
          <a:xfrm>
            <a:off x="1630938" y="2996952"/>
            <a:ext cx="4944947" cy="3240360"/>
          </a:xfrm>
          <a:prstGeom prst="rect">
            <a:avLst/>
          </a:prstGeom>
        </p:spPr>
      </p:pic>
      <p:pic>
        <p:nvPicPr>
          <p:cNvPr id="7" name="그림 6"/>
          <p:cNvPicPr>
            <a:picLocks noChangeAspect="1"/>
          </p:cNvPicPr>
          <p:nvPr/>
        </p:nvPicPr>
        <p:blipFill rotWithShape="1">
          <a:blip r:embed="rId5"/>
          <a:stretch>
            <a:fillRect/>
          </a:stretch>
        </p:blipFill>
        <p:spPr>
          <a:xfrm>
            <a:off x="2603500" y="965201"/>
            <a:ext cx="6985000" cy="4927599"/>
          </a:xfrm>
          <a:prstGeom prst="rect">
            <a:avLst/>
          </a:prstGeom>
        </p:spPr>
      </p:pic>
      <p:pic>
        <p:nvPicPr>
          <p:cNvPr id="8" name="그림 7"/>
          <p:cNvPicPr>
            <a:picLocks noChangeAspect="1"/>
          </p:cNvPicPr>
          <p:nvPr/>
        </p:nvPicPr>
        <p:blipFill rotWithShape="1">
          <a:blip r:embed="rId6"/>
          <a:stretch>
            <a:fillRect/>
          </a:stretch>
        </p:blipFill>
        <p:spPr>
          <a:xfrm>
            <a:off x="2605473" y="981262"/>
            <a:ext cx="6989551" cy="4067919"/>
          </a:xfrm>
          <a:prstGeom prst="rect">
            <a:avLst/>
          </a:prstGeom>
        </p:spPr>
      </p:pic>
      <p:pic>
        <p:nvPicPr>
          <p:cNvPr id="9" name="그림 8"/>
          <p:cNvPicPr>
            <a:picLocks noChangeAspect="1"/>
          </p:cNvPicPr>
          <p:nvPr/>
        </p:nvPicPr>
        <p:blipFill rotWithShape="1">
          <a:blip r:embed="rId7"/>
          <a:stretch>
            <a:fillRect/>
          </a:stretch>
        </p:blipFill>
        <p:spPr>
          <a:xfrm>
            <a:off x="1643336" y="188640"/>
            <a:ext cx="8921812" cy="608467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1982688" y="0"/>
            <a:ext cx="8229600" cy="1143000"/>
          </a:xfrm>
        </p:spPr>
        <p:txBody>
          <a:bodyPr/>
          <a:lstStyle/>
          <a:p>
            <a:pPr>
              <a:defRPr/>
            </a:pPr>
            <a:r>
              <a:rPr lang="en-US" altLang="ko-KR" sz="5600">
                <a:solidFill>
                  <a:schemeClr val="bg1"/>
                </a:solidFill>
                <a:latin typeface="나눔손글씨 아줌마 자유"/>
                <a:ea typeface="나눔손글씨 아줌마 자유"/>
              </a:rPr>
              <a:t>1</a:t>
            </a:r>
            <a:r>
              <a:rPr lang="ko-KR" altLang="en-US" sz="5600">
                <a:solidFill>
                  <a:schemeClr val="bg1"/>
                </a:solidFill>
                <a:latin typeface="나눔손글씨 아줌마 자유"/>
                <a:ea typeface="나눔손글씨 아줌마 자유"/>
              </a:rPr>
              <a:t>년간 우리의 역사 시간</a:t>
            </a:r>
            <a:endParaRPr lang="ko-KR" altLang="en-US" sz="5600">
              <a:solidFill>
                <a:schemeClr val="bg1"/>
              </a:solidFill>
              <a:latin typeface="나눔손글씨 아줌마 자유"/>
              <a:ea typeface="나눔손글씨 아줌마 자유"/>
            </a:endParaRPr>
          </a:p>
        </p:txBody>
      </p:sp>
      <p:sp>
        <p:nvSpPr>
          <p:cNvPr id="3" name="내용 개체 틀 2"/>
          <p:cNvSpPr>
            <a:spLocks noGrp="1"/>
          </p:cNvSpPr>
          <p:nvPr>
            <p:ph idx="1"/>
          </p:nvPr>
        </p:nvSpPr>
        <p:spPr>
          <a:xfrm>
            <a:off x="2075384" y="1340768"/>
            <a:ext cx="8136904" cy="5085184"/>
          </a:xfrm>
        </p:spPr>
        <p:txBody>
          <a:bodyPr>
            <a:noAutofit/>
          </a:bodyPr>
          <a:lstStyle/>
          <a:p>
            <a:pPr>
              <a:buClr>
                <a:schemeClr val="bg1"/>
              </a:buClr>
              <a:defRPr/>
            </a:pPr>
            <a:r>
              <a:rPr lang="ko-KR" altLang="en-US" sz="2800">
                <a:solidFill>
                  <a:schemeClr val="bg1"/>
                </a:solidFill>
                <a:latin typeface="나눔손글씨 장미체"/>
                <a:ea typeface="나눔손글씨 장미체"/>
              </a:rPr>
              <a:t>어차피 니네 다 까먹을꺼잖아 </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내용지식은</a:t>
            </a:r>
            <a:r>
              <a:rPr lang="en-US" altLang="ko-KR" sz="2800">
                <a:solidFill>
                  <a:schemeClr val="bg1"/>
                </a:solidFill>
                <a:latin typeface="나눔손글씨 장미체"/>
                <a:ea typeface="나눔손글씨 장미체"/>
              </a:rPr>
              <a:t>...</a:t>
            </a:r>
            <a:br>
              <a:rPr lang="ko-KR" altLang="en-US" sz="2800">
                <a:solidFill>
                  <a:schemeClr val="bg1"/>
                </a:solidFill>
                <a:latin typeface="나눔손글씨 장미체"/>
                <a:ea typeface="나눔손글씨 장미체"/>
              </a:rPr>
            </a:br>
            <a:r>
              <a:rPr lang="ko-KR" altLang="en-US" sz="2800">
                <a:solidFill>
                  <a:schemeClr val="bg1"/>
                </a:solidFill>
                <a:latin typeface="나눔손글씨 장미체"/>
                <a:ea typeface="나눔손글씨 장미체"/>
              </a:rPr>
              <a:t>그래서 두뇌</a:t>
            </a:r>
            <a:r>
              <a:rPr lang="en-US" altLang="ko-KR" sz="2800">
                <a:solidFill>
                  <a:schemeClr val="bg1"/>
                </a:solidFill>
                <a:latin typeface="나눔손글씨 장미체"/>
                <a:ea typeface="나눔손글씨 장미체"/>
              </a:rPr>
              <a:t> PT</a:t>
            </a:r>
            <a:r>
              <a:rPr lang="ko-KR" altLang="en-US" sz="2800">
                <a:solidFill>
                  <a:schemeClr val="bg1"/>
                </a:solidFill>
                <a:latin typeface="나눔손글씨 장미체"/>
                <a:ea typeface="나눔손글씨 장미체"/>
              </a:rPr>
              <a:t> </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평소의 선입관</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a:t>
            </a:r>
            <a:r>
              <a:rPr lang="ko-KR" altLang="en-US" sz="2800">
                <a:solidFill>
                  <a:srgbClr val="ffff00"/>
                </a:solidFill>
                <a:latin typeface="나눔손글씨 장미체"/>
                <a:ea typeface="나눔손글씨 장미체"/>
              </a:rPr>
              <a:t>고정관념 깨보기</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새로운 생각</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관점</a:t>
            </a:r>
            <a:r>
              <a:rPr lang="en-US" altLang="ko-KR" sz="2800">
                <a:solidFill>
                  <a:schemeClr val="bg1"/>
                </a:solidFill>
                <a:latin typeface="나눔손글씨 장미체"/>
                <a:ea typeface="나눔손글씨 장미체"/>
              </a:rPr>
              <a:t>!)</a:t>
            </a:r>
            <a:endParaRPr lang="en-US" altLang="ko-KR" sz="2800">
              <a:solidFill>
                <a:schemeClr val="bg1"/>
              </a:solidFill>
              <a:latin typeface="나눔손글씨 장미체"/>
              <a:ea typeface="나눔손글씨 장미체"/>
            </a:endParaRPr>
          </a:p>
          <a:p>
            <a:pPr>
              <a:defRPr/>
            </a:pPr>
            <a:r>
              <a:rPr lang="ko-KR" altLang="en-US" sz="2800">
                <a:solidFill>
                  <a:schemeClr val="bg1"/>
                </a:solidFill>
                <a:latin typeface="나눔손글씨 장미체"/>
                <a:ea typeface="나눔손글씨 장미체"/>
              </a:rPr>
              <a:t>세상을 보는 </a:t>
            </a:r>
            <a:r>
              <a:rPr lang="ko-KR" altLang="en-US" sz="2800">
                <a:solidFill>
                  <a:srgbClr val="ffff00"/>
                </a:solidFill>
                <a:latin typeface="나눔손글씨 장미체"/>
                <a:ea typeface="나눔손글씨 장미체"/>
              </a:rPr>
              <a:t>다각도의 눈</a:t>
            </a:r>
            <a:r>
              <a:rPr lang="ko-KR" altLang="en-US" sz="2800">
                <a:solidFill>
                  <a:schemeClr val="bg1"/>
                </a:solidFill>
                <a:latin typeface="나눔손글씨 장미체"/>
                <a:ea typeface="나눔손글씨 장미체"/>
              </a:rPr>
              <a:t>을 길러보자</a:t>
            </a:r>
            <a:endParaRPr lang="ko-KR" altLang="en-US" sz="2800">
              <a:solidFill>
                <a:schemeClr val="bg1"/>
              </a:solidFill>
              <a:latin typeface="나눔손글씨 장미체"/>
              <a:ea typeface="나눔손글씨 장미체"/>
            </a:endParaRPr>
          </a:p>
          <a:p>
            <a:pPr>
              <a:defRPr/>
            </a:pPr>
            <a:r>
              <a:rPr lang="ko-KR" altLang="en-US" sz="2800">
                <a:solidFill>
                  <a:schemeClr val="bg1"/>
                </a:solidFill>
                <a:latin typeface="나눔손글씨 장미체"/>
                <a:ea typeface="나눔손글씨 장미체"/>
              </a:rPr>
              <a:t>무제한의 언론의 자유 </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a:t>
            </a:r>
            <a:r>
              <a:rPr lang="en-US" altLang="ko-KR" sz="2800">
                <a:solidFill>
                  <a:srgbClr val="ffff00"/>
                </a:solidFill>
                <a:latin typeface="나눔손글씨 장미체"/>
                <a:ea typeface="나눔손글씨 장미체"/>
              </a:rPr>
              <a:t>7</a:t>
            </a:r>
            <a:r>
              <a:rPr lang="ko-KR" altLang="en-US" sz="2800">
                <a:solidFill>
                  <a:srgbClr val="ffff00"/>
                </a:solidFill>
                <a:latin typeface="나눔손글씨 장미체"/>
                <a:ea typeface="나눔손글씨 장미체"/>
              </a:rPr>
              <a:t>초</a:t>
            </a:r>
            <a:r>
              <a:rPr lang="ko-KR" altLang="en-US" sz="2800">
                <a:solidFill>
                  <a:schemeClr val="bg1"/>
                </a:solidFill>
                <a:latin typeface="나눔손글씨 장미체"/>
                <a:ea typeface="나눔손글씨 장미체"/>
              </a:rPr>
              <a:t>의 기다림</a:t>
            </a:r>
            <a:endParaRPr lang="ko-KR" altLang="en-US" sz="2800">
              <a:solidFill>
                <a:schemeClr val="bg1"/>
              </a:solidFill>
              <a:latin typeface="나눔손글씨 장미체"/>
              <a:ea typeface="나눔손글씨 장미체"/>
            </a:endParaRPr>
          </a:p>
        </p:txBody>
      </p:sp>
      <p:pic>
        <p:nvPicPr>
          <p:cNvPr id="11" name=""/>
          <p:cNvPicPr>
            <a:picLocks noChangeAspect="1"/>
          </p:cNvPicPr>
          <p:nvPr/>
        </p:nvPicPr>
        <p:blipFill rotWithShape="1">
          <a:blip r:embed="rId2"/>
          <a:stretch>
            <a:fillRect/>
          </a:stretch>
        </p:blipFill>
        <p:spPr>
          <a:xfrm>
            <a:off x="3863889" y="3429000"/>
            <a:ext cx="6228554" cy="2988332"/>
          </a:xfrm>
          <a:prstGeom prst="rect">
            <a:avLst/>
          </a:prstGeom>
        </p:spPr>
      </p:pic>
      <p:pic>
        <p:nvPicPr>
          <p:cNvPr id="14" name=""/>
          <p:cNvPicPr>
            <a:picLocks noChangeAspect="1"/>
          </p:cNvPicPr>
          <p:nvPr/>
        </p:nvPicPr>
        <p:blipFill rotWithShape="1">
          <a:blip r:embed="rId3"/>
          <a:stretch>
            <a:fillRect/>
          </a:stretch>
        </p:blipFill>
        <p:spPr>
          <a:xfrm>
            <a:off x="2004725" y="3429000"/>
            <a:ext cx="8337943" cy="2304256"/>
          </a:xfrm>
          <a:prstGeom prst="rect">
            <a:avLst/>
          </a:prstGeom>
        </p:spPr>
      </p:pic>
      <p:pic>
        <p:nvPicPr>
          <p:cNvPr id="15" name=""/>
          <p:cNvPicPr>
            <a:picLocks noChangeAspect="1"/>
          </p:cNvPicPr>
          <p:nvPr/>
        </p:nvPicPr>
        <p:blipFill rotWithShape="1">
          <a:blip r:embed="rId4"/>
          <a:stretch>
            <a:fillRect/>
          </a:stretch>
        </p:blipFill>
        <p:spPr>
          <a:xfrm>
            <a:off x="6632280" y="2257261"/>
            <a:ext cx="1047896" cy="1171738"/>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50"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3" name="내용 개체 틀 2"/>
          <p:cNvPicPr>
            <a:picLocks noGrp="1" noChangeAspect="1"/>
          </p:cNvPicPr>
          <p:nvPr>
            <p:ph idx="1"/>
          </p:nvPr>
        </p:nvPicPr>
        <p:blipFill rotWithShape="1">
          <a:blip r:embed="rId2"/>
          <a:srcRect r="14170"/>
          <a:stretch>
            <a:fillRect/>
          </a:stretch>
        </p:blipFill>
        <p:spPr>
          <a:xfrm>
            <a:off x="1524000" y="0"/>
            <a:ext cx="4691844" cy="3573016"/>
          </a:xfrm>
          <a:prstGeom prst="rect">
            <a:avLst/>
          </a:prstGeom>
        </p:spPr>
      </p:pic>
      <p:pic>
        <p:nvPicPr>
          <p:cNvPr id="4" name="그림 3"/>
          <p:cNvPicPr>
            <a:picLocks noChangeAspect="1"/>
          </p:cNvPicPr>
          <p:nvPr/>
        </p:nvPicPr>
        <p:blipFill rotWithShape="1">
          <a:blip r:embed="rId3"/>
          <a:srcRect r="6410"/>
          <a:stretch>
            <a:fillRect/>
          </a:stretch>
        </p:blipFill>
        <p:spPr>
          <a:xfrm>
            <a:off x="1524000" y="3573016"/>
            <a:ext cx="4619836" cy="3284984"/>
          </a:xfrm>
          <a:prstGeom prst="rect">
            <a:avLst/>
          </a:prstGeom>
        </p:spPr>
      </p:pic>
      <p:pic>
        <p:nvPicPr>
          <p:cNvPr id="6" name="그림 5"/>
          <p:cNvPicPr>
            <a:picLocks noChangeAspect="1"/>
          </p:cNvPicPr>
          <p:nvPr/>
        </p:nvPicPr>
        <p:blipFill rotWithShape="1">
          <a:blip r:embed="rId4"/>
          <a:srcRect l="11890"/>
          <a:stretch>
            <a:fillRect/>
          </a:stretch>
        </p:blipFill>
        <p:spPr>
          <a:xfrm>
            <a:off x="6124798" y="0"/>
            <a:ext cx="4555542" cy="3429000"/>
          </a:xfrm>
          <a:prstGeom prst="rect">
            <a:avLst/>
          </a:prstGeom>
        </p:spPr>
      </p:pic>
      <p:pic>
        <p:nvPicPr>
          <p:cNvPr id="8" name="그림 7"/>
          <p:cNvPicPr>
            <a:picLocks noChangeAspect="1"/>
          </p:cNvPicPr>
          <p:nvPr/>
        </p:nvPicPr>
        <p:blipFill rotWithShape="1">
          <a:blip r:embed="rId5"/>
          <a:srcRect r="2000"/>
          <a:stretch>
            <a:fillRect/>
          </a:stretch>
        </p:blipFill>
        <p:spPr>
          <a:xfrm>
            <a:off x="6179840" y="3429000"/>
            <a:ext cx="45005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4" name="내용 개체 틀 3"/>
          <p:cNvPicPr>
            <a:picLocks noGrp="1" noChangeAspect="1"/>
          </p:cNvPicPr>
          <p:nvPr>
            <p:ph idx="1"/>
          </p:nvPr>
        </p:nvPicPr>
        <p:blipFill rotWithShape="1">
          <a:blip r:embed="rId2"/>
          <a:stretch>
            <a:fillRect/>
          </a:stretch>
        </p:blipFill>
        <p:spPr>
          <a:xfrm>
            <a:off x="1524000" y="0"/>
            <a:ext cx="4277074" cy="3104964"/>
          </a:xfrm>
          <a:prstGeom prst="rect">
            <a:avLst/>
          </a:prstGeom>
        </p:spPr>
      </p:pic>
      <p:pic>
        <p:nvPicPr>
          <p:cNvPr id="5" name="그림 4"/>
          <p:cNvPicPr>
            <a:picLocks noChangeAspect="1"/>
          </p:cNvPicPr>
          <p:nvPr/>
        </p:nvPicPr>
        <p:blipFill rotWithShape="1">
          <a:blip r:embed="rId3"/>
          <a:stretch>
            <a:fillRect/>
          </a:stretch>
        </p:blipFill>
        <p:spPr>
          <a:xfrm>
            <a:off x="5783797" y="0"/>
            <a:ext cx="4964837" cy="1952836"/>
          </a:xfrm>
          <a:prstGeom prst="rect">
            <a:avLst/>
          </a:prstGeom>
        </p:spPr>
      </p:pic>
      <p:pic>
        <p:nvPicPr>
          <p:cNvPr id="6" name="그림 5"/>
          <p:cNvPicPr>
            <a:picLocks noChangeAspect="1"/>
          </p:cNvPicPr>
          <p:nvPr/>
        </p:nvPicPr>
        <p:blipFill rotWithShape="1">
          <a:blip r:embed="rId4"/>
          <a:stretch>
            <a:fillRect/>
          </a:stretch>
        </p:blipFill>
        <p:spPr>
          <a:xfrm>
            <a:off x="3499770" y="836713"/>
            <a:ext cx="5380370" cy="2773255"/>
          </a:xfrm>
          <a:prstGeom prst="rect">
            <a:avLst/>
          </a:prstGeom>
        </p:spPr>
      </p:pic>
      <p:pic>
        <p:nvPicPr>
          <p:cNvPr id="7" name="그림 6"/>
          <p:cNvPicPr>
            <a:picLocks noChangeAspect="1"/>
          </p:cNvPicPr>
          <p:nvPr/>
        </p:nvPicPr>
        <p:blipFill rotWithShape="1">
          <a:blip r:embed="rId5"/>
          <a:stretch>
            <a:fillRect/>
          </a:stretch>
        </p:blipFill>
        <p:spPr>
          <a:xfrm>
            <a:off x="1524000" y="1628800"/>
            <a:ext cx="4245352" cy="2890452"/>
          </a:xfrm>
          <a:prstGeom prst="rect">
            <a:avLst/>
          </a:prstGeom>
        </p:spPr>
      </p:pic>
      <p:pic>
        <p:nvPicPr>
          <p:cNvPr id="8" name="그림 7"/>
          <p:cNvPicPr>
            <a:picLocks noChangeAspect="1"/>
          </p:cNvPicPr>
          <p:nvPr/>
        </p:nvPicPr>
        <p:blipFill rotWithShape="1">
          <a:blip r:embed="rId6"/>
          <a:stretch>
            <a:fillRect/>
          </a:stretch>
        </p:blipFill>
        <p:spPr>
          <a:xfrm>
            <a:off x="5278978" y="1916832"/>
            <a:ext cx="5473371" cy="3718638"/>
          </a:xfrm>
          <a:prstGeom prst="rect">
            <a:avLst/>
          </a:prstGeom>
        </p:spPr>
      </p:pic>
      <p:pic>
        <p:nvPicPr>
          <p:cNvPr id="9" name="그림 8"/>
          <p:cNvPicPr>
            <a:picLocks noChangeAspect="1"/>
          </p:cNvPicPr>
          <p:nvPr/>
        </p:nvPicPr>
        <p:blipFill rotWithShape="1">
          <a:blip r:embed="rId7"/>
          <a:stretch>
            <a:fillRect/>
          </a:stretch>
        </p:blipFill>
        <p:spPr>
          <a:xfrm>
            <a:off x="1524001" y="2600908"/>
            <a:ext cx="6225431" cy="2490172"/>
          </a:xfrm>
          <a:prstGeom prst="rect">
            <a:avLst/>
          </a:prstGeom>
        </p:spPr>
      </p:pic>
      <p:pic>
        <p:nvPicPr>
          <p:cNvPr id="10" name="그림 9"/>
          <p:cNvPicPr>
            <a:picLocks noChangeAspect="1"/>
          </p:cNvPicPr>
          <p:nvPr/>
        </p:nvPicPr>
        <p:blipFill rotWithShape="1">
          <a:blip r:embed="rId8"/>
          <a:stretch>
            <a:fillRect/>
          </a:stretch>
        </p:blipFill>
        <p:spPr>
          <a:xfrm>
            <a:off x="3365014" y="3163041"/>
            <a:ext cx="7351331" cy="3038266"/>
          </a:xfrm>
          <a:prstGeom prst="rect">
            <a:avLst/>
          </a:prstGeom>
        </p:spPr>
      </p:pic>
      <p:pic>
        <p:nvPicPr>
          <p:cNvPr id="12" name="그림 11"/>
          <p:cNvPicPr>
            <a:picLocks noChangeAspect="1"/>
          </p:cNvPicPr>
          <p:nvPr/>
        </p:nvPicPr>
        <p:blipFill rotWithShape="1">
          <a:blip r:embed="rId9"/>
          <a:stretch>
            <a:fillRect/>
          </a:stretch>
        </p:blipFill>
        <p:spPr>
          <a:xfrm>
            <a:off x="1524000" y="4826277"/>
            <a:ext cx="5699956" cy="2031722"/>
          </a:xfrm>
          <a:prstGeom prst="rect">
            <a:avLst/>
          </a:prstGeom>
        </p:spPr>
      </p:pic>
      <p:pic>
        <p:nvPicPr>
          <p:cNvPr id="13" name="그림 12"/>
          <p:cNvPicPr>
            <a:picLocks noChangeAspect="1"/>
          </p:cNvPicPr>
          <p:nvPr/>
        </p:nvPicPr>
        <p:blipFill rotWithShape="1">
          <a:blip r:embed="rId10"/>
          <a:stretch>
            <a:fillRect/>
          </a:stretch>
        </p:blipFill>
        <p:spPr>
          <a:xfrm>
            <a:off x="5819800" y="4254533"/>
            <a:ext cx="4932548" cy="260346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3" name="내용 개체 틀 2"/>
          <p:cNvPicPr>
            <a:picLocks noGrp="1" noChangeAspect="1"/>
          </p:cNvPicPr>
          <p:nvPr>
            <p:ph idx="1"/>
          </p:nvPr>
        </p:nvPicPr>
        <p:blipFill rotWithShape="1">
          <a:blip r:embed="rId2"/>
          <a:stretch>
            <a:fillRect/>
          </a:stretch>
        </p:blipFill>
        <p:spPr>
          <a:xfrm>
            <a:off x="2029409" y="247650"/>
            <a:ext cx="4007925" cy="2677294"/>
          </a:xfrm>
          <a:prstGeom prst="rect">
            <a:avLst/>
          </a:prstGeom>
        </p:spPr>
      </p:pic>
      <p:pic>
        <p:nvPicPr>
          <p:cNvPr id="4" name="그림 3"/>
          <p:cNvPicPr>
            <a:picLocks noChangeAspect="1"/>
          </p:cNvPicPr>
          <p:nvPr/>
        </p:nvPicPr>
        <p:blipFill rotWithShape="1">
          <a:blip r:embed="rId3"/>
          <a:stretch>
            <a:fillRect/>
          </a:stretch>
        </p:blipFill>
        <p:spPr>
          <a:xfrm>
            <a:off x="2003376" y="3537012"/>
            <a:ext cx="4050304" cy="2697792"/>
          </a:xfrm>
          <a:prstGeom prst="rect">
            <a:avLst/>
          </a:prstGeom>
        </p:spPr>
      </p:pic>
      <p:pic>
        <p:nvPicPr>
          <p:cNvPr id="5" name="그림 4"/>
          <p:cNvPicPr>
            <a:picLocks noChangeAspect="1"/>
          </p:cNvPicPr>
          <p:nvPr/>
        </p:nvPicPr>
        <p:blipFill rotWithShape="1">
          <a:blip r:embed="rId4"/>
          <a:stretch>
            <a:fillRect/>
          </a:stretch>
        </p:blipFill>
        <p:spPr>
          <a:xfrm>
            <a:off x="5999820" y="296653"/>
            <a:ext cx="4068452" cy="2601917"/>
          </a:xfrm>
          <a:prstGeom prst="rect">
            <a:avLst/>
          </a:prstGeom>
        </p:spPr>
      </p:pic>
      <p:pic>
        <p:nvPicPr>
          <p:cNvPr id="6" name="그림 5"/>
          <p:cNvPicPr>
            <a:picLocks noChangeAspect="1"/>
          </p:cNvPicPr>
          <p:nvPr/>
        </p:nvPicPr>
        <p:blipFill rotWithShape="1">
          <a:blip r:embed="rId5"/>
          <a:srcRect r="11170" b="-250"/>
          <a:stretch>
            <a:fillRect/>
          </a:stretch>
        </p:blipFill>
        <p:spPr>
          <a:xfrm>
            <a:off x="6035824" y="3537012"/>
            <a:ext cx="4104456" cy="2556284"/>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4" name="내용 개체 틀 3"/>
          <p:cNvPicPr>
            <a:picLocks noGrp="1" noChangeAspect="1"/>
          </p:cNvPicPr>
          <p:nvPr>
            <p:ph idx="1"/>
          </p:nvPr>
        </p:nvPicPr>
        <p:blipFill rotWithShape="1">
          <a:blip r:embed="rId2"/>
          <a:stretch>
            <a:fillRect/>
          </a:stretch>
        </p:blipFill>
        <p:spPr>
          <a:xfrm>
            <a:off x="1967372" y="800708"/>
            <a:ext cx="8236878" cy="5256584"/>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rot="199119">
            <a:off x="2135560" y="188640"/>
            <a:ext cx="8229600" cy="1143000"/>
          </a:xfrm>
        </p:spPr>
        <p:txBody>
          <a:bodyPr>
            <a:normAutofit/>
          </a:bodyPr>
          <a:lstStyle/>
          <a:p>
            <a:pPr lvl="0" algn="ctr">
              <a:spcAft>
                <a:spcPct val="0"/>
              </a:spcAft>
              <a:defRPr lang="ko-KR"/>
            </a:pPr>
            <a:r>
              <a:rPr lang="en-US" altLang="ko-KR">
                <a:solidFill>
                  <a:schemeClr val="bg1"/>
                </a:solidFill>
                <a:latin typeface="a로케트"/>
                <a:ea typeface="a로케트"/>
              </a:rPr>
              <a:t>1. </a:t>
            </a:r>
            <a:r>
              <a:rPr lang="ko-KR" altLang="en-US">
                <a:solidFill>
                  <a:schemeClr val="bg1"/>
                </a:solidFill>
                <a:latin typeface="a로케트"/>
                <a:ea typeface="a로케트"/>
              </a:rPr>
              <a:t>민주시민 양성</a:t>
            </a:r>
            <a:r>
              <a:rPr lang="en-US" altLang="ko-KR">
                <a:solidFill>
                  <a:schemeClr val="bg1"/>
                </a:solidFill>
                <a:latin typeface="a로케트"/>
                <a:ea typeface="a로케트"/>
              </a:rPr>
              <a:t>(</a:t>
            </a:r>
            <a:r>
              <a:rPr lang="ko-KR" altLang="en-US">
                <a:solidFill>
                  <a:schemeClr val="bg1"/>
                </a:solidFill>
                <a:latin typeface="a로케트"/>
                <a:ea typeface="a로케트"/>
              </a:rPr>
              <a:t>시민의식</a:t>
            </a:r>
            <a:r>
              <a:rPr lang="en-US" altLang="ko-KR">
                <a:solidFill>
                  <a:schemeClr val="bg1"/>
                </a:solidFill>
                <a:latin typeface="a로케트"/>
                <a:ea typeface="a로케트"/>
              </a:rPr>
              <a:t>)</a:t>
            </a:r>
            <a:endParaRPr lang="en-US" altLang="ko-KR">
              <a:solidFill>
                <a:schemeClr val="bg1"/>
              </a:solidFill>
              <a:latin typeface="a로케트"/>
              <a:ea typeface="a로케트"/>
            </a:endParaRPr>
          </a:p>
        </p:txBody>
      </p:sp>
      <p:sp>
        <p:nvSpPr>
          <p:cNvPr id="4" name="제목 1"/>
          <p:cNvSpPr txBox="1"/>
          <p:nvPr/>
        </p:nvSpPr>
        <p:spPr>
          <a:xfrm rot="21307020">
            <a:off x="1377185" y="140091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a:solidFill>
                  <a:schemeClr val="bg1"/>
                </a:solidFill>
                <a:latin typeface="a로케트"/>
                <a:ea typeface="a로케트"/>
                <a:cs typeface="+mj-cs"/>
              </a:rPr>
              <a:t>2. </a:t>
            </a:r>
            <a:r>
              <a:rPr lang="ko-KR" altLang="en-US" sz="4400">
                <a:solidFill>
                  <a:schemeClr val="bg1"/>
                </a:solidFill>
                <a:latin typeface="a로케트"/>
                <a:ea typeface="a로케트"/>
                <a:cs typeface="+mj-cs"/>
              </a:rPr>
              <a:t>정체성 </a:t>
            </a:r>
            <a:r>
              <a:rPr lang="en-US" altLang="ko-KR" sz="4400">
                <a:solidFill>
                  <a:schemeClr val="bg1"/>
                </a:solidFill>
                <a:latin typeface="a로케트"/>
                <a:ea typeface="a로케트"/>
                <a:cs typeface="+mj-cs"/>
              </a:rPr>
              <a:t>– </a:t>
            </a:r>
            <a:r>
              <a:rPr lang="ko-KR" altLang="en-US" sz="4400">
                <a:solidFill>
                  <a:schemeClr val="bg1"/>
                </a:solidFill>
                <a:latin typeface="a로케트"/>
                <a:ea typeface="a로케트"/>
                <a:cs typeface="+mj-cs"/>
              </a:rPr>
              <a:t>기억 </a:t>
            </a:r>
            <a:r>
              <a:rPr lang="en-US" altLang="ko-KR" sz="4400">
                <a:solidFill>
                  <a:schemeClr val="bg1"/>
                </a:solidFill>
                <a:latin typeface="a로케트"/>
                <a:ea typeface="a로케트"/>
                <a:cs typeface="+mj-cs"/>
              </a:rPr>
              <a:t>- </a:t>
            </a:r>
            <a:r>
              <a:rPr lang="ko-KR" altLang="en-US" sz="4400">
                <a:solidFill>
                  <a:schemeClr val="bg1"/>
                </a:solidFill>
                <a:latin typeface="a로케트"/>
                <a:ea typeface="a로케트"/>
                <a:cs typeface="+mj-cs"/>
              </a:rPr>
              <a:t>역사</a:t>
            </a:r>
            <a:endParaRPr lang="ko-KR" altLang="en-US" sz="4400">
              <a:solidFill>
                <a:schemeClr val="bg1"/>
              </a:solidFill>
              <a:latin typeface="a로케트"/>
              <a:ea typeface="a로케트"/>
              <a:cs typeface="+mj-cs"/>
            </a:endParaRPr>
          </a:p>
        </p:txBody>
      </p:sp>
      <p:sp>
        <p:nvSpPr>
          <p:cNvPr id="5" name="제목 1"/>
          <p:cNvSpPr txBox="1"/>
          <p:nvPr/>
        </p:nvSpPr>
        <p:spPr>
          <a:xfrm>
            <a:off x="1631504" y="5445224"/>
            <a:ext cx="9036496"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a:solidFill>
                  <a:schemeClr val="bg1"/>
                </a:solidFill>
                <a:latin typeface="a로케트"/>
                <a:ea typeface="a로케트"/>
                <a:cs typeface="+mj-cs"/>
              </a:rPr>
              <a:t>5. </a:t>
            </a:r>
            <a:r>
              <a:rPr lang="ko-KR" altLang="en-US" sz="4400">
                <a:solidFill>
                  <a:schemeClr val="bg1"/>
                </a:solidFill>
                <a:latin typeface="a로케트"/>
                <a:ea typeface="a로케트"/>
                <a:cs typeface="+mj-cs"/>
              </a:rPr>
              <a:t>세계관 세상을 보는 눈</a:t>
            </a:r>
            <a:r>
              <a:rPr lang="en-US" altLang="ko-KR" sz="4400">
                <a:solidFill>
                  <a:schemeClr val="bg1"/>
                </a:solidFill>
                <a:latin typeface="a로케트"/>
                <a:ea typeface="a로케트"/>
                <a:cs typeface="+mj-cs"/>
              </a:rPr>
              <a:t>!(</a:t>
            </a:r>
            <a:r>
              <a:rPr lang="ko-KR" altLang="en-US" sz="4400">
                <a:solidFill>
                  <a:schemeClr val="bg1"/>
                </a:solidFill>
                <a:latin typeface="a로케트"/>
                <a:ea typeface="a로케트"/>
                <a:cs typeface="+mj-cs"/>
              </a:rPr>
              <a:t>역사의식</a:t>
            </a:r>
            <a:r>
              <a:rPr lang="en-US" altLang="ko-KR" sz="4400">
                <a:solidFill>
                  <a:schemeClr val="bg1"/>
                </a:solidFill>
                <a:latin typeface="a로케트"/>
                <a:ea typeface="a로케트"/>
                <a:cs typeface="+mj-cs"/>
              </a:rPr>
              <a:t>)</a:t>
            </a:r>
            <a:endParaRPr lang="ko-KR" altLang="en-US" sz="4400">
              <a:solidFill>
                <a:schemeClr val="bg1"/>
              </a:solidFill>
              <a:latin typeface="a로케트"/>
              <a:ea typeface="a로케트"/>
              <a:cs typeface="+mj-cs"/>
            </a:endParaRPr>
          </a:p>
        </p:txBody>
      </p:sp>
      <p:sp>
        <p:nvSpPr>
          <p:cNvPr id="6" name="제목 1"/>
          <p:cNvSpPr txBox="1"/>
          <p:nvPr/>
        </p:nvSpPr>
        <p:spPr>
          <a:xfrm rot="272697">
            <a:off x="1950340" y="4293324"/>
            <a:ext cx="8229600" cy="1143000"/>
          </a:xfrm>
          <a:prstGeom prst="rect">
            <a:avLst/>
          </a:prstGeom>
        </p:spPr>
        <p:txBody>
          <a:bodyPr vert="horz" lIns="91440" tIns="45720" rIns="91440" bIns="45720" anchor="ctr">
            <a:normAutofit fontScale="92500"/>
          </a:bodyPr>
          <a:lstStyle/>
          <a:p>
            <a:pPr algn="ctr">
              <a:spcBef>
                <a:spcPct val="0"/>
              </a:spcBef>
              <a:spcAft>
                <a:spcPct val="0"/>
              </a:spcAft>
              <a:defRPr lang="ko-KR"/>
            </a:pPr>
            <a:r>
              <a:rPr lang="en-US" altLang="ko-KR" sz="4400">
                <a:solidFill>
                  <a:srgbClr val="ffff00"/>
                </a:solidFill>
                <a:latin typeface="a로케트"/>
                <a:ea typeface="a로케트"/>
                <a:cs typeface="+mj-cs"/>
              </a:rPr>
              <a:t>4. </a:t>
            </a:r>
            <a:r>
              <a:rPr lang="ko-KR" altLang="en-US" sz="4400">
                <a:solidFill>
                  <a:srgbClr val="ffff00"/>
                </a:solidFill>
                <a:latin typeface="a로케트"/>
                <a:ea typeface="a로케트"/>
                <a:cs typeface="+mj-cs"/>
              </a:rPr>
              <a:t>사건에 대한 두꺼운 이해</a:t>
            </a:r>
            <a:r>
              <a:rPr lang="en-US" altLang="ko-KR" sz="4400">
                <a:solidFill>
                  <a:srgbClr val="ffff00"/>
                </a:solidFill>
                <a:latin typeface="a로케트"/>
                <a:ea typeface="a로케트"/>
                <a:cs typeface="+mj-cs"/>
              </a:rPr>
              <a:t>(</a:t>
            </a:r>
            <a:r>
              <a:rPr lang="ko-KR" altLang="en-US" sz="4400">
                <a:solidFill>
                  <a:srgbClr val="ffff00"/>
                </a:solidFill>
                <a:latin typeface="a로케트"/>
                <a:ea typeface="a로케트"/>
                <a:cs typeface="+mj-cs"/>
              </a:rPr>
              <a:t>교양</a:t>
            </a:r>
            <a:r>
              <a:rPr lang="en-US" altLang="ko-KR" sz="4400">
                <a:solidFill>
                  <a:srgbClr val="ffff00"/>
                </a:solidFill>
                <a:latin typeface="a로케트"/>
                <a:ea typeface="a로케트"/>
                <a:cs typeface="+mj-cs"/>
              </a:rPr>
              <a:t>)</a:t>
            </a:r>
            <a:endParaRPr lang="en-US" altLang="ko-KR" sz="4400">
              <a:solidFill>
                <a:srgbClr val="ffff00"/>
              </a:solidFill>
              <a:latin typeface="a로케트"/>
              <a:ea typeface="a로케트"/>
              <a:cs typeface="+mj-cs"/>
            </a:endParaRPr>
          </a:p>
        </p:txBody>
      </p:sp>
      <p:sp>
        <p:nvSpPr>
          <p:cNvPr id="7" name="제목 1"/>
          <p:cNvSpPr txBox="1"/>
          <p:nvPr/>
        </p:nvSpPr>
        <p:spPr>
          <a:xfrm rot="558441">
            <a:off x="3240407" y="317023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a:solidFill>
                  <a:schemeClr val="bg1"/>
                </a:solidFill>
                <a:latin typeface="a로케트"/>
                <a:ea typeface="a로케트"/>
                <a:cs typeface="+mj-cs"/>
              </a:rPr>
              <a:t>3. </a:t>
            </a:r>
            <a:r>
              <a:rPr lang="ko-KR" altLang="en-US" sz="4400">
                <a:solidFill>
                  <a:schemeClr val="bg1"/>
                </a:solidFill>
                <a:latin typeface="a로케트"/>
                <a:ea typeface="a로케트"/>
                <a:cs typeface="+mj-cs"/>
              </a:rPr>
              <a:t>교훈</a:t>
            </a:r>
            <a:r>
              <a:rPr lang="en-US" altLang="ko-KR" sz="4400">
                <a:solidFill>
                  <a:schemeClr val="bg1"/>
                </a:solidFill>
                <a:latin typeface="a로케트"/>
                <a:ea typeface="a로케트"/>
                <a:cs typeface="+mj-cs"/>
              </a:rPr>
              <a:t>(</a:t>
            </a:r>
            <a:r>
              <a:rPr lang="ko-KR" altLang="en-US" sz="4400">
                <a:solidFill>
                  <a:schemeClr val="bg1"/>
                </a:solidFill>
                <a:latin typeface="a로케트"/>
                <a:ea typeface="a로케트"/>
                <a:cs typeface="+mj-cs"/>
              </a:rPr>
              <a:t>성찰 반성 이해</a:t>
            </a:r>
            <a:r>
              <a:rPr lang="en-US" altLang="ko-KR" sz="4400">
                <a:solidFill>
                  <a:schemeClr val="bg1"/>
                </a:solidFill>
                <a:latin typeface="a로케트"/>
                <a:ea typeface="a로케트"/>
                <a:cs typeface="+mj-cs"/>
              </a:rPr>
              <a:t>)</a:t>
            </a:r>
            <a:endParaRPr lang="ko-KR" altLang="en-US" sz="4400">
              <a:solidFill>
                <a:schemeClr val="bg1"/>
              </a:solidFill>
              <a:latin typeface="a로케트"/>
              <a:ea typeface="a로케트"/>
              <a:cs typeface="+mj-cs"/>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내용 개체 틀 2"/>
          <p:cNvPicPr>
            <a:picLocks noGrp="1" noChangeAspect="1"/>
          </p:cNvPicPr>
          <p:nvPr>
            <p:ph idx="1"/>
          </p:nvPr>
        </p:nvPicPr>
        <p:blipFill rotWithShape="1">
          <a:blip r:embed="rId2"/>
          <a:stretch>
            <a:fillRect/>
          </a:stretch>
        </p:blipFill>
        <p:spPr>
          <a:xfrm>
            <a:off x="2845010" y="351727"/>
            <a:ext cx="6501979" cy="615454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3" name="내용 개체 틀 2"/>
          <p:cNvPicPr>
            <a:picLocks noGrp="1" noChangeAspect="1"/>
          </p:cNvPicPr>
          <p:nvPr>
            <p:ph idx="1"/>
          </p:nvPr>
        </p:nvPicPr>
        <p:blipFill rotWithShape="1">
          <a:blip r:embed="rId2"/>
          <a:stretch>
            <a:fillRect/>
          </a:stretch>
        </p:blipFill>
        <p:spPr>
          <a:xfrm>
            <a:off x="1524000" y="0"/>
            <a:ext cx="6096000" cy="3048000"/>
          </a:xfrm>
          <a:prstGeom prst="rect">
            <a:avLst/>
          </a:prstGeom>
        </p:spPr>
      </p:pic>
      <p:pic>
        <p:nvPicPr>
          <p:cNvPr id="4" name="그림 3"/>
          <p:cNvPicPr>
            <a:picLocks noChangeAspect="1"/>
          </p:cNvPicPr>
          <p:nvPr/>
        </p:nvPicPr>
        <p:blipFill rotWithShape="1">
          <a:blip r:embed="rId3"/>
          <a:stretch>
            <a:fillRect/>
          </a:stretch>
        </p:blipFill>
        <p:spPr>
          <a:xfrm>
            <a:off x="1751348" y="3429001"/>
            <a:ext cx="4943872" cy="3295915"/>
          </a:xfrm>
          <a:prstGeom prst="rect">
            <a:avLst/>
          </a:prstGeom>
        </p:spPr>
      </p:pic>
      <p:pic>
        <p:nvPicPr>
          <p:cNvPr id="5" name="그림 4"/>
          <p:cNvPicPr>
            <a:picLocks noChangeAspect="1"/>
          </p:cNvPicPr>
          <p:nvPr/>
        </p:nvPicPr>
        <p:blipFill rotWithShape="1">
          <a:blip r:embed="rId4"/>
          <a:stretch>
            <a:fillRect/>
          </a:stretch>
        </p:blipFill>
        <p:spPr>
          <a:xfrm>
            <a:off x="5323238" y="2075470"/>
            <a:ext cx="4925054" cy="3693790"/>
          </a:xfrm>
          <a:prstGeom prst="rect">
            <a:avLst/>
          </a:prstGeom>
        </p:spPr>
      </p:pic>
      <p:pic>
        <p:nvPicPr>
          <p:cNvPr id="6" name="그림 5"/>
          <p:cNvPicPr>
            <a:picLocks noChangeAspect="1"/>
          </p:cNvPicPr>
          <p:nvPr/>
        </p:nvPicPr>
        <p:blipFill rotWithShape="1">
          <a:blip r:embed="rId5"/>
          <a:stretch>
            <a:fillRect/>
          </a:stretch>
        </p:blipFill>
        <p:spPr>
          <a:xfrm>
            <a:off x="4048336" y="936013"/>
            <a:ext cx="3787688" cy="498597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3" name="내용 개체 틀 2"/>
          <p:cNvPicPr>
            <a:picLocks noGrp="1" noChangeAspect="1"/>
          </p:cNvPicPr>
          <p:nvPr>
            <p:ph idx="1"/>
          </p:nvPr>
        </p:nvPicPr>
        <p:blipFill rotWithShape="1">
          <a:blip r:embed="rId2"/>
          <a:stretch>
            <a:fillRect/>
          </a:stretch>
        </p:blipFill>
        <p:spPr>
          <a:xfrm>
            <a:off x="1524000" y="0"/>
            <a:ext cx="2743200" cy="3910584"/>
          </a:xfrm>
          <a:prstGeom prst="rect">
            <a:avLst/>
          </a:prstGeom>
        </p:spPr>
      </p:pic>
      <p:pic>
        <p:nvPicPr>
          <p:cNvPr id="7" name="그림 6"/>
          <p:cNvPicPr>
            <a:picLocks noChangeAspect="1"/>
          </p:cNvPicPr>
          <p:nvPr/>
        </p:nvPicPr>
        <p:blipFill rotWithShape="1">
          <a:blip r:embed="rId3"/>
          <a:stretch>
            <a:fillRect/>
          </a:stretch>
        </p:blipFill>
        <p:spPr>
          <a:xfrm>
            <a:off x="8304076" y="0"/>
            <a:ext cx="2376264" cy="3429000"/>
          </a:xfrm>
          <a:prstGeom prst="rect">
            <a:avLst/>
          </a:prstGeom>
        </p:spPr>
      </p:pic>
      <p:pic>
        <p:nvPicPr>
          <p:cNvPr id="4" name="그림 3"/>
          <p:cNvPicPr>
            <a:picLocks noChangeAspect="1"/>
          </p:cNvPicPr>
          <p:nvPr/>
        </p:nvPicPr>
        <p:blipFill rotWithShape="1">
          <a:blip r:embed="rId4"/>
          <a:stretch>
            <a:fillRect/>
          </a:stretch>
        </p:blipFill>
        <p:spPr>
          <a:xfrm>
            <a:off x="4272136" y="2708920"/>
            <a:ext cx="4572000" cy="2571750"/>
          </a:xfrm>
          <a:prstGeom prst="rect">
            <a:avLst/>
          </a:prstGeom>
        </p:spPr>
      </p:pic>
      <p:pic>
        <p:nvPicPr>
          <p:cNvPr id="5" name="그림 4"/>
          <p:cNvPicPr>
            <a:picLocks noChangeAspect="1"/>
          </p:cNvPicPr>
          <p:nvPr/>
        </p:nvPicPr>
        <p:blipFill rotWithShape="1">
          <a:blip r:embed="rId5"/>
          <a:stretch>
            <a:fillRect/>
          </a:stretch>
        </p:blipFill>
        <p:spPr>
          <a:xfrm>
            <a:off x="4265604" y="0"/>
            <a:ext cx="4038473" cy="2725282"/>
          </a:xfrm>
          <a:prstGeom prst="rect">
            <a:avLst/>
          </a:prstGeom>
        </p:spPr>
      </p:pic>
      <p:pic>
        <p:nvPicPr>
          <p:cNvPr id="8" name="그림 7"/>
          <p:cNvPicPr>
            <a:picLocks noChangeAspect="1"/>
          </p:cNvPicPr>
          <p:nvPr/>
        </p:nvPicPr>
        <p:blipFill rotWithShape="1">
          <a:blip r:embed="rId6"/>
          <a:stretch>
            <a:fillRect/>
          </a:stretch>
        </p:blipFill>
        <p:spPr>
          <a:xfrm>
            <a:off x="1524001" y="4503648"/>
            <a:ext cx="4187787" cy="2354353"/>
          </a:xfrm>
          <a:prstGeom prst="rect">
            <a:avLst/>
          </a:prstGeom>
        </p:spPr>
      </p:pic>
      <p:pic>
        <p:nvPicPr>
          <p:cNvPr id="9" name="그림 8"/>
          <p:cNvPicPr>
            <a:picLocks noChangeAspect="1"/>
          </p:cNvPicPr>
          <p:nvPr/>
        </p:nvPicPr>
        <p:blipFill rotWithShape="1">
          <a:blip r:embed="rId7"/>
          <a:stretch>
            <a:fillRect/>
          </a:stretch>
        </p:blipFill>
        <p:spPr>
          <a:xfrm>
            <a:off x="8361038" y="3429000"/>
            <a:ext cx="2319303" cy="3429000"/>
          </a:xfrm>
          <a:prstGeom prst="rect">
            <a:avLst/>
          </a:prstGeom>
        </p:spPr>
      </p:pic>
      <p:pic>
        <p:nvPicPr>
          <p:cNvPr id="10" name="그림 9"/>
          <p:cNvPicPr>
            <a:picLocks noChangeAspect="1"/>
          </p:cNvPicPr>
          <p:nvPr/>
        </p:nvPicPr>
        <p:blipFill rotWithShape="1">
          <a:blip r:embed="rId8"/>
          <a:stretch>
            <a:fillRect/>
          </a:stretch>
        </p:blipFill>
        <p:spPr>
          <a:xfrm>
            <a:off x="5664442" y="4797152"/>
            <a:ext cx="2711642" cy="2060848"/>
          </a:xfrm>
          <a:prstGeom prst="rect">
            <a:avLst/>
          </a:prstGeom>
        </p:spPr>
      </p:pic>
      <p:pic>
        <p:nvPicPr>
          <p:cNvPr id="11" name="그림 10"/>
          <p:cNvPicPr>
            <a:picLocks noChangeAspect="1"/>
          </p:cNvPicPr>
          <p:nvPr/>
        </p:nvPicPr>
        <p:blipFill rotWithShape="1">
          <a:blip r:embed="rId9"/>
          <a:stretch>
            <a:fillRect/>
          </a:stretch>
        </p:blipFill>
        <p:spPr>
          <a:xfrm>
            <a:off x="1524001" y="2780929"/>
            <a:ext cx="2727459" cy="1831875"/>
          </a:xfrm>
          <a:prstGeom prst="rect">
            <a:avLst/>
          </a:prstGeom>
        </p:spPr>
      </p:pic>
      <p:pic>
        <p:nvPicPr>
          <p:cNvPr id="12" name="그림 11"/>
          <p:cNvPicPr>
            <a:picLocks noChangeAspect="1"/>
          </p:cNvPicPr>
          <p:nvPr/>
        </p:nvPicPr>
        <p:blipFill rotWithShape="1">
          <a:blip r:embed="rId10"/>
          <a:stretch>
            <a:fillRect/>
          </a:stretch>
        </p:blipFill>
        <p:spPr>
          <a:xfrm>
            <a:off x="1524000" y="1"/>
            <a:ext cx="5519936" cy="3449959"/>
          </a:xfrm>
          <a:prstGeom prst="rect">
            <a:avLst/>
          </a:prstGeom>
        </p:spPr>
      </p:pic>
      <p:pic>
        <p:nvPicPr>
          <p:cNvPr id="13" name="그림 12"/>
          <p:cNvPicPr>
            <a:picLocks noChangeAspect="1"/>
          </p:cNvPicPr>
          <p:nvPr/>
        </p:nvPicPr>
        <p:blipFill rotWithShape="1">
          <a:blip r:embed="rId11"/>
          <a:stretch>
            <a:fillRect/>
          </a:stretch>
        </p:blipFill>
        <p:spPr>
          <a:xfrm flipH="1">
            <a:off x="4595664" y="3456268"/>
            <a:ext cx="6048672" cy="3401732"/>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a:defRPr/>
            </a:pPr>
            <a:r>
              <a:rPr lang="ko-KR" altLang="en-US"/>
              <a:t/>
            </a:r>
            <a:endParaRPr lang="ko-KR" altLang="en-US"/>
          </a:p>
        </p:txBody>
      </p:sp>
      <p:pic>
        <p:nvPicPr>
          <p:cNvPr id="3" name="내용 개체 틀 2"/>
          <p:cNvPicPr>
            <a:picLocks noGrp="1" noChangeAspect="1"/>
          </p:cNvPicPr>
          <p:nvPr>
            <p:ph idx="1"/>
          </p:nvPr>
        </p:nvPicPr>
        <p:blipFill rotWithShape="1">
          <a:blip r:embed="rId2"/>
          <a:stretch>
            <a:fillRect/>
          </a:stretch>
        </p:blipFill>
        <p:spPr>
          <a:xfrm>
            <a:off x="1524001" y="0"/>
            <a:ext cx="3060987" cy="2924944"/>
          </a:xfrm>
          <a:prstGeom prst="rect">
            <a:avLst/>
          </a:prstGeom>
        </p:spPr>
      </p:pic>
      <p:pic>
        <p:nvPicPr>
          <p:cNvPr id="4" name="그림 3"/>
          <p:cNvPicPr>
            <a:picLocks noChangeAspect="1"/>
          </p:cNvPicPr>
          <p:nvPr/>
        </p:nvPicPr>
        <p:blipFill rotWithShape="1">
          <a:blip r:embed="rId3"/>
          <a:stretch>
            <a:fillRect/>
          </a:stretch>
        </p:blipFill>
        <p:spPr>
          <a:xfrm>
            <a:off x="4559660" y="0"/>
            <a:ext cx="3060340" cy="3060340"/>
          </a:xfrm>
          <a:prstGeom prst="rect">
            <a:avLst/>
          </a:prstGeom>
        </p:spPr>
      </p:pic>
      <p:pic>
        <p:nvPicPr>
          <p:cNvPr id="6" name="그림 5"/>
          <p:cNvPicPr>
            <a:picLocks noChangeAspect="1"/>
          </p:cNvPicPr>
          <p:nvPr/>
        </p:nvPicPr>
        <p:blipFill rotWithShape="1">
          <a:blip r:embed="rId4"/>
          <a:stretch>
            <a:fillRect/>
          </a:stretch>
        </p:blipFill>
        <p:spPr>
          <a:xfrm>
            <a:off x="1524000" y="2938051"/>
            <a:ext cx="2747628" cy="3919948"/>
          </a:xfrm>
          <a:prstGeom prst="rect">
            <a:avLst/>
          </a:prstGeom>
        </p:spPr>
      </p:pic>
      <p:pic>
        <p:nvPicPr>
          <p:cNvPr id="8" name="그림 7"/>
          <p:cNvPicPr>
            <a:picLocks noChangeAspect="1"/>
          </p:cNvPicPr>
          <p:nvPr/>
        </p:nvPicPr>
        <p:blipFill rotWithShape="1">
          <a:blip r:embed="rId5"/>
          <a:stretch>
            <a:fillRect/>
          </a:stretch>
        </p:blipFill>
        <p:spPr>
          <a:xfrm>
            <a:off x="7755396" y="0"/>
            <a:ext cx="2924944" cy="2924944"/>
          </a:xfrm>
          <a:prstGeom prst="rect">
            <a:avLst/>
          </a:prstGeom>
        </p:spPr>
      </p:pic>
      <p:pic>
        <p:nvPicPr>
          <p:cNvPr id="7" name="그림 6"/>
          <p:cNvPicPr>
            <a:picLocks noChangeAspect="1"/>
          </p:cNvPicPr>
          <p:nvPr/>
        </p:nvPicPr>
        <p:blipFill rotWithShape="1">
          <a:blip r:embed="rId6"/>
          <a:stretch>
            <a:fillRect/>
          </a:stretch>
        </p:blipFill>
        <p:spPr>
          <a:xfrm>
            <a:off x="6791908" y="2744924"/>
            <a:ext cx="3905210" cy="2052228"/>
          </a:xfrm>
          <a:prstGeom prst="rect">
            <a:avLst/>
          </a:prstGeom>
        </p:spPr>
      </p:pic>
      <p:pic>
        <p:nvPicPr>
          <p:cNvPr id="9" name="그림 8"/>
          <p:cNvPicPr>
            <a:picLocks noChangeAspect="1"/>
          </p:cNvPicPr>
          <p:nvPr/>
        </p:nvPicPr>
        <p:blipFill rotWithShape="1">
          <a:blip r:embed="rId7"/>
          <a:stretch>
            <a:fillRect/>
          </a:stretch>
        </p:blipFill>
        <p:spPr>
          <a:xfrm>
            <a:off x="6948264" y="4724400"/>
            <a:ext cx="3768081" cy="2133600"/>
          </a:xfrm>
          <a:prstGeom prst="rect">
            <a:avLst/>
          </a:prstGeom>
        </p:spPr>
      </p:pic>
      <p:pic>
        <p:nvPicPr>
          <p:cNvPr id="11" name=""/>
          <p:cNvPicPr>
            <a:picLocks noChangeAspect="1"/>
          </p:cNvPicPr>
          <p:nvPr/>
        </p:nvPicPr>
        <p:blipFill rotWithShape="1">
          <a:blip r:embed="rId8"/>
          <a:stretch>
            <a:fillRect/>
          </a:stretch>
        </p:blipFill>
        <p:spPr>
          <a:xfrm>
            <a:off x="4249992" y="3037553"/>
            <a:ext cx="2575911" cy="3695056"/>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1464271-D5FB-4C57-A147-1E8275308FEB}"/>
              </a:ext>
            </a:extLst>
          </p:cNvPr>
          <p:cNvSpPr>
            <a:spLocks noGrp="1"/>
          </p:cNvSpPr>
          <p:nvPr>
            <p:ph type="ctrTitle"/>
          </p:nvPr>
        </p:nvSpPr>
        <p:spPr/>
        <p:txBody>
          <a:bodyPr/>
          <a:lstStyle/>
          <a:p>
            <a:endParaRPr lang="ko-KR" altLang="en-US"/>
          </a:p>
        </p:txBody>
      </p:sp>
      <p:sp>
        <p:nvSpPr>
          <p:cNvPr id="3" name="부제목 2">
            <a:extLst>
              <a:ext uri="{FF2B5EF4-FFF2-40B4-BE49-F238E27FC236}">
                <a16:creationId xmlns:a16="http://schemas.microsoft.com/office/drawing/2014/main" id="{3E779495-884C-4674-B67C-2F3D95ED8E2E}"/>
              </a:ext>
            </a:extLst>
          </p:cNvPr>
          <p:cNvSpPr>
            <a:spLocks noGrp="1"/>
          </p:cNvSpPr>
          <p:nvPr>
            <p:ph type="subTitle" idx="1"/>
          </p:nvPr>
        </p:nvSpPr>
        <p:spPr/>
        <p:txBody>
          <a:bodyPr/>
          <a:lstStyle/>
          <a:p>
            <a:endParaRPr lang="ko-KR" altLang="en-US"/>
          </a:p>
        </p:txBody>
      </p:sp>
      <p:pic>
        <p:nvPicPr>
          <p:cNvPr id="4" name="그림 3" descr="잔디, 실외, 평야, 노란색이(가) 표시된 사진&#10;&#10;자동 생성된 설명">
            <a:extLst>
              <a:ext uri="{FF2B5EF4-FFF2-40B4-BE49-F238E27FC236}">
                <a16:creationId xmlns:a16="http://schemas.microsoft.com/office/drawing/2014/main" id="{EE445632-84AE-4E27-83BF-158AFFEF3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5" y="-293586"/>
            <a:ext cx="12323590" cy="7791248"/>
          </a:xfrm>
          <a:prstGeom prst="rect">
            <a:avLst/>
          </a:prstGeom>
        </p:spPr>
      </p:pic>
      <p:sp>
        <p:nvSpPr>
          <p:cNvPr id="5" name="TextBox 46">
            <a:extLst>
              <a:ext uri="{FF2B5EF4-FFF2-40B4-BE49-F238E27FC236}">
                <a16:creationId xmlns:a16="http://schemas.microsoft.com/office/drawing/2014/main" id="{37E6A33C-AC3E-42FE-AE2B-B7C941EF12AE}"/>
              </a:ext>
            </a:extLst>
          </p:cNvPr>
          <p:cNvSpPr txBox="1"/>
          <p:nvPr/>
        </p:nvSpPr>
        <p:spPr>
          <a:xfrm>
            <a:off x="429881" y="260847"/>
            <a:ext cx="11332238" cy="769441"/>
          </a:xfrm>
          <a:prstGeom prst="rect">
            <a:avLst/>
          </a:prstGeom>
          <a:noFill/>
        </p:spPr>
        <p:txBody>
          <a:bodyPr wrap="square">
            <a:spAutoFit/>
          </a:bodyPr>
          <a:lstStyle/>
          <a:p>
            <a:pPr marL="0" indent="0" algn="r" defTabSz="914400" rtl="0" eaLnBrk="1" latinLnBrk="1" hangingPunct="1">
              <a:lnSpc>
                <a:spcPct val="100000"/>
              </a:lnSpc>
              <a:spcBef>
                <a:spcPct val="0"/>
              </a:spcBef>
              <a:spcAft>
                <a:spcPts val="0"/>
              </a:spcAft>
              <a:buNone/>
              <a:defRPr/>
            </a:pPr>
            <a:r>
              <a:rPr lang="ko-KR" altLang="en-US" sz="4400" dirty="0">
                <a:solidFill>
                  <a:srgbClr val="FFFFFF"/>
                </a:solidFill>
                <a:latin typeface="a로케트"/>
                <a:ea typeface="a로케트"/>
              </a:rPr>
              <a:t>이번 우크라이나의 비극</a:t>
            </a:r>
            <a:r>
              <a:rPr lang="en-US" altLang="ko-KR" sz="4400" dirty="0">
                <a:solidFill>
                  <a:srgbClr val="FFFFFF"/>
                </a:solidFill>
                <a:latin typeface="a로케트"/>
                <a:ea typeface="a로케트"/>
              </a:rPr>
              <a:t>, </a:t>
            </a:r>
            <a:r>
              <a:rPr lang="ko-KR" altLang="en-US" sz="4400" dirty="0">
                <a:solidFill>
                  <a:srgbClr val="FFFFFF"/>
                </a:solidFill>
                <a:latin typeface="a로케트"/>
                <a:ea typeface="a로케트"/>
              </a:rPr>
              <a:t>어디까지 알고 있니</a:t>
            </a:r>
            <a:r>
              <a:rPr lang="en-US" altLang="ko-KR" sz="4400" dirty="0">
                <a:solidFill>
                  <a:srgbClr val="FFFFFF"/>
                </a:solidFill>
                <a:latin typeface="a로케트"/>
                <a:ea typeface="a로케트"/>
              </a:rPr>
              <a:t>?</a:t>
            </a:r>
            <a:endParaRPr kumimoji="0" lang="en-US" altLang="ko-KR" sz="4400" b="0" i="0" u="none" strike="noStrike" kern="1200" cap="none" spc="0" normalizeH="0" baseline="0" dirty="0">
              <a:solidFill>
                <a:srgbClr val="FFFFFF"/>
              </a:solidFill>
              <a:latin typeface="a로케트"/>
              <a:ea typeface="a로케트"/>
            </a:endParaRPr>
          </a:p>
        </p:txBody>
      </p:sp>
      <p:sp>
        <p:nvSpPr>
          <p:cNvPr id="6" name="TextBox 46">
            <a:extLst>
              <a:ext uri="{FF2B5EF4-FFF2-40B4-BE49-F238E27FC236}">
                <a16:creationId xmlns:a16="http://schemas.microsoft.com/office/drawing/2014/main" id="{62D36D87-B1D9-4324-B7D5-3959C4189A36}"/>
              </a:ext>
            </a:extLst>
          </p:cNvPr>
          <p:cNvSpPr txBox="1"/>
          <p:nvPr/>
        </p:nvSpPr>
        <p:spPr>
          <a:xfrm>
            <a:off x="518781" y="5350916"/>
            <a:ext cx="11332238" cy="769441"/>
          </a:xfrm>
          <a:prstGeom prst="rect">
            <a:avLst/>
          </a:prstGeom>
          <a:noFill/>
        </p:spPr>
        <p:txBody>
          <a:bodyPr wrap="square">
            <a:spAutoFit/>
          </a:bodyPr>
          <a:lstStyle/>
          <a:p>
            <a:pPr marL="0" indent="0" algn="r" defTabSz="914400" rtl="0" eaLnBrk="1" latinLnBrk="1" hangingPunct="1">
              <a:lnSpc>
                <a:spcPct val="100000"/>
              </a:lnSpc>
              <a:spcBef>
                <a:spcPct val="0"/>
              </a:spcBef>
              <a:spcAft>
                <a:spcPts val="0"/>
              </a:spcAft>
              <a:buNone/>
              <a:defRPr/>
            </a:pPr>
            <a:r>
              <a:rPr lang="ko-KR" altLang="en-US" sz="4400" dirty="0" err="1">
                <a:solidFill>
                  <a:srgbClr val="FFFFFF"/>
                </a:solidFill>
                <a:latin typeface="a로케트"/>
                <a:ea typeface="a로케트"/>
              </a:rPr>
              <a:t>동민샘과</a:t>
            </a:r>
            <a:r>
              <a:rPr lang="ko-KR" altLang="en-US" sz="4400" dirty="0">
                <a:solidFill>
                  <a:srgbClr val="FFFFFF"/>
                </a:solidFill>
                <a:latin typeface="a로케트"/>
                <a:ea typeface="a로케트"/>
              </a:rPr>
              <a:t> 알아보는 우크라이나 이야기</a:t>
            </a:r>
            <a:endParaRPr kumimoji="0" lang="en-US" altLang="ko-KR" sz="4400" b="0" i="0" u="none" strike="noStrike" kern="1200" cap="none" spc="0" normalizeH="0" baseline="0" dirty="0">
              <a:solidFill>
                <a:srgbClr val="FFFFFF"/>
              </a:solidFill>
              <a:latin typeface="a로케트"/>
              <a:ea typeface="a로케트"/>
            </a:endParaRPr>
          </a:p>
        </p:txBody>
      </p:sp>
    </p:spTree>
    <p:extLst>
      <p:ext uri="{BB962C8B-B14F-4D97-AF65-F5344CB8AC3E}">
        <p14:creationId xmlns:p14="http://schemas.microsoft.com/office/powerpoint/2010/main" val="414559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1982688" y="0"/>
            <a:ext cx="8229600" cy="1143000"/>
          </a:xfrm>
        </p:spPr>
        <p:txBody>
          <a:bodyPr/>
          <a:lstStyle/>
          <a:p>
            <a:pPr>
              <a:defRPr/>
            </a:pPr>
            <a:r>
              <a:rPr lang="en-US" altLang="ko-KR" sz="5600">
                <a:solidFill>
                  <a:schemeClr val="bg1"/>
                </a:solidFill>
                <a:latin typeface="나눔손글씨 아줌마 자유"/>
                <a:ea typeface="나눔손글씨 아줌마 자유"/>
              </a:rPr>
              <a:t>1</a:t>
            </a:r>
            <a:r>
              <a:rPr lang="ko-KR" altLang="en-US" sz="5600">
                <a:solidFill>
                  <a:schemeClr val="bg1"/>
                </a:solidFill>
                <a:latin typeface="나눔손글씨 아줌마 자유"/>
                <a:ea typeface="나눔손글씨 아줌마 자유"/>
              </a:rPr>
              <a:t>년간 우리의 역사 시간</a:t>
            </a:r>
            <a:endParaRPr lang="ko-KR" altLang="en-US" sz="5600">
              <a:solidFill>
                <a:schemeClr val="bg1"/>
              </a:solidFill>
              <a:latin typeface="나눔손글씨 아줌마 자유"/>
              <a:ea typeface="나눔손글씨 아줌마 자유"/>
            </a:endParaRPr>
          </a:p>
        </p:txBody>
      </p:sp>
      <p:sp>
        <p:nvSpPr>
          <p:cNvPr id="3" name="내용 개체 틀 2"/>
          <p:cNvSpPr>
            <a:spLocks noGrp="1"/>
          </p:cNvSpPr>
          <p:nvPr>
            <p:ph idx="1"/>
          </p:nvPr>
        </p:nvSpPr>
        <p:spPr>
          <a:xfrm>
            <a:off x="2075384" y="1340768"/>
            <a:ext cx="8136904" cy="5085184"/>
          </a:xfrm>
        </p:spPr>
        <p:txBody>
          <a:bodyPr>
            <a:noAutofit/>
          </a:bodyPr>
          <a:lstStyle/>
          <a:p>
            <a:pPr>
              <a:buClr>
                <a:schemeClr val="bg1"/>
              </a:buClr>
              <a:defRPr/>
            </a:pPr>
            <a:r>
              <a:rPr lang="ko-KR" altLang="en-US" sz="2800">
                <a:solidFill>
                  <a:schemeClr val="bg1"/>
                </a:solidFill>
                <a:latin typeface="나눔손글씨 장미체"/>
                <a:ea typeface="나눔손글씨 장미체"/>
              </a:rPr>
              <a:t>지킬 것은 지키는 </a:t>
            </a:r>
            <a:r>
              <a:rPr lang="ko-KR" altLang="en-US" sz="2800">
                <a:solidFill>
                  <a:srgbClr val="ffff00"/>
                </a:solidFill>
                <a:latin typeface="나눔손글씨 장미체"/>
                <a:ea typeface="나눔손글씨 장미체"/>
              </a:rPr>
              <a:t>매너</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서로 배려하자</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시간</a:t>
            </a:r>
            <a:r>
              <a:rPr lang="en-US" altLang="ko-KR" sz="2800">
                <a:solidFill>
                  <a:schemeClr val="bg1"/>
                </a:solidFill>
                <a:latin typeface="나눔손글씨 장미체"/>
                <a:ea typeface="나눔손글씨 장미체"/>
              </a:rPr>
              <a:t>])</a:t>
            </a:r>
            <a:br>
              <a:rPr lang="ko-KR" altLang="en-US" sz="2800">
                <a:solidFill>
                  <a:schemeClr val="bg1"/>
                </a:solidFill>
                <a:latin typeface="나눔손글씨 장미체"/>
                <a:ea typeface="나눔손글씨 장미체"/>
              </a:rPr>
            </a:br>
            <a:r>
              <a:rPr lang="ko-KR" altLang="en-US" sz="2800">
                <a:solidFill>
                  <a:schemeClr val="bg1"/>
                </a:solidFill>
                <a:latin typeface="나눔손글씨 장미체"/>
                <a:ea typeface="나눔손글씨 장미체"/>
              </a:rPr>
              <a:t>게임하기</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화장</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너튜브 등</a:t>
            </a:r>
            <a:r>
              <a:rPr lang="ko-KR" altLang="en-US" sz="2800">
                <a:solidFill>
                  <a:srgbClr val="ffff00"/>
                </a:solidFill>
                <a:latin typeface="나눔손글씨 장미체"/>
                <a:ea typeface="나눔손글씨 장미체"/>
              </a:rPr>
              <a:t> 하고 싶은거 다하는 곳</a:t>
            </a:r>
            <a:r>
              <a:rPr lang="ko-KR" altLang="en-US" sz="2800">
                <a:solidFill>
                  <a:schemeClr val="bg1"/>
                </a:solidFill>
                <a:latin typeface="나눔손글씨 장미체"/>
                <a:ea typeface="나눔손글씨 장미체"/>
              </a:rPr>
              <a:t>은</a:t>
            </a:r>
            <a:r>
              <a:rPr lang="ko-KR" altLang="en-US" sz="2800">
                <a:solidFill>
                  <a:srgbClr val="ffff00"/>
                </a:solidFill>
                <a:latin typeface="나눔손글씨 장미체"/>
                <a:ea typeface="나눔손글씨 장미체"/>
              </a:rPr>
              <a:t> 집</a:t>
            </a:r>
            <a:r>
              <a:rPr lang="ko-KR" altLang="en-US" sz="2800">
                <a:solidFill>
                  <a:schemeClr val="bg1"/>
                </a:solidFill>
                <a:latin typeface="나눔손글씨 장미체"/>
                <a:ea typeface="나눔손글씨 장미체"/>
              </a:rPr>
              <a:t>뿐</a:t>
            </a:r>
            <a:br>
              <a:rPr lang="ko-KR" altLang="en-US" sz="2800">
                <a:solidFill>
                  <a:schemeClr val="bg1"/>
                </a:solidFill>
                <a:latin typeface="나눔손글씨 장미체"/>
                <a:ea typeface="나눔손글씨 장미체"/>
              </a:rPr>
            </a:br>
            <a:r>
              <a:rPr lang="ko-KR" altLang="en-US" sz="2800">
                <a:solidFill>
                  <a:srgbClr val="ffff00"/>
                </a:solidFill>
                <a:latin typeface="나눔손글씨 장미체"/>
                <a:ea typeface="나눔손글씨 장미체"/>
              </a:rPr>
              <a:t>너튜브</a:t>
            </a:r>
            <a:r>
              <a:rPr lang="ko-KR" altLang="en-US" sz="2800">
                <a:solidFill>
                  <a:schemeClr val="bg1"/>
                </a:solidFill>
                <a:latin typeface="나눔손글씨 장미체"/>
                <a:ea typeface="나눔손글씨 장미체"/>
              </a:rPr>
              <a:t>가 자극적이고 재미는 있지 저도 엄청봄</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a:t>
            </a:r>
            <a:r>
              <a:rPr lang="ko-KR" altLang="en-US" sz="2800">
                <a:solidFill>
                  <a:srgbClr val="ffff00"/>
                </a:solidFill>
                <a:latin typeface="나눔손글씨 장미체"/>
                <a:ea typeface="나눔손글씨 장미체"/>
              </a:rPr>
              <a:t>집</a:t>
            </a:r>
            <a:r>
              <a:rPr lang="ko-KR" altLang="en-US" sz="2800">
                <a:solidFill>
                  <a:schemeClr val="bg1"/>
                </a:solidFill>
                <a:latin typeface="나눔손글씨 장미체"/>
                <a:ea typeface="나눔손글씨 장미체"/>
              </a:rPr>
              <a:t>에서</a:t>
            </a:r>
            <a:br>
              <a:rPr lang="ko-KR" altLang="en-US" sz="2800">
                <a:solidFill>
                  <a:schemeClr val="bg1"/>
                </a:solidFill>
                <a:latin typeface="나눔손글씨 장미체"/>
                <a:ea typeface="나눔손글씨 장미체"/>
              </a:rPr>
            </a:br>
            <a:r>
              <a:rPr lang="ko-KR" altLang="en-US" sz="2800">
                <a:solidFill>
                  <a:schemeClr val="bg1"/>
                </a:solidFill>
                <a:latin typeface="나눔손글씨 장미체"/>
                <a:ea typeface="나눔손글씨 장미체"/>
              </a:rPr>
              <a:t>생각해보자 유튜버는 </a:t>
            </a:r>
            <a:r>
              <a:rPr lang="ko-KR" altLang="en-US" sz="2800">
                <a:solidFill>
                  <a:srgbClr val="ffff00"/>
                </a:solidFill>
                <a:latin typeface="나눔손글씨 장미체"/>
                <a:ea typeface="나눔손글씨 장미체"/>
              </a:rPr>
              <a:t>생산자</a:t>
            </a:r>
            <a:r>
              <a:rPr lang="en-US" altLang="ko-KR" sz="2800">
                <a:solidFill>
                  <a:srgbClr val="ffff00"/>
                </a:solidFill>
                <a:latin typeface="나눔손글씨 장미체"/>
                <a:ea typeface="나눔손글씨 장미체"/>
              </a:rPr>
              <a:t>,</a:t>
            </a:r>
            <a:r>
              <a:rPr lang="ko-KR" altLang="en-US" sz="2800">
                <a:solidFill>
                  <a:schemeClr val="bg1"/>
                </a:solidFill>
                <a:latin typeface="나눔손글씨 장미체"/>
                <a:ea typeface="나눔손글씨 장미체"/>
              </a:rPr>
              <a:t> 너희들은 </a:t>
            </a:r>
            <a:r>
              <a:rPr lang="ko-KR" altLang="en-US" sz="2800">
                <a:solidFill>
                  <a:srgbClr val="ffff00"/>
                </a:solidFill>
                <a:latin typeface="나눔손글씨 장미체"/>
                <a:ea typeface="나눔손글씨 장미체"/>
              </a:rPr>
              <a:t>소비자</a:t>
            </a:r>
            <a:r>
              <a:rPr lang="ko-KR" altLang="en-US" sz="2800">
                <a:solidFill>
                  <a:schemeClr val="bg1"/>
                </a:solidFill>
                <a:latin typeface="나눔손글씨 장미체"/>
                <a:ea typeface="나눔손글씨 장미체"/>
              </a:rPr>
              <a:t>라는 점</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너흰 무엇을 얻을까</a:t>
            </a:r>
            <a:r>
              <a:rPr lang="en-US" altLang="ko-KR" sz="2800">
                <a:solidFill>
                  <a:schemeClr val="bg1"/>
                </a:solidFill>
                <a:latin typeface="나눔손글씨 장미체"/>
                <a:ea typeface="나눔손글씨 장미체"/>
              </a:rPr>
              <a:t>?</a:t>
            </a:r>
            <a:br>
              <a:rPr lang="ko-KR" altLang="en-US" sz="2800">
                <a:solidFill>
                  <a:schemeClr val="bg1"/>
                </a:solidFill>
                <a:latin typeface="나눔손글씨 장미체"/>
                <a:ea typeface="나눔손글씨 장미체"/>
              </a:rPr>
            </a:br>
            <a:r>
              <a:rPr lang="ko-KR" altLang="en-US" sz="2800">
                <a:solidFill>
                  <a:srgbClr val="ffff00"/>
                </a:solidFill>
                <a:latin typeface="나눔손글씨 장미체"/>
                <a:ea typeface="나눔손글씨 장미체"/>
              </a:rPr>
              <a:t>생산자가 되기 위해 </a:t>
            </a:r>
            <a:r>
              <a:rPr lang="ko-KR" altLang="en-US" sz="2800">
                <a:solidFill>
                  <a:schemeClr val="bg1"/>
                </a:solidFill>
                <a:latin typeface="나눔손글씨 장미체"/>
                <a:ea typeface="나눔손글씨 장미체"/>
              </a:rPr>
              <a:t>이곳에서 실력을 쌓는</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어쨋든</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너희들이 얻는 것</a:t>
            </a:r>
            <a:endParaRPr lang="ko-KR" altLang="en-US" sz="2800">
              <a:solidFill>
                <a:schemeClr val="bg1"/>
              </a:solidFill>
              <a:latin typeface="나눔손글씨 장미체"/>
              <a:ea typeface="나눔손글씨 장미체"/>
            </a:endParaRPr>
          </a:p>
          <a:p>
            <a:pPr>
              <a:buClr>
                <a:schemeClr val="bg1"/>
              </a:buClr>
              <a:defRPr/>
            </a:pPr>
            <a:endParaRPr lang="ko-KR" altLang="en-US" sz="2800">
              <a:solidFill>
                <a:schemeClr val="bg1"/>
              </a:solidFill>
              <a:latin typeface="나눔손글씨 장미체"/>
              <a:ea typeface="나눔손글씨 장미체"/>
            </a:endParaRPr>
          </a:p>
          <a:p>
            <a:pPr>
              <a:buClr>
                <a:schemeClr val="bg1"/>
              </a:buClr>
              <a:buNone/>
              <a:defRPr/>
            </a:pPr>
            <a:endParaRPr lang="ko-KR" altLang="en-US" sz="2800">
              <a:solidFill>
                <a:schemeClr val="bg1"/>
              </a:solidFill>
              <a:latin typeface="나눔손글씨 장미체"/>
              <a:ea typeface="나눔손글씨 장미체"/>
            </a:endParaRPr>
          </a:p>
          <a:p>
            <a:pPr>
              <a:buClr>
                <a:schemeClr val="bg1"/>
              </a:buClr>
              <a:buNone/>
              <a:defRPr/>
            </a:pPr>
            <a:endParaRPr lang="ko-KR" altLang="en-US" sz="2800">
              <a:solidFill>
                <a:schemeClr val="bg1"/>
              </a:solidFill>
              <a:latin typeface="나눔손글씨 장미체"/>
              <a:ea typeface="나눔손글씨 장미체"/>
            </a:endParaRPr>
          </a:p>
        </p:txBody>
      </p:sp>
      <p:pic>
        <p:nvPicPr>
          <p:cNvPr id="4" name=""/>
          <p:cNvPicPr>
            <a:picLocks noChangeAspect="1"/>
          </p:cNvPicPr>
          <p:nvPr/>
        </p:nvPicPr>
        <p:blipFill rotWithShape="1">
          <a:blip r:embed="rId2"/>
          <a:stretch>
            <a:fillRect/>
          </a:stretch>
        </p:blipFill>
        <p:spPr>
          <a:xfrm>
            <a:off x="2452046" y="3645024"/>
            <a:ext cx="6992326" cy="1991002"/>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p:cNvPicPr>
            <a:picLocks noGrp="1" noChangeAspect="1"/>
          </p:cNvPicPr>
          <p:nvPr>
            <p:ph idx="1"/>
          </p:nvPr>
        </p:nvPicPr>
        <p:blipFill rotWithShape="1">
          <a:blip r:embed="rId2"/>
          <a:stretch>
            <a:fillRect/>
          </a:stretch>
        </p:blipFill>
        <p:spPr>
          <a:xfrm>
            <a:off x="1367131" y="769011"/>
            <a:ext cx="9457736" cy="5319977"/>
          </a:xfrm>
          <a:prstGeom prst="rect">
            <a:avLst/>
          </a:prstGeom>
        </p:spPr>
      </p:pic>
      <p:pic>
        <p:nvPicPr>
          <p:cNvPr id="5" name="그림 4"/>
          <p:cNvPicPr>
            <a:picLocks noChangeAspect="1"/>
          </p:cNvPicPr>
          <p:nvPr/>
        </p:nvPicPr>
        <p:blipFill rotWithShape="1">
          <a:blip r:embed="rId3"/>
          <a:stretch>
            <a:fillRect/>
          </a:stretch>
        </p:blipFill>
        <p:spPr>
          <a:xfrm>
            <a:off x="1347892" y="758189"/>
            <a:ext cx="9477401" cy="5331038"/>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내용 개체 틀 4"/>
          <p:cNvPicPr>
            <a:picLocks noGrp="1" noChangeAspect="1"/>
          </p:cNvPicPr>
          <p:nvPr>
            <p:ph idx="1"/>
          </p:nvPr>
        </p:nvPicPr>
        <p:blipFill rotWithShape="1">
          <a:blip r:embed="rId2"/>
          <a:stretch>
            <a:fillRect/>
          </a:stretch>
        </p:blipFill>
        <p:spPr>
          <a:xfrm>
            <a:off x="6119336" y="1577092"/>
            <a:ext cx="6072663" cy="3456552"/>
          </a:xfrm>
          <a:prstGeom prst="rect">
            <a:avLst/>
          </a:prstGeom>
        </p:spPr>
      </p:pic>
      <p:pic>
        <p:nvPicPr>
          <p:cNvPr id="8" name="그림 7"/>
          <p:cNvPicPr>
            <a:picLocks noChangeAspect="1"/>
          </p:cNvPicPr>
          <p:nvPr/>
        </p:nvPicPr>
        <p:blipFill rotWithShape="1">
          <a:blip r:embed="rId3"/>
          <a:stretch>
            <a:fillRect/>
          </a:stretch>
        </p:blipFill>
        <p:spPr>
          <a:xfrm>
            <a:off x="0" y="118108"/>
            <a:ext cx="6289998" cy="4051518"/>
          </a:xfrm>
          <a:prstGeom prst="rect">
            <a:avLst/>
          </a:prstGeom>
        </p:spPr>
      </p:pic>
      <p:pic>
        <p:nvPicPr>
          <p:cNvPr id="7" name="그림 6"/>
          <p:cNvPicPr>
            <a:picLocks noChangeAspect="1"/>
          </p:cNvPicPr>
          <p:nvPr/>
        </p:nvPicPr>
        <p:blipFill rotWithShape="1">
          <a:blip r:embed="rId4"/>
          <a:stretch>
            <a:fillRect/>
          </a:stretch>
        </p:blipFill>
        <p:spPr>
          <a:xfrm>
            <a:off x="0" y="3208020"/>
            <a:ext cx="6241336" cy="3649980"/>
          </a:xfrm>
          <a:prstGeom prst="rect">
            <a:avLst/>
          </a:prstGeom>
        </p:spPr>
      </p:pic>
      <p:sp>
        <p:nvSpPr>
          <p:cNvPr id="9" name="직사각형 29"/>
          <p:cNvSpPr/>
          <p:nvPr/>
        </p:nvSpPr>
        <p:spPr>
          <a:xfrm>
            <a:off x="0" y="-168964"/>
            <a:ext cx="12192000" cy="702696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4" name="TextBox 46"/>
          <p:cNvSpPr txBox="1"/>
          <p:nvPr/>
        </p:nvSpPr>
        <p:spPr>
          <a:xfrm>
            <a:off x="429881" y="5883206"/>
            <a:ext cx="11332238" cy="753813"/>
          </a:xfrm>
          <a:prstGeom prst="rect">
            <a:avLst/>
          </a:prstGeom>
          <a:noFill/>
        </p:spPr>
        <p:txBody>
          <a:bodyPr wrap="square">
            <a:spAutoFit/>
          </a:bodyPr>
          <a:lstStyle/>
          <a:p>
            <a:pPr marL="0" indent="0" algn="r" defTabSz="914400" rtl="0" eaLnBrk="1" latinLnBrk="1" hangingPunct="1">
              <a:lnSpc>
                <a:spcPct val="100000"/>
              </a:lnSpc>
              <a:spcBef>
                <a:spcPct val="0"/>
              </a:spcBef>
              <a:spcAft>
                <a:spcPts val="0"/>
              </a:spcAft>
              <a:buNone/>
              <a:defRPr/>
            </a:pPr>
            <a:r>
              <a:rPr kumimoji="0" lang="ko-KR" altLang="en-US" sz="4400" b="0" i="0" u="none" strike="noStrike" kern="1200" cap="none" spc="0" normalizeH="0" baseline="0" dirty="0">
                <a:solidFill>
                  <a:srgbClr val="FFFFFF"/>
                </a:solidFill>
                <a:latin typeface="a로케트"/>
                <a:ea typeface="a로케트"/>
              </a:rPr>
              <a:t>그리고 코미디언은 </a:t>
            </a:r>
            <a:r>
              <a:rPr kumimoji="0" lang="ko-KR" altLang="en-US" sz="4400" b="0" i="0" u="none" strike="noStrike" kern="1200" cap="none" spc="0" normalizeH="0" baseline="0" dirty="0" err="1">
                <a:solidFill>
                  <a:srgbClr val="FFFF00"/>
                </a:solidFill>
                <a:latin typeface="a로케트"/>
                <a:ea typeface="a로케트"/>
              </a:rPr>
              <a:t>대통령</a:t>
            </a:r>
            <a:r>
              <a:rPr kumimoji="0" lang="ko-KR" altLang="en-US" sz="4400" b="0" i="0" u="none" strike="noStrike" kern="1200" cap="none" spc="0" normalizeH="0" baseline="0" dirty="0" err="1">
                <a:solidFill>
                  <a:srgbClr val="FFFFFF"/>
                </a:solidFill>
                <a:latin typeface="a로케트"/>
                <a:ea typeface="a로케트"/>
              </a:rPr>
              <a:t>하면</a:t>
            </a:r>
            <a:r>
              <a:rPr kumimoji="0" lang="ko-KR" altLang="en-US" sz="4400" b="0" i="0" u="none" strike="noStrike" kern="1200" cap="none" spc="0" normalizeH="0" baseline="0" dirty="0">
                <a:solidFill>
                  <a:srgbClr val="FFFFFF"/>
                </a:solidFill>
                <a:latin typeface="a로케트"/>
                <a:ea typeface="a로케트"/>
              </a:rPr>
              <a:t> 안돼</a:t>
            </a:r>
            <a:r>
              <a:rPr kumimoji="0" lang="en-US" altLang="ko-KR" sz="4400" b="0" i="0" u="none" strike="noStrike" kern="1200" cap="none" spc="0" normalizeH="0" baseline="0" dirty="0">
                <a:solidFill>
                  <a:srgbClr val="FFFFFF"/>
                </a:solidFill>
                <a:latin typeface="a로케트"/>
                <a:ea typeface="a로케트"/>
              </a:rPr>
              <a:t>?</a:t>
            </a:r>
          </a:p>
        </p:txBody>
      </p:sp>
      <p:grpSp>
        <p:nvGrpSpPr>
          <p:cNvPr id="18" name="그룹 17"/>
          <p:cNvGrpSpPr/>
          <p:nvPr/>
        </p:nvGrpSpPr>
        <p:grpSpPr>
          <a:xfrm>
            <a:off x="429881" y="920596"/>
            <a:ext cx="11332238" cy="4744874"/>
            <a:chOff x="429881" y="920596"/>
            <a:chExt cx="11332238" cy="4744874"/>
          </a:xfrm>
        </p:grpSpPr>
        <p:sp>
          <p:nvSpPr>
            <p:cNvPr id="11" name="TextBox 46"/>
            <p:cNvSpPr txBox="1"/>
            <p:nvPr/>
          </p:nvSpPr>
          <p:spPr>
            <a:xfrm>
              <a:off x="429881" y="4907291"/>
              <a:ext cx="11332238" cy="758179"/>
            </a:xfrm>
            <a:prstGeom prst="rect">
              <a:avLst/>
            </a:prstGeom>
            <a:noFill/>
          </p:spPr>
          <p:txBody>
            <a:bodyPr wrap="square">
              <a:spAutoFit/>
            </a:bodyPr>
            <a:lstStyle/>
            <a:p>
              <a:pPr marL="0" indent="0" algn="ctr" defTabSz="914400" rtl="0" eaLnBrk="1" latinLnBrk="1" hangingPunct="1">
                <a:lnSpc>
                  <a:spcPct val="100000"/>
                </a:lnSpc>
                <a:spcBef>
                  <a:spcPct val="0"/>
                </a:spcBef>
                <a:spcAft>
                  <a:spcPts val="0"/>
                </a:spcAft>
                <a:buNone/>
                <a:defRPr/>
              </a:pPr>
              <a:r>
                <a:rPr kumimoji="0" lang="ko-KR" altLang="en-US" sz="4400" b="0" i="0" u="none" strike="noStrike" kern="1200" cap="none" spc="0" normalizeH="0" baseline="0" dirty="0">
                  <a:solidFill>
                    <a:srgbClr val="FFFFFF"/>
                  </a:solidFill>
                  <a:latin typeface="a로케트"/>
                  <a:ea typeface="a로케트"/>
                </a:rPr>
                <a:t>과연 </a:t>
              </a:r>
              <a:r>
                <a:rPr kumimoji="0" lang="en-US" altLang="ko-KR" sz="4400" b="0" i="0" u="none" strike="noStrike" kern="1200" cap="none" spc="0" normalizeH="0" baseline="0" dirty="0">
                  <a:solidFill>
                    <a:srgbClr val="FFFFFF"/>
                  </a:solidFill>
                  <a:latin typeface="a로케트"/>
                  <a:ea typeface="a로케트"/>
                </a:rPr>
                <a:t>‘</a:t>
              </a:r>
              <a:r>
                <a:rPr kumimoji="0" lang="ko-KR" altLang="en-US" sz="4400" b="0" i="0" u="none" strike="noStrike" kern="1200" cap="none" spc="0" normalizeH="0" baseline="0" dirty="0">
                  <a:solidFill>
                    <a:srgbClr val="FFFF00"/>
                  </a:solidFill>
                  <a:latin typeface="a로케트"/>
                  <a:ea typeface="a로케트"/>
                </a:rPr>
                <a:t>코미디언</a:t>
              </a:r>
              <a:r>
                <a:rPr kumimoji="0" lang="en-US" altLang="ko-KR" sz="4400" b="0" i="0" u="none" strike="noStrike" kern="1200" cap="none" spc="0" normalizeH="0" baseline="0" dirty="0">
                  <a:solidFill>
                    <a:srgbClr val="FFFFFF"/>
                  </a:solidFill>
                  <a:latin typeface="a로케트"/>
                  <a:ea typeface="a로케트"/>
                </a:rPr>
                <a:t>’</a:t>
              </a:r>
              <a:r>
                <a:rPr kumimoji="0" lang="ko-KR" altLang="en-US" sz="4400" b="0" i="0" u="none" strike="noStrike" kern="1200" cap="none" spc="0" normalizeH="0" baseline="0" dirty="0">
                  <a:solidFill>
                    <a:srgbClr val="FFFFFF"/>
                  </a:solidFill>
                  <a:latin typeface="a로케트"/>
                  <a:ea typeface="a로케트"/>
                </a:rPr>
                <a:t>이라서 재앙을 가져왔는가</a:t>
              </a:r>
              <a:r>
                <a:rPr kumimoji="0" lang="en-US" altLang="ko-KR" sz="4400" b="0" i="0" u="none" strike="noStrike" kern="1200" cap="none" spc="0" normalizeH="0" baseline="0" dirty="0">
                  <a:solidFill>
                    <a:srgbClr val="FFFFFF"/>
                  </a:solidFill>
                  <a:latin typeface="a로케트"/>
                  <a:ea typeface="a로케트"/>
                </a:rPr>
                <a:t>?</a:t>
              </a:r>
            </a:p>
          </p:txBody>
        </p:sp>
        <p:grpSp>
          <p:nvGrpSpPr>
            <p:cNvPr id="17" name="그룹 16"/>
            <p:cNvGrpSpPr/>
            <p:nvPr/>
          </p:nvGrpSpPr>
          <p:grpSpPr>
            <a:xfrm>
              <a:off x="2774916" y="920596"/>
              <a:ext cx="7812945" cy="4208374"/>
              <a:chOff x="2774916" y="920595"/>
              <a:chExt cx="7812945" cy="4208374"/>
            </a:xfrm>
          </p:grpSpPr>
          <p:pic>
            <p:nvPicPr>
              <p:cNvPr id="15" name="그림 14"/>
              <p:cNvPicPr>
                <a:picLocks noChangeAspect="1"/>
              </p:cNvPicPr>
              <p:nvPr/>
            </p:nvPicPr>
            <p:blipFill rotWithShape="1">
              <a:blip r:embed="rId5"/>
              <a:stretch>
                <a:fillRect/>
              </a:stretch>
            </p:blipFill>
            <p:spPr>
              <a:xfrm>
                <a:off x="2774916" y="920595"/>
                <a:ext cx="5828571" cy="3885714"/>
              </a:xfrm>
              <a:prstGeom prst="rect">
                <a:avLst/>
              </a:prstGeom>
            </p:spPr>
          </p:pic>
          <p:pic>
            <p:nvPicPr>
              <p:cNvPr id="16" name="그림 15"/>
              <p:cNvPicPr>
                <a:picLocks noChangeAspect="1"/>
              </p:cNvPicPr>
              <p:nvPr/>
            </p:nvPicPr>
            <p:blipFill rotWithShape="1">
              <a:blip r:embed="rId6"/>
              <a:stretch>
                <a:fillRect/>
              </a:stretch>
            </p:blipFill>
            <p:spPr>
              <a:xfrm>
                <a:off x="5146244" y="1510116"/>
                <a:ext cx="5441618" cy="3618853"/>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8" grpId="0" animBg="1"/>
    </p:bldLst>
  </p:timing>
</p:sld>
</file>

<file path=ppt/slides/slide4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6" name="내용 개체 틀 5"/>
          <p:cNvPicPr>
            <a:picLocks noGrp="1" noChangeAspect="1"/>
          </p:cNvPicPr>
          <p:nvPr>
            <p:ph idx="1"/>
          </p:nvPr>
        </p:nvPicPr>
        <p:blipFill rotWithShape="1">
          <a:blip r:embed="rId2"/>
          <a:stretch>
            <a:fillRect/>
          </a:stretch>
        </p:blipFill>
        <p:spPr>
          <a:xfrm>
            <a:off x="1856040" y="186093"/>
            <a:ext cx="8479919" cy="6485813"/>
          </a:xfrm>
          <a:prstGeom prst="rect">
            <a:avLst/>
          </a:prstGeom>
        </p:spPr>
      </p:pic>
      <p:sp>
        <p:nvSpPr>
          <p:cNvPr id="7" name="TextBox 6"/>
          <p:cNvSpPr txBox="1"/>
          <p:nvPr/>
        </p:nvSpPr>
        <p:spPr>
          <a:xfrm>
            <a:off x="7757914" y="2034976"/>
            <a:ext cx="1776016" cy="487244"/>
          </a:xfrm>
          <a:prstGeom prst="rect">
            <a:avLst/>
          </a:prstGeom>
        </p:spPr>
        <p:txBody>
          <a:bodyPr vert="horz" wrap="square" lIns="91440" tIns="45720" rIns="91440" bIns="45720" anchor="t">
            <a:spAutoFit/>
          </a:bodyPr>
          <a:lstStyle/>
          <a:p>
            <a:pPr>
              <a:spcBef>
                <a:spcPts val="0"/>
              </a:spcBef>
              <a:defRPr/>
            </a:pPr>
            <a:r>
              <a:rPr lang="ko-KR" altLang="en-US" sz="2600">
                <a:solidFill>
                  <a:schemeClr val="tx1"/>
                </a:solidFill>
                <a:ea typeface="a로케트"/>
              </a:rPr>
              <a:t>동슬라브</a:t>
            </a:r>
            <a:endParaRPr lang="ko-KR" altLang="en-US" sz="2600">
              <a:solidFill>
                <a:schemeClr val="tx1"/>
              </a:solidFill>
              <a:ea typeface="a로케트"/>
            </a:endParaRPr>
          </a:p>
        </p:txBody>
      </p:sp>
      <p:sp>
        <p:nvSpPr>
          <p:cNvPr id="8" name="타원 7"/>
          <p:cNvSpPr/>
          <p:nvPr/>
        </p:nvSpPr>
        <p:spPr>
          <a:xfrm>
            <a:off x="6795492" y="3632398"/>
            <a:ext cx="2123281" cy="1260077"/>
          </a:xfrm>
          <a:prstGeom prst="ellipse">
            <a:avLst/>
          </a:prstGeom>
          <a:noFill/>
          <a:ln w="57150">
            <a:solidFill>
              <a:srgbClr val="ff0000"/>
            </a:solidFill>
          </a:ln>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endParaRPr lang="ko-KR" altLang="en-US">
              <a:ln w="57150">
                <a:solidFill>
                  <a:schemeClr val="tx1"/>
                </a:solidFill>
                <a:prstDash val="solid"/>
              </a:ln>
              <a:solidFill>
                <a:srgbClr val="ff0000"/>
              </a:solidFill>
            </a:endParaRPr>
          </a:p>
        </p:txBody>
      </p:sp>
      <p:grpSp>
        <p:nvGrpSpPr>
          <p:cNvPr id="19" name="그룹 18"/>
          <p:cNvGrpSpPr/>
          <p:nvPr/>
        </p:nvGrpSpPr>
        <p:grpSpPr>
          <a:xfrm rot="0">
            <a:off x="0" y="0"/>
            <a:ext cx="6096000" cy="4491513"/>
            <a:chOff x="0" y="0"/>
            <a:chExt cx="6096000" cy="4491513"/>
          </a:xfrm>
        </p:grpSpPr>
        <p:pic>
          <p:nvPicPr>
            <p:cNvPr id="12" name="그림 11"/>
            <p:cNvPicPr>
              <a:picLocks noChangeAspect="1"/>
            </p:cNvPicPr>
            <p:nvPr/>
          </p:nvPicPr>
          <p:blipFill rotWithShape="1">
            <a:blip r:embed="rId3"/>
            <a:stretch>
              <a:fillRect/>
            </a:stretch>
          </p:blipFill>
          <p:spPr>
            <a:xfrm>
              <a:off x="0" y="0"/>
              <a:ext cx="6096000" cy="4060754"/>
            </a:xfrm>
            <a:prstGeom prst="rect">
              <a:avLst/>
            </a:prstGeom>
          </p:spPr>
        </p:pic>
        <p:sp>
          <p:nvSpPr>
            <p:cNvPr id="14" name="TextBox 13"/>
            <p:cNvSpPr txBox="1"/>
            <p:nvPr/>
          </p:nvSpPr>
          <p:spPr>
            <a:xfrm>
              <a:off x="1347390" y="4125515"/>
              <a:ext cx="2452687" cy="365998"/>
            </a:xfrm>
            <a:prstGeom prst="rect">
              <a:avLst/>
            </a:prstGeom>
            <a:noFill/>
          </p:spPr>
          <p:txBody>
            <a:bodyPr wrap="square">
              <a:spAutoFit/>
            </a:bodyPr>
            <a:lstStyle/>
            <a:p>
              <a:pPr>
                <a:buClr>
                  <a:srgbClr val="ffff00"/>
                </a:buClr>
                <a:buNone/>
                <a:defRPr/>
              </a:pPr>
              <a:r>
                <a:rPr lang="ko-KR" altLang="en-US">
                  <a:solidFill>
                    <a:srgbClr val="ffff00"/>
                  </a:solidFill>
                  <a:effectLst/>
                  <a:latin typeface="a로케트"/>
                  <a:ea typeface="a로케트"/>
                </a:rPr>
                <a:t>러시아 카잔성당</a:t>
              </a:r>
              <a:endParaRPr lang="ko-KR" altLang="en-US">
                <a:solidFill>
                  <a:srgbClr val="ffff00"/>
                </a:solidFill>
                <a:latin typeface="a로케트"/>
                <a:ea typeface="a로케트"/>
              </a:endParaRPr>
            </a:p>
          </p:txBody>
        </p:sp>
      </p:grpSp>
      <p:grpSp>
        <p:nvGrpSpPr>
          <p:cNvPr id="18" name="그룹 17"/>
          <p:cNvGrpSpPr/>
          <p:nvPr/>
        </p:nvGrpSpPr>
        <p:grpSpPr>
          <a:xfrm rot="0">
            <a:off x="6096000" y="2485429"/>
            <a:ext cx="6096000" cy="4372570"/>
            <a:chOff x="6096000" y="2485428"/>
            <a:chExt cx="6096000" cy="4372570"/>
          </a:xfrm>
        </p:grpSpPr>
        <p:pic>
          <p:nvPicPr>
            <p:cNvPr id="13" name="그림 12"/>
            <p:cNvPicPr>
              <a:picLocks noChangeAspect="1"/>
            </p:cNvPicPr>
            <p:nvPr/>
          </p:nvPicPr>
          <p:blipFill rotWithShape="1">
            <a:blip r:embed="rId4"/>
            <a:stretch>
              <a:fillRect/>
            </a:stretch>
          </p:blipFill>
          <p:spPr>
            <a:xfrm>
              <a:off x="6096000" y="2857500"/>
              <a:ext cx="6096000" cy="4000499"/>
            </a:xfrm>
            <a:prstGeom prst="rect">
              <a:avLst/>
            </a:prstGeom>
            <a:noFill/>
          </p:spPr>
        </p:pic>
        <p:sp>
          <p:nvSpPr>
            <p:cNvPr id="17" name="TextBox 16"/>
            <p:cNvSpPr txBox="1"/>
            <p:nvPr/>
          </p:nvSpPr>
          <p:spPr>
            <a:xfrm>
              <a:off x="9327556" y="2485428"/>
              <a:ext cx="2748029" cy="366991"/>
            </a:xfrm>
            <a:prstGeom prst="rect">
              <a:avLst/>
            </a:prstGeom>
          </p:spPr>
          <p:txBody>
            <a:bodyPr wrap="square">
              <a:spAutoFit/>
            </a:bodyPr>
            <a:lstStyle/>
            <a:p>
              <a:pPr>
                <a:buClr>
                  <a:srgbClr val="ffff00"/>
                </a:buClr>
                <a:buNone/>
                <a:defRPr/>
              </a:pPr>
              <a:r>
                <a:rPr lang="ko-KR" altLang="en-US">
                  <a:solidFill>
                    <a:srgbClr val="ffff00"/>
                  </a:solidFill>
                  <a:effectLst/>
                  <a:latin typeface="a로케트"/>
                  <a:ea typeface="a로케트"/>
                </a:rPr>
                <a:t>우크라이나 성소피아성당</a:t>
              </a:r>
              <a:endParaRPr lang="ko-KR" altLang="en-US">
                <a:solidFill>
                  <a:srgbClr val="ffff00"/>
                </a:solidFill>
                <a:latin typeface="a로케트"/>
                <a:ea typeface="a로케트"/>
              </a:endParaRPr>
            </a:p>
          </p:txBody>
        </p:sp>
      </p:grpSp>
      <p:sp>
        <p:nvSpPr>
          <p:cNvPr id="21" name="직사각형 20"/>
          <p:cNvSpPr/>
          <p:nvPr/>
        </p:nvSpPr>
        <p:spPr>
          <a:xfrm>
            <a:off x="0" y="0"/>
            <a:ext cx="12192000" cy="6858000"/>
          </a:xfrm>
          <a:prstGeom prst="rect">
            <a:avLst/>
          </a:prstGeom>
          <a:solidFill>
            <a:schemeClr val="dk1">
              <a:alpha val="70000"/>
            </a:schemeClr>
          </a:solidFill>
          <a:ln>
            <a:noFill/>
          </a:ln>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24" name="그림 23"/>
          <p:cNvPicPr>
            <a:picLocks noChangeAspect="1"/>
          </p:cNvPicPr>
          <p:nvPr/>
        </p:nvPicPr>
        <p:blipFill rotWithShape="1">
          <a:blip r:embed="rId5"/>
          <a:stretch>
            <a:fillRect/>
          </a:stretch>
        </p:blipFill>
        <p:spPr>
          <a:xfrm>
            <a:off x="-1" y="-1"/>
            <a:ext cx="8154578" cy="6858000"/>
          </a:xfrm>
          <a:prstGeom prst="rect">
            <a:avLst/>
          </a:prstGeom>
        </p:spPr>
      </p:pic>
      <p:sp>
        <p:nvSpPr>
          <p:cNvPr id="25" name="TextBox 24"/>
          <p:cNvSpPr txBox="1"/>
          <p:nvPr/>
        </p:nvSpPr>
        <p:spPr>
          <a:xfrm>
            <a:off x="8670726" y="1280912"/>
            <a:ext cx="2946797" cy="1079383"/>
          </a:xfrm>
          <a:prstGeom prst="rect">
            <a:avLst/>
          </a:prstGeom>
        </p:spPr>
        <p:txBody>
          <a:bodyPr wrap="square">
            <a:spAutoFit/>
          </a:bodyPr>
          <a:lstStyle/>
          <a:p>
            <a:pPr algn="ctr">
              <a:defRPr/>
            </a:pPr>
            <a:r>
              <a:rPr lang="ko-KR" altLang="en-US" sz="4000">
                <a:solidFill>
                  <a:srgbClr val="ffff00"/>
                </a:solidFill>
                <a:latin typeface="a로케트"/>
                <a:ea typeface="a로케트"/>
              </a:rPr>
              <a:t>키이우 공국</a:t>
            </a:r>
            <a:br>
              <a:rPr lang="ko-KR" altLang="en-US" sz="4000">
                <a:solidFill>
                  <a:srgbClr val="ffff00"/>
                </a:solidFill>
                <a:latin typeface="a로케트"/>
                <a:ea typeface="a로케트"/>
              </a:rPr>
            </a:br>
            <a:r>
              <a:rPr lang="ko-KR" altLang="en-US" sz="2500">
                <a:solidFill>
                  <a:srgbClr val="ffff00"/>
                </a:solidFill>
                <a:latin typeface="a로케트"/>
                <a:ea typeface="a로케트"/>
              </a:rPr>
              <a:t>879년 ~ 1240년</a:t>
            </a:r>
            <a:endParaRPr lang="ko-KR" altLang="en-US" sz="2500">
              <a:solidFill>
                <a:srgbClr val="ffff00"/>
              </a:solidFill>
              <a:latin typeface="a로케트"/>
              <a:ea typeface="a로케트"/>
            </a:endParaRPr>
          </a:p>
        </p:txBody>
      </p:sp>
      <p:pic>
        <p:nvPicPr>
          <p:cNvPr id="26" name="그림 25"/>
          <p:cNvPicPr>
            <a:picLocks noChangeAspect="1"/>
          </p:cNvPicPr>
          <p:nvPr/>
        </p:nvPicPr>
        <p:blipFill rotWithShape="1">
          <a:blip r:embed="rId6"/>
          <a:stretch>
            <a:fillRect/>
          </a:stretch>
        </p:blipFill>
        <p:spPr>
          <a:xfrm>
            <a:off x="9263158" y="2694782"/>
            <a:ext cx="2099277" cy="2099277"/>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2"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3"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1" animBg="1"/>
      <p:bldP spid="21" grpId="2" animBg="1"/>
      <p:bldP spid="25" grpId="3"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rotWithShape="1">
          <a:blip r:embed="rId2"/>
          <a:stretch>
            <a:fillRect/>
          </a:stretch>
        </p:blipFill>
        <p:spPr>
          <a:xfrm>
            <a:off x="335448" y="0"/>
            <a:ext cx="11521102" cy="6866576"/>
          </a:xfrm>
          <a:prstGeom prst="rect">
            <a:avLst/>
          </a:prstGeom>
        </p:spPr>
      </p:pic>
      <p:sp>
        <p:nvSpPr>
          <p:cNvPr id="8" name="직사각형 7"/>
          <p:cNvSpPr/>
          <p:nvPr/>
        </p:nvSpPr>
        <p:spPr>
          <a:xfrm>
            <a:off x="0" y="0"/>
            <a:ext cx="12192000" cy="6858000"/>
          </a:xfrm>
          <a:prstGeom prst="rect">
            <a:avLst/>
          </a:prstGeom>
          <a:solidFill>
            <a:schemeClr val="dk1">
              <a:alpha val="70000"/>
            </a:schemeClr>
          </a:solidFill>
          <a:ln>
            <a:noFill/>
          </a:ln>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10" name="그림 9"/>
          <p:cNvPicPr>
            <a:picLocks noChangeAspect="1"/>
          </p:cNvPicPr>
          <p:nvPr/>
        </p:nvPicPr>
        <p:blipFill rotWithShape="1">
          <a:blip r:embed="rId3"/>
          <a:stretch>
            <a:fillRect/>
          </a:stretch>
        </p:blipFill>
        <p:spPr>
          <a:xfrm>
            <a:off x="4145280" y="0"/>
            <a:ext cx="3901440" cy="3710940"/>
          </a:xfrm>
          <a:prstGeom prst="rect">
            <a:avLst/>
          </a:prstGeom>
        </p:spPr>
      </p:pic>
      <p:pic>
        <p:nvPicPr>
          <p:cNvPr id="11" name="그림 10"/>
          <p:cNvPicPr>
            <a:picLocks noChangeAspect="1"/>
          </p:cNvPicPr>
          <p:nvPr/>
        </p:nvPicPr>
        <p:blipFill rotWithShape="1">
          <a:blip r:embed="rId4"/>
          <a:stretch>
            <a:fillRect/>
          </a:stretch>
        </p:blipFill>
        <p:spPr>
          <a:xfrm>
            <a:off x="6485706" y="3361716"/>
            <a:ext cx="5488578" cy="3496282"/>
          </a:xfrm>
          <a:prstGeom prst="rect">
            <a:avLst/>
          </a:prstGeom>
        </p:spPr>
      </p:pic>
      <p:pic>
        <p:nvPicPr>
          <p:cNvPr id="12" name="그림 11"/>
          <p:cNvPicPr>
            <a:picLocks noChangeAspect="1"/>
          </p:cNvPicPr>
          <p:nvPr/>
        </p:nvPicPr>
        <p:blipFill rotWithShape="1">
          <a:blip r:embed="rId5"/>
          <a:stretch>
            <a:fillRect/>
          </a:stretch>
        </p:blipFill>
        <p:spPr>
          <a:xfrm>
            <a:off x="-1334165" y="2597065"/>
            <a:ext cx="6429715" cy="3998113"/>
          </a:xfrm>
          <a:prstGeom prst="rect">
            <a:avLst/>
          </a:prstGeom>
        </p:spPr>
      </p:pic>
      <p:sp>
        <p:nvSpPr>
          <p:cNvPr id="13" name="TextBox 12"/>
          <p:cNvSpPr txBox="1"/>
          <p:nvPr/>
        </p:nvSpPr>
        <p:spPr>
          <a:xfrm>
            <a:off x="1259809" y="1508124"/>
            <a:ext cx="1714501" cy="1303020"/>
          </a:xfrm>
          <a:prstGeom prst="rect">
            <a:avLst/>
          </a:prstGeom>
        </p:spPr>
        <p:txBody>
          <a:bodyPr wrap="square">
            <a:spAutoFit/>
          </a:bodyPr>
          <a:lstStyle/>
          <a:p>
            <a:pPr>
              <a:defRPr/>
            </a:pPr>
            <a:r>
              <a:rPr lang="ko-KR" altLang="en-US" sz="4000">
                <a:solidFill>
                  <a:srgbClr val="FFFF00"/>
                </a:solidFill>
                <a:latin typeface="a로케트"/>
                <a:ea typeface="a로케트"/>
              </a:rPr>
              <a:t>끝까지싸우자</a:t>
            </a:r>
            <a:r>
              <a:rPr lang="en-US" altLang="ko-KR" sz="4000">
                <a:solidFill>
                  <a:srgbClr val="FFFF00"/>
                </a:solidFill>
                <a:latin typeface="a로케트"/>
                <a:ea typeface="a로케트"/>
              </a:rPr>
              <a:t>!</a:t>
            </a:r>
          </a:p>
        </p:txBody>
      </p:sp>
      <p:sp>
        <p:nvSpPr>
          <p:cNvPr id="14" name="TextBox 13"/>
          <p:cNvSpPr txBox="1"/>
          <p:nvPr/>
        </p:nvSpPr>
        <p:spPr>
          <a:xfrm>
            <a:off x="8249044" y="2123863"/>
            <a:ext cx="3513668" cy="1303232"/>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4000" b="0" i="0" u="none" strike="noStrike" kern="1200" cap="none" spc="0" normalizeH="0" baseline="0">
                <a:solidFill>
                  <a:srgbClr val="FFFF00"/>
                </a:solidFill>
                <a:latin typeface="a로케트"/>
                <a:ea typeface="a로케트"/>
              </a:rPr>
              <a:t>이대로는 </a:t>
            </a:r>
            <a:br>
              <a:rPr kumimoji="0" lang="ko-KR" altLang="en-US" sz="4000" b="0" i="0" u="none" strike="noStrike" kern="1200" cap="none" spc="0" normalizeH="0" baseline="0">
                <a:solidFill>
                  <a:srgbClr val="FFFF00"/>
                </a:solidFill>
                <a:latin typeface="a로케트"/>
                <a:ea typeface="a로케트"/>
              </a:rPr>
            </a:br>
            <a:r>
              <a:rPr kumimoji="0" lang="ko-KR" altLang="en-US" sz="4000" b="0" i="0" u="none" strike="noStrike" kern="1200" cap="none" spc="0" normalizeH="0" baseline="0">
                <a:solidFill>
                  <a:srgbClr val="FFFF00"/>
                </a:solidFill>
                <a:latin typeface="a로케트"/>
                <a:ea typeface="a로케트"/>
              </a:rPr>
              <a:t>버틸 수가 없어</a:t>
            </a:r>
          </a:p>
        </p:txBody>
      </p:sp>
      <p:pic>
        <p:nvPicPr>
          <p:cNvPr id="15" name="그림 14"/>
          <p:cNvPicPr>
            <a:picLocks noChangeAspect="1"/>
          </p:cNvPicPr>
          <p:nvPr/>
        </p:nvPicPr>
        <p:blipFill rotWithShape="1">
          <a:blip r:embed="rId6"/>
          <a:stretch>
            <a:fillRect/>
          </a:stretch>
        </p:blipFill>
        <p:spPr>
          <a:xfrm>
            <a:off x="3661553" y="0"/>
            <a:ext cx="4868893" cy="6042540"/>
          </a:xfrm>
          <a:prstGeom prst="rect">
            <a:avLst/>
          </a:prstGeom>
        </p:spPr>
      </p:pic>
      <p:sp>
        <p:nvSpPr>
          <p:cNvPr id="16" name="TextBox 15"/>
          <p:cNvSpPr txBox="1"/>
          <p:nvPr/>
        </p:nvSpPr>
        <p:spPr>
          <a:xfrm>
            <a:off x="8329478" y="1876213"/>
            <a:ext cx="3333750" cy="1552786"/>
          </a:xfrm>
          <a:prstGeom prst="rect">
            <a:avLst/>
          </a:prstGeom>
          <a:solidFill>
            <a:schemeClr val="dk1"/>
          </a:solidFill>
        </p:spPr>
        <p:txBody>
          <a:bodyPr wrap="square">
            <a:spAutoFit/>
          </a:bodyPr>
          <a:lstStyle/>
          <a:p>
            <a:pPr algn="ctr">
              <a:defRPr/>
            </a:pPr>
            <a:r>
              <a:rPr lang="ko-KR" altLang="en-US" sz="9600">
                <a:solidFill>
                  <a:srgbClr val="FFFF00"/>
                </a:solidFill>
                <a:latin typeface="a로케트"/>
                <a:ea typeface="a로케트"/>
              </a:rPr>
              <a:t>강성</a:t>
            </a:r>
          </a:p>
        </p:txBody>
      </p:sp>
      <p:sp>
        <p:nvSpPr>
          <p:cNvPr id="17" name="TextBox 16"/>
          <p:cNvSpPr txBox="1"/>
          <p:nvPr/>
        </p:nvSpPr>
        <p:spPr>
          <a:xfrm>
            <a:off x="504245" y="1205316"/>
            <a:ext cx="3333750" cy="1555029"/>
          </a:xfrm>
          <a:prstGeom prst="rect">
            <a:avLst/>
          </a:prstGeom>
          <a:solidFill>
            <a:schemeClr val="accent4"/>
          </a:solidFill>
        </p:spPr>
        <p:txBody>
          <a:bodyPr wrap="square">
            <a:spAutoFit/>
          </a:bodyPr>
          <a:lstStyle/>
          <a:p>
            <a:pPr algn="ctr">
              <a:defRPr/>
            </a:pPr>
            <a:r>
              <a:rPr lang="ko-KR" altLang="en-US" sz="9600">
                <a:solidFill>
                  <a:schemeClr val="dk1"/>
                </a:solidFill>
                <a:latin typeface="a로케트"/>
                <a:ea typeface="a로케트"/>
              </a:rPr>
              <a:t>약화</a:t>
            </a:r>
          </a:p>
        </p:txBody>
      </p:sp>
      <p:sp>
        <p:nvSpPr>
          <p:cNvPr id="18" name="직사각형 17"/>
          <p:cNvSpPr/>
          <p:nvPr/>
        </p:nvSpPr>
        <p:spPr>
          <a:xfrm>
            <a:off x="0" y="0"/>
            <a:ext cx="12192000" cy="6858000"/>
          </a:xfrm>
          <a:prstGeom prst="rect">
            <a:avLst/>
          </a:prstGeom>
          <a:solidFill>
            <a:srgbClr val="000000">
              <a:alpha val="6980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pic>
        <p:nvPicPr>
          <p:cNvPr id="31" name="그림 30"/>
          <p:cNvPicPr>
            <a:picLocks noChangeAspect="1"/>
          </p:cNvPicPr>
          <p:nvPr/>
        </p:nvPicPr>
        <p:blipFill rotWithShape="1">
          <a:blip r:embed="rId7"/>
          <a:stretch>
            <a:fillRect/>
          </a:stretch>
        </p:blipFill>
        <p:spPr>
          <a:xfrm>
            <a:off x="787580" y="1230312"/>
            <a:ext cx="4446003" cy="4397375"/>
          </a:xfrm>
          <a:prstGeom prst="rect">
            <a:avLst/>
          </a:prstGeom>
        </p:spPr>
      </p:pic>
      <p:pic>
        <p:nvPicPr>
          <p:cNvPr id="32" name="그림 31"/>
          <p:cNvPicPr>
            <a:picLocks noChangeAspect="1"/>
          </p:cNvPicPr>
          <p:nvPr/>
        </p:nvPicPr>
        <p:blipFill rotWithShape="1">
          <a:blip r:embed="rId8"/>
          <a:stretch>
            <a:fillRect/>
          </a:stretch>
        </p:blipFill>
        <p:spPr>
          <a:xfrm>
            <a:off x="7222638" y="857250"/>
            <a:ext cx="4141304" cy="5143500"/>
          </a:xfrm>
          <a:prstGeom prst="rect">
            <a:avLst/>
          </a:prstGeom>
        </p:spPr>
      </p:pic>
      <p:sp>
        <p:nvSpPr>
          <p:cNvPr id="33" name="직사각형 32"/>
          <p:cNvSpPr/>
          <p:nvPr/>
        </p:nvSpPr>
        <p:spPr>
          <a:xfrm>
            <a:off x="0" y="0"/>
            <a:ext cx="12192000" cy="6858000"/>
          </a:xfrm>
          <a:prstGeom prst="rect">
            <a:avLst/>
          </a:prstGeom>
          <a:solidFill>
            <a:srgbClr val="000000">
              <a:alpha val="6941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sp>
        <p:nvSpPr>
          <p:cNvPr id="34" name="TextBox 33"/>
          <p:cNvSpPr txBox="1"/>
          <p:nvPr/>
        </p:nvSpPr>
        <p:spPr>
          <a:xfrm>
            <a:off x="483054" y="224516"/>
            <a:ext cx="9593035" cy="1002303"/>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en-US" altLang="ko-KR" sz="6000" b="0" i="0" u="none" strike="noStrike" kern="1200" cap="none" spc="0" normalizeH="0" baseline="0">
                <a:solidFill>
                  <a:srgbClr val="FFFF00"/>
                </a:solidFill>
                <a:latin typeface="a로케트"/>
                <a:ea typeface="a로케트"/>
              </a:rPr>
              <a:t>400</a:t>
            </a:r>
            <a:r>
              <a:rPr kumimoji="0" lang="ko-KR" altLang="en-US" sz="6000" b="0" i="0" u="none" strike="noStrike" kern="1200" cap="none" spc="0" normalizeH="0" baseline="0">
                <a:solidFill>
                  <a:srgbClr val="FFFF00"/>
                </a:solidFill>
                <a:latin typeface="a로케트"/>
                <a:ea typeface="a로케트"/>
              </a:rPr>
              <a:t>년 가량 다른 경험</a:t>
            </a:r>
            <a:endParaRPr kumimoji="0" lang="ko-KR" altLang="en-US" sz="4000" b="0" i="0" u="none" strike="noStrike" kern="1200" cap="none" spc="0" normalizeH="0" baseline="0">
              <a:solidFill>
                <a:srgbClr val="FFFF00"/>
              </a:solidFill>
              <a:latin typeface="a로케트"/>
              <a:ea typeface="a로케트"/>
            </a:endParaRPr>
          </a:p>
        </p:txBody>
      </p:sp>
      <p:sp>
        <p:nvSpPr>
          <p:cNvPr id="35" name="TextBox 34"/>
          <p:cNvSpPr txBox="1"/>
          <p:nvPr/>
        </p:nvSpPr>
        <p:spPr>
          <a:xfrm>
            <a:off x="853166" y="2122714"/>
            <a:ext cx="9593037" cy="818606"/>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4800" b="0" i="0" u="none" strike="noStrike" kern="1200" cap="none" spc="0" normalizeH="0" baseline="0">
                <a:solidFill>
                  <a:srgbClr val="BAFF1A"/>
                </a:solidFill>
                <a:latin typeface="a로케트"/>
                <a:ea typeface="a로케트"/>
              </a:rPr>
              <a:t>문화적 이질성 증가</a:t>
            </a:r>
          </a:p>
        </p:txBody>
      </p:sp>
      <p:sp>
        <p:nvSpPr>
          <p:cNvPr id="36" name="TextBox 35"/>
          <p:cNvSpPr txBox="1"/>
          <p:nvPr/>
        </p:nvSpPr>
        <p:spPr>
          <a:xfrm>
            <a:off x="815067" y="3429000"/>
            <a:ext cx="9593036" cy="817246"/>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4800" b="0" i="0" u="none" strike="noStrike" kern="1200" cap="none" spc="0" normalizeH="0" baseline="0">
                <a:solidFill>
                  <a:srgbClr val="BAFF1A"/>
                </a:solidFill>
                <a:latin typeface="a로케트"/>
                <a:ea typeface="a로케트"/>
              </a:rPr>
              <a:t>언어분화</a:t>
            </a:r>
            <a:r>
              <a:rPr kumimoji="0" lang="en-US" altLang="ko-KR" sz="4800" b="0" i="0" u="none" strike="noStrike" kern="1200" cap="none" spc="0" normalizeH="0" baseline="0">
                <a:solidFill>
                  <a:srgbClr val="BAFF1A"/>
                </a:solidFill>
                <a:latin typeface="a로케트"/>
                <a:ea typeface="a로케트"/>
              </a:rPr>
              <a:t>:</a:t>
            </a:r>
            <a:r>
              <a:rPr kumimoji="0" lang="ko-KR" altLang="en-US" sz="4800" b="0" i="0" u="none" strike="noStrike" kern="1200" cap="none" spc="0" normalizeH="0" baseline="0">
                <a:solidFill>
                  <a:srgbClr val="BAFF1A"/>
                </a:solidFill>
                <a:latin typeface="a로케트"/>
                <a:ea typeface="a로케트"/>
              </a:rPr>
              <a:t> 러시아어</a:t>
            </a:r>
            <a:r>
              <a:rPr kumimoji="0" lang="en-US" altLang="ko-KR" sz="4800" b="0" i="0" u="none" strike="noStrike" kern="1200" cap="none" spc="0" normalizeH="0" baseline="0">
                <a:solidFill>
                  <a:srgbClr val="BAFF1A"/>
                </a:solidFill>
                <a:latin typeface="a로케트"/>
                <a:ea typeface="a로케트"/>
              </a:rPr>
              <a:t>/</a:t>
            </a:r>
            <a:r>
              <a:rPr kumimoji="0" lang="ko-KR" altLang="en-US" sz="4800" b="0" i="0" u="none" strike="noStrike" kern="1200" cap="none" spc="0" normalizeH="0" baseline="0">
                <a:solidFill>
                  <a:srgbClr val="BAFF1A"/>
                </a:solidFill>
                <a:latin typeface="a로케트"/>
                <a:ea typeface="a로케트"/>
              </a:rPr>
              <a:t> 우크라이나어</a:t>
            </a:r>
          </a:p>
        </p:txBody>
      </p:sp>
      <p:pic>
        <p:nvPicPr>
          <p:cNvPr id="37" name="그림 36"/>
          <p:cNvPicPr>
            <a:picLocks noChangeAspect="1"/>
          </p:cNvPicPr>
          <p:nvPr/>
        </p:nvPicPr>
        <p:blipFill rotWithShape="1">
          <a:blip r:embed="rId9"/>
          <a:stretch>
            <a:fillRect/>
          </a:stretch>
        </p:blipFill>
        <p:spPr>
          <a:xfrm>
            <a:off x="476250" y="0"/>
            <a:ext cx="10141675" cy="6974217"/>
          </a:xfrm>
          <a:prstGeom prst="rect">
            <a:avLst/>
          </a:prstGeom>
        </p:spPr>
      </p:pic>
      <p:sp>
        <p:nvSpPr>
          <p:cNvPr id="38" name="타원 37"/>
          <p:cNvSpPr/>
          <p:nvPr/>
        </p:nvSpPr>
        <p:spPr>
          <a:xfrm>
            <a:off x="673553" y="2388054"/>
            <a:ext cx="830035" cy="1040945"/>
          </a:xfrm>
          <a:prstGeom prst="ellipse">
            <a:avLst/>
          </a:prstGeom>
          <a:noFill/>
          <a:ln w="57150" cap="flat" cmpd="sng" algn="ctr">
            <a:solidFill>
              <a:srgbClr val="FF0000">
                <a:alpha val="100000"/>
              </a:srgbClr>
            </a:solid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exit" presetSubtype="0" fill="hold"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left)">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6" grpId="0" animBg="1"/>
      <p:bldP spid="17" grpId="0" animBg="1"/>
      <p:bldP spid="18" grpId="0" animBg="1"/>
      <p:bldP spid="33" grpId="0" animBg="1"/>
      <p:bldP spid="34" grpId="0" animBg="1"/>
      <p:bldP spid="35" grpId="0" animBg="1"/>
      <p:bldP spid="36" grpId="0" animBg="1"/>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내용 개체 틀 2"/>
          <p:cNvPicPr>
            <a:picLocks noGrp="1" noChangeAspect="1"/>
          </p:cNvPicPr>
          <p:nvPr>
            <p:ph idx="1"/>
          </p:nvPr>
        </p:nvPicPr>
        <p:blipFill rotWithShape="1">
          <a:blip r:embed="rId2"/>
          <a:stretch>
            <a:fillRect/>
          </a:stretch>
        </p:blipFill>
        <p:spPr>
          <a:xfrm>
            <a:off x="0" y="0"/>
            <a:ext cx="5090385" cy="6865644"/>
          </a:xfrm>
          <a:prstGeom prst="rect">
            <a:avLst/>
          </a:prstGeom>
        </p:spPr>
      </p:pic>
      <p:pic>
        <p:nvPicPr>
          <p:cNvPr id="4" name="그림 3"/>
          <p:cNvPicPr>
            <a:picLocks noChangeAspect="1"/>
          </p:cNvPicPr>
          <p:nvPr/>
        </p:nvPicPr>
        <p:blipFill rotWithShape="1">
          <a:blip r:embed="rId3"/>
          <a:stretch>
            <a:fillRect/>
          </a:stretch>
        </p:blipFill>
        <p:spPr>
          <a:xfrm>
            <a:off x="5095194" y="0"/>
            <a:ext cx="7096781" cy="5019675"/>
          </a:xfrm>
          <a:prstGeom prst="rect">
            <a:avLst/>
          </a:prstGeom>
        </p:spPr>
      </p:pic>
      <p:sp>
        <p:nvSpPr>
          <p:cNvPr id="5" name="TextBox 4"/>
          <p:cNvSpPr txBox="1"/>
          <p:nvPr/>
        </p:nvSpPr>
        <p:spPr>
          <a:xfrm>
            <a:off x="5387065" y="5241470"/>
            <a:ext cx="6804934" cy="1425485"/>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4800" b="0" i="0" u="none" strike="noStrike" kern="1200" cap="none" spc="0" normalizeH="0" baseline="0">
                <a:solidFill>
                  <a:srgbClr val="FFFF00"/>
                </a:solidFill>
                <a:latin typeface="a로케트"/>
                <a:ea typeface="a로케트"/>
              </a:rPr>
              <a:t>소련 등장</a:t>
            </a:r>
          </a:p>
          <a:p>
            <a:pPr marL="0" indent="0" algn="l" defTabSz="914400" rtl="0" eaLnBrk="1" latinLnBrk="1" hangingPunct="1">
              <a:lnSpc>
                <a:spcPct val="100000"/>
              </a:lnSpc>
              <a:spcBef>
                <a:spcPct val="0"/>
              </a:spcBef>
              <a:spcAft>
                <a:spcPts val="0"/>
              </a:spcAft>
              <a:buNone/>
              <a:defRPr/>
            </a:pPr>
            <a:r>
              <a:rPr kumimoji="0" lang="en-US" altLang="ko-KR" sz="4000" b="0" i="0" u="none" strike="noStrike" kern="1200" cap="none" spc="0" normalizeH="0" baseline="0">
                <a:solidFill>
                  <a:srgbClr val="FFFF00"/>
                </a:solidFill>
                <a:latin typeface="a로케트"/>
                <a:ea typeface="a로케트"/>
              </a:rPr>
              <a:t>1922.12.30.-1991.12.26.</a:t>
            </a:r>
          </a:p>
        </p:txBody>
      </p:sp>
      <p:sp>
        <p:nvSpPr>
          <p:cNvPr id="6" name="직사각형 5"/>
          <p:cNvSpPr/>
          <p:nvPr/>
        </p:nvSpPr>
        <p:spPr>
          <a:xfrm>
            <a:off x="0" y="0"/>
            <a:ext cx="12192000" cy="6858000"/>
          </a:xfrm>
          <a:prstGeom prst="rect">
            <a:avLst/>
          </a:prstGeom>
          <a:solidFill>
            <a:srgbClr val="000000">
              <a:alpha val="6941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sp>
        <p:nvSpPr>
          <p:cNvPr id="9" name="TextBox 8"/>
          <p:cNvSpPr txBox="1"/>
          <p:nvPr/>
        </p:nvSpPr>
        <p:spPr>
          <a:xfrm>
            <a:off x="459465" y="282119"/>
            <a:ext cx="11482768" cy="820876"/>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4800" b="0" i="0" u="none" strike="noStrike" kern="1200" cap="none" spc="0" normalizeH="0" baseline="0">
                <a:solidFill>
                  <a:srgbClr val="FFFF00"/>
                </a:solidFill>
                <a:latin typeface="a로케트"/>
                <a:ea typeface="a로케트"/>
              </a:rPr>
              <a:t>우크라이나는 독립시도 </a:t>
            </a:r>
            <a:r>
              <a:rPr kumimoji="0" lang="en-US" altLang="ko-KR" sz="4800" b="0" i="0" u="none" strike="noStrike" kern="1200" cap="none" spc="0" normalizeH="0" baseline="0">
                <a:solidFill>
                  <a:srgbClr val="FFFF00"/>
                </a:solidFill>
                <a:latin typeface="a로케트"/>
                <a:ea typeface="a로케트"/>
              </a:rPr>
              <a:t>but</a:t>
            </a:r>
            <a:r>
              <a:rPr kumimoji="0" lang="ko-KR" altLang="en-US" sz="4800" b="0" i="0" u="none" strike="noStrike" kern="1200" cap="none" spc="0" normalizeH="0" baseline="0">
                <a:solidFill>
                  <a:srgbClr val="FFFF00"/>
                </a:solidFill>
                <a:latin typeface="a로케트"/>
                <a:ea typeface="a로케트"/>
              </a:rPr>
              <a:t> 실패</a:t>
            </a:r>
            <a:r>
              <a:rPr kumimoji="0" lang="en-US" altLang="ko-KR" sz="4000" b="0" i="0" u="none" strike="noStrike" kern="1200" cap="none" spc="0" normalizeH="0" baseline="0">
                <a:solidFill>
                  <a:srgbClr val="FFDE64"/>
                </a:solidFill>
                <a:latin typeface="a로케트"/>
                <a:ea typeface="a로케트"/>
              </a:rPr>
              <a:t>(</a:t>
            </a:r>
            <a:r>
              <a:rPr kumimoji="0" lang="ko-KR" altLang="en-US" sz="4000" b="0" i="0" u="none" strike="noStrike" kern="1200" cap="none" spc="0" normalizeH="0" baseline="0">
                <a:solidFill>
                  <a:srgbClr val="FFDE64"/>
                </a:solidFill>
                <a:latin typeface="a로케트"/>
                <a:ea typeface="a로케트"/>
              </a:rPr>
              <a:t>쵸르노잼</a:t>
            </a:r>
            <a:r>
              <a:rPr kumimoji="0" lang="en-US" altLang="ko-KR" sz="4000" b="0" i="0" u="none" strike="noStrike" kern="1200" cap="none" spc="0" normalizeH="0" baseline="0">
                <a:solidFill>
                  <a:srgbClr val="FFDE64"/>
                </a:solidFill>
                <a:latin typeface="a로케트"/>
                <a:ea typeface="a로케트"/>
              </a:rPr>
              <a:t>)</a:t>
            </a:r>
          </a:p>
        </p:txBody>
      </p:sp>
      <p:pic>
        <p:nvPicPr>
          <p:cNvPr id="11" name="그림 10"/>
          <p:cNvPicPr>
            <a:picLocks noChangeAspect="1"/>
          </p:cNvPicPr>
          <p:nvPr/>
        </p:nvPicPr>
        <p:blipFill rotWithShape="1">
          <a:blip r:embed="rId4"/>
          <a:stretch>
            <a:fillRect/>
          </a:stretch>
        </p:blipFill>
        <p:spPr>
          <a:xfrm>
            <a:off x="5220115" y="1701072"/>
            <a:ext cx="6269126" cy="3455856"/>
          </a:xfrm>
          <a:prstGeom prst="rect">
            <a:avLst/>
          </a:prstGeom>
        </p:spPr>
      </p:pic>
      <p:pic>
        <p:nvPicPr>
          <p:cNvPr id="12" name="그림 11"/>
          <p:cNvPicPr>
            <a:picLocks noChangeAspect="1"/>
          </p:cNvPicPr>
          <p:nvPr/>
        </p:nvPicPr>
        <p:blipFill rotWithShape="1">
          <a:blip r:embed="rId5"/>
          <a:stretch>
            <a:fillRect/>
          </a:stretch>
        </p:blipFill>
        <p:spPr>
          <a:xfrm>
            <a:off x="568642" y="1711881"/>
            <a:ext cx="4503057" cy="3434238"/>
          </a:xfrm>
          <a:prstGeom prst="rect">
            <a:avLst/>
          </a:prstGeom>
        </p:spPr>
      </p:pic>
      <p:pic>
        <p:nvPicPr>
          <p:cNvPr id="16" name="그림 15"/>
          <p:cNvPicPr>
            <a:picLocks noChangeAspect="1"/>
          </p:cNvPicPr>
          <p:nvPr/>
        </p:nvPicPr>
        <p:blipFill rotWithShape="1">
          <a:blip r:embed="rId6"/>
          <a:stretch>
            <a:fillRect/>
          </a:stretch>
        </p:blipFill>
        <p:spPr>
          <a:xfrm>
            <a:off x="3898491" y="1670232"/>
            <a:ext cx="2656703" cy="3517536"/>
          </a:xfrm>
          <a:prstGeom prst="rect">
            <a:avLst/>
          </a:prstGeom>
        </p:spPr>
      </p:pic>
      <p:sp>
        <p:nvSpPr>
          <p:cNvPr id="18" name="직사각형 17"/>
          <p:cNvSpPr/>
          <p:nvPr/>
        </p:nvSpPr>
        <p:spPr>
          <a:xfrm>
            <a:off x="0" y="0"/>
            <a:ext cx="12192000" cy="6858000"/>
          </a:xfrm>
          <a:prstGeom prst="rect">
            <a:avLst/>
          </a:prstGeom>
          <a:solidFill>
            <a:srgbClr val="000000">
              <a:alpha val="6941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pic>
        <p:nvPicPr>
          <p:cNvPr id="20" name="그림 19"/>
          <p:cNvPicPr>
            <a:picLocks noChangeAspect="1"/>
          </p:cNvPicPr>
          <p:nvPr/>
        </p:nvPicPr>
        <p:blipFill rotWithShape="1">
          <a:blip r:embed="rId7"/>
          <a:stretch>
            <a:fillRect/>
          </a:stretch>
        </p:blipFill>
        <p:spPr>
          <a:xfrm>
            <a:off x="0" y="0"/>
            <a:ext cx="5489929" cy="3868165"/>
          </a:xfrm>
          <a:prstGeom prst="rect">
            <a:avLst/>
          </a:prstGeom>
        </p:spPr>
      </p:pic>
      <p:pic>
        <p:nvPicPr>
          <p:cNvPr id="21" name="그림 20"/>
          <p:cNvPicPr>
            <a:picLocks noChangeAspect="1"/>
          </p:cNvPicPr>
          <p:nvPr/>
        </p:nvPicPr>
        <p:blipFill rotWithShape="1">
          <a:blip r:embed="rId8"/>
          <a:stretch>
            <a:fillRect/>
          </a:stretch>
        </p:blipFill>
        <p:spPr>
          <a:xfrm>
            <a:off x="5456581" y="2937986"/>
            <a:ext cx="6735419" cy="3920013"/>
          </a:xfrm>
          <a:prstGeom prst="rect">
            <a:avLst/>
          </a:prstGeom>
        </p:spPr>
      </p:pic>
      <p:grpSp>
        <p:nvGrpSpPr>
          <p:cNvPr id="27" name="그룹 26"/>
          <p:cNvGrpSpPr/>
          <p:nvPr/>
        </p:nvGrpSpPr>
        <p:grpSpPr>
          <a:xfrm>
            <a:off x="0" y="0"/>
            <a:ext cx="12192000" cy="6858000"/>
            <a:chOff x="0" y="0"/>
            <a:chExt cx="12192000" cy="6858000"/>
          </a:xfrm>
        </p:grpSpPr>
        <p:sp>
          <p:nvSpPr>
            <p:cNvPr id="23" name="직사각형 22"/>
            <p:cNvSpPr/>
            <p:nvPr/>
          </p:nvSpPr>
          <p:spPr>
            <a:xfrm>
              <a:off x="0" y="0"/>
              <a:ext cx="12192000" cy="6858000"/>
            </a:xfrm>
            <a:prstGeom prst="rect">
              <a:avLst/>
            </a:prstGeom>
            <a:solidFill>
              <a:srgbClr val="000000">
                <a:alpha val="6941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pic>
          <p:nvPicPr>
            <p:cNvPr id="24" name="그림 23"/>
            <p:cNvPicPr>
              <a:picLocks noChangeAspect="1"/>
            </p:cNvPicPr>
            <p:nvPr/>
          </p:nvPicPr>
          <p:blipFill rotWithShape="1">
            <a:blip r:embed="rId9"/>
            <a:stretch>
              <a:fillRect/>
            </a:stretch>
          </p:blipFill>
          <p:spPr>
            <a:xfrm>
              <a:off x="0" y="0"/>
              <a:ext cx="12192000" cy="6210299"/>
            </a:xfrm>
            <a:prstGeom prst="rect">
              <a:avLst/>
            </a:prstGeom>
            <a:effectLst>
              <a:reflection blurRad="6350" stA="52000" endA="300" endPos="35000" dir="5400000" sy="-100000" algn="bl" rotWithShape="0"/>
              <a:softEdge rad="127000"/>
            </a:effectLst>
          </p:spPr>
        </p:pic>
      </p:grpSp>
      <p:pic>
        <p:nvPicPr>
          <p:cNvPr id="28" name="그림 27"/>
          <p:cNvPicPr>
            <a:picLocks noChangeAspect="1"/>
          </p:cNvPicPr>
          <p:nvPr/>
        </p:nvPicPr>
        <p:blipFill rotWithShape="1">
          <a:blip r:embed="rId10"/>
          <a:stretch>
            <a:fillRect/>
          </a:stretch>
        </p:blipFill>
        <p:spPr>
          <a:xfrm>
            <a:off x="1076324" y="-12680"/>
            <a:ext cx="10039350" cy="6870680"/>
          </a:xfrm>
          <a:prstGeom prst="rect">
            <a:avLst/>
          </a:prstGeom>
        </p:spPr>
      </p:pic>
      <p:sp>
        <p:nvSpPr>
          <p:cNvPr id="29" name="직사각형 28"/>
          <p:cNvSpPr/>
          <p:nvPr/>
        </p:nvSpPr>
        <p:spPr>
          <a:xfrm>
            <a:off x="0" y="0"/>
            <a:ext cx="12192000" cy="6858000"/>
          </a:xfrm>
          <a:prstGeom prst="rect">
            <a:avLst/>
          </a:prstGeom>
          <a:solidFill>
            <a:srgbClr val="000000">
              <a:alpha val="6941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pic>
        <p:nvPicPr>
          <p:cNvPr id="30" name="그림 29"/>
          <p:cNvPicPr>
            <a:picLocks noChangeAspect="1"/>
          </p:cNvPicPr>
          <p:nvPr/>
        </p:nvPicPr>
        <p:blipFill rotWithShape="1">
          <a:blip r:embed="rId8"/>
          <a:stretch>
            <a:fillRect/>
          </a:stretch>
        </p:blipFill>
        <p:spPr>
          <a:xfrm>
            <a:off x="321468" y="1353633"/>
            <a:ext cx="7131843" cy="4150732"/>
          </a:xfrm>
          <a:prstGeom prst="rect">
            <a:avLst/>
          </a:prstGeom>
        </p:spPr>
      </p:pic>
      <p:sp>
        <p:nvSpPr>
          <p:cNvPr id="31" name="TextBox 30"/>
          <p:cNvSpPr txBox="1"/>
          <p:nvPr/>
        </p:nvSpPr>
        <p:spPr>
          <a:xfrm>
            <a:off x="7777754" y="368097"/>
            <a:ext cx="4414246" cy="2655772"/>
          </a:xfrm>
          <a:prstGeom prst="rect">
            <a:avLst/>
          </a:prstGeom>
        </p:spPr>
        <p:txBody>
          <a:bodyPr wrap="square">
            <a:spAutoFit/>
          </a:bodyPr>
          <a:lstStyle/>
          <a:p>
            <a:pPr marL="0" indent="0" defTabSz="914400" rtl="0" eaLnBrk="1" latinLnBrk="1" hangingPunct="1">
              <a:lnSpc>
                <a:spcPct val="100000"/>
              </a:lnSpc>
              <a:spcBef>
                <a:spcPct val="0"/>
              </a:spcBef>
              <a:spcAft>
                <a:spcPts val="0"/>
              </a:spcAft>
              <a:buNone/>
              <a:defRPr/>
            </a:pPr>
            <a:r>
              <a:rPr kumimoji="0" lang="ko-KR" altLang="en-US" sz="4400" b="0" i="0" u="none" strike="noStrike" kern="1200" cap="none" spc="0" normalizeH="0" baseline="0">
                <a:solidFill>
                  <a:srgbClr val="FFFF00"/>
                </a:solidFill>
                <a:latin typeface="a로케트"/>
                <a:ea typeface="a로케트"/>
              </a:rPr>
              <a:t>서부 우크라이나</a:t>
            </a:r>
          </a:p>
          <a:p>
            <a:pPr marL="0" indent="0" defTabSz="914400" rtl="0" eaLnBrk="1" latinLnBrk="1" hangingPunct="1">
              <a:lnSpc>
                <a:spcPct val="100000"/>
              </a:lnSpc>
              <a:spcBef>
                <a:spcPct val="0"/>
              </a:spcBef>
              <a:spcAft>
                <a:spcPts val="0"/>
              </a:spcAft>
              <a:buNone/>
              <a:defRPr/>
            </a:pPr>
            <a:endParaRPr kumimoji="0" lang="ko-KR" altLang="en-US" sz="2500" b="0" i="0" u="none" strike="noStrike" kern="1200" cap="none" spc="0" normalizeH="0" baseline="0">
              <a:solidFill>
                <a:srgbClr val="FFFF00"/>
              </a:solidFill>
              <a:latin typeface="a로케트"/>
              <a:ea typeface="a로케트"/>
            </a:endParaRPr>
          </a:p>
          <a:p>
            <a:pPr marL="0" indent="0" defTabSz="914400" rtl="0" eaLnBrk="1" latinLnBrk="1" hangingPunct="1">
              <a:lnSpc>
                <a:spcPct val="100000"/>
              </a:lnSpc>
              <a:spcBef>
                <a:spcPct val="0"/>
              </a:spcBef>
              <a:spcAft>
                <a:spcPts val="0"/>
              </a:spcAft>
              <a:buNone/>
              <a:defRPr/>
            </a:pPr>
            <a:r>
              <a:rPr kumimoji="0" lang="ko-KR" altLang="en-US" sz="2500" b="0" i="0" u="none" strike="noStrike" kern="1200" cap="none" spc="0" normalizeH="0" baseline="0">
                <a:solidFill>
                  <a:srgbClr val="FFFF00"/>
                </a:solidFill>
                <a:latin typeface="a로케트"/>
                <a:ea typeface="a로케트"/>
              </a:rPr>
              <a:t>주요산업 </a:t>
            </a:r>
            <a:r>
              <a:rPr kumimoji="0" lang="en-US" altLang="ko-KR" sz="2500" b="0" i="0" u="none" strike="noStrike" kern="1200" cap="none" spc="0" normalizeH="0" baseline="0">
                <a:solidFill>
                  <a:srgbClr val="FFFF00"/>
                </a:solidFill>
                <a:latin typeface="a로케트"/>
                <a:ea typeface="a로케트"/>
              </a:rPr>
              <a:t>:</a:t>
            </a:r>
            <a:r>
              <a:rPr kumimoji="0" lang="ko-KR" altLang="en-US" sz="2500" b="0" i="0" u="none" strike="noStrike" kern="1200" cap="none" spc="0" normalizeH="0" baseline="0">
                <a:solidFill>
                  <a:srgbClr val="FFFF00"/>
                </a:solidFill>
                <a:latin typeface="a로케트"/>
                <a:ea typeface="a로케트"/>
              </a:rPr>
              <a:t> 농업</a:t>
            </a:r>
          </a:p>
          <a:p>
            <a:pPr marL="0" indent="0" defTabSz="914400" rtl="0" eaLnBrk="1" latinLnBrk="1" hangingPunct="1">
              <a:lnSpc>
                <a:spcPct val="100000"/>
              </a:lnSpc>
              <a:spcBef>
                <a:spcPct val="0"/>
              </a:spcBef>
              <a:spcAft>
                <a:spcPts val="0"/>
              </a:spcAft>
              <a:buNone/>
              <a:defRPr/>
            </a:pPr>
            <a:r>
              <a:rPr kumimoji="0" lang="ko-KR" altLang="en-US" sz="2500" b="0" i="0" u="none" strike="noStrike" kern="1200" cap="none" spc="0" normalizeH="0" baseline="0">
                <a:solidFill>
                  <a:srgbClr val="FFFF00"/>
                </a:solidFill>
                <a:latin typeface="a로케트"/>
                <a:ea typeface="a로케트"/>
              </a:rPr>
              <a:t>주요언어 </a:t>
            </a:r>
            <a:r>
              <a:rPr kumimoji="0" lang="en-US" altLang="ko-KR" sz="2500" b="0" i="0" u="none" strike="noStrike" kern="1200" cap="none" spc="0" normalizeH="0" baseline="0">
                <a:solidFill>
                  <a:srgbClr val="FFFF00"/>
                </a:solidFill>
                <a:latin typeface="a로케트"/>
                <a:ea typeface="a로케트"/>
              </a:rPr>
              <a:t>:</a:t>
            </a:r>
            <a:r>
              <a:rPr kumimoji="0" lang="ko-KR" altLang="en-US" sz="2500" b="0" i="0" u="none" strike="noStrike" kern="1200" cap="none" spc="0" normalizeH="0" baseline="0">
                <a:solidFill>
                  <a:srgbClr val="FFFF00"/>
                </a:solidFill>
                <a:latin typeface="a로케트"/>
                <a:ea typeface="a로케트"/>
              </a:rPr>
              <a:t> 우크라이나어</a:t>
            </a:r>
          </a:p>
          <a:p>
            <a:pPr marL="0" indent="0" defTabSz="914400" rtl="0" eaLnBrk="1" latinLnBrk="1" hangingPunct="1">
              <a:lnSpc>
                <a:spcPct val="100000"/>
              </a:lnSpc>
              <a:spcBef>
                <a:spcPct val="0"/>
              </a:spcBef>
              <a:spcAft>
                <a:spcPts val="0"/>
              </a:spcAft>
              <a:buNone/>
              <a:defRPr/>
            </a:pPr>
            <a:r>
              <a:rPr kumimoji="0" lang="ko-KR" altLang="en-US" sz="2500" b="0" i="0" u="none" strike="noStrike" kern="1200" cap="none" spc="0" normalizeH="0" baseline="0">
                <a:solidFill>
                  <a:srgbClr val="FFFF00"/>
                </a:solidFill>
                <a:latin typeface="a로케트"/>
                <a:ea typeface="a로케트"/>
              </a:rPr>
              <a:t>인구구성 </a:t>
            </a:r>
            <a:r>
              <a:rPr kumimoji="0" lang="en-US" altLang="ko-KR" sz="2500" b="0" i="0" u="none" strike="noStrike" kern="1200" cap="none" spc="0" normalizeH="0" baseline="0">
                <a:solidFill>
                  <a:srgbClr val="FFFF00"/>
                </a:solidFill>
                <a:latin typeface="a로케트"/>
                <a:ea typeface="a로케트"/>
              </a:rPr>
              <a:t>:</a:t>
            </a:r>
            <a:r>
              <a:rPr kumimoji="0" lang="ko-KR" altLang="en-US" sz="2500" b="0" i="0" u="none" strike="noStrike" kern="1200" cap="none" spc="0" normalizeH="0" baseline="0">
                <a:solidFill>
                  <a:srgbClr val="FFFF00"/>
                </a:solidFill>
                <a:latin typeface="a로케트"/>
                <a:ea typeface="a로케트"/>
              </a:rPr>
              <a:t> 우크라이나인 다수</a:t>
            </a:r>
          </a:p>
          <a:p>
            <a:pPr marL="0" indent="0" defTabSz="914400" rtl="0" eaLnBrk="1" latinLnBrk="1" hangingPunct="1">
              <a:lnSpc>
                <a:spcPct val="100000"/>
              </a:lnSpc>
              <a:spcBef>
                <a:spcPct val="0"/>
              </a:spcBef>
              <a:spcAft>
                <a:spcPts val="0"/>
              </a:spcAft>
              <a:buNone/>
              <a:defRPr/>
            </a:pPr>
            <a:r>
              <a:rPr kumimoji="0" lang="ko-KR" altLang="en-US" sz="2500" b="0" i="0" u="none" strike="noStrike" kern="1200" cap="none" spc="0" normalizeH="0" baseline="0">
                <a:solidFill>
                  <a:srgbClr val="FFFF00"/>
                </a:solidFill>
                <a:latin typeface="a로케트"/>
                <a:ea typeface="a로케트"/>
              </a:rPr>
              <a:t>친유럽 성향</a:t>
            </a:r>
          </a:p>
        </p:txBody>
      </p:sp>
      <p:sp>
        <p:nvSpPr>
          <p:cNvPr id="32" name="TextBox 31"/>
          <p:cNvSpPr txBox="1"/>
          <p:nvPr/>
        </p:nvSpPr>
        <p:spPr>
          <a:xfrm>
            <a:off x="7608683" y="3845718"/>
            <a:ext cx="4414246" cy="2657952"/>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4400" b="0" i="0" u="none" strike="noStrike" kern="1200" cap="none" spc="0" normalizeH="0" baseline="0">
                <a:solidFill>
                  <a:srgbClr val="EEC9EA"/>
                </a:solidFill>
                <a:latin typeface="a로케트"/>
                <a:ea typeface="a로케트"/>
              </a:rPr>
              <a:t>동부 우크라이나</a:t>
            </a:r>
          </a:p>
          <a:p>
            <a:pPr marL="0" indent="0" algn="l" defTabSz="914400" rtl="0" eaLnBrk="1" latinLnBrk="1" hangingPunct="1">
              <a:lnSpc>
                <a:spcPct val="100000"/>
              </a:lnSpc>
              <a:spcBef>
                <a:spcPct val="0"/>
              </a:spcBef>
              <a:spcAft>
                <a:spcPts val="0"/>
              </a:spcAft>
              <a:buNone/>
              <a:defRPr/>
            </a:pPr>
            <a:endParaRPr kumimoji="0" lang="ko-KR" altLang="en-US" sz="2500" b="0" i="0" u="none" strike="noStrike" kern="1200" cap="none" spc="0" normalizeH="0" baseline="0">
              <a:solidFill>
                <a:srgbClr val="EEC9EA"/>
              </a:solidFill>
              <a:latin typeface="a로케트"/>
              <a:ea typeface="a로케트"/>
            </a:endParaRPr>
          </a:p>
          <a:p>
            <a:pPr marL="0" indent="0" algn="l" defTabSz="914400" rtl="0" eaLnBrk="1" latinLnBrk="1" hangingPunct="1">
              <a:lnSpc>
                <a:spcPct val="100000"/>
              </a:lnSpc>
              <a:spcBef>
                <a:spcPct val="0"/>
              </a:spcBef>
              <a:spcAft>
                <a:spcPts val="0"/>
              </a:spcAft>
              <a:buNone/>
              <a:defRPr/>
            </a:pPr>
            <a:r>
              <a:rPr kumimoji="0" lang="ko-KR" altLang="en-US" sz="2500" b="0" i="0" u="none" strike="noStrike" kern="1200" cap="none" spc="0" normalizeH="0" baseline="0">
                <a:solidFill>
                  <a:srgbClr val="EEC9EA"/>
                </a:solidFill>
                <a:latin typeface="a로케트"/>
                <a:ea typeface="a로케트"/>
              </a:rPr>
              <a:t>주요산업 </a:t>
            </a:r>
            <a:r>
              <a:rPr kumimoji="0" lang="en-US" altLang="ko-KR" sz="2500" b="0" i="0" u="none" strike="noStrike" kern="1200" cap="none" spc="0" normalizeH="0" baseline="0">
                <a:solidFill>
                  <a:srgbClr val="EEC9EA"/>
                </a:solidFill>
                <a:latin typeface="a로케트"/>
                <a:ea typeface="a로케트"/>
              </a:rPr>
              <a:t>:</a:t>
            </a:r>
            <a:r>
              <a:rPr kumimoji="0" lang="ko-KR" altLang="en-US" sz="2500" b="0" i="0" u="none" strike="noStrike" kern="1200" cap="none" spc="0" normalizeH="0" baseline="0">
                <a:solidFill>
                  <a:srgbClr val="EEC9EA"/>
                </a:solidFill>
                <a:latin typeface="a로케트"/>
                <a:ea typeface="a로케트"/>
              </a:rPr>
              <a:t> 공업</a:t>
            </a:r>
          </a:p>
          <a:p>
            <a:pPr marL="0" indent="0" algn="l" defTabSz="914400" rtl="0" eaLnBrk="1" latinLnBrk="1" hangingPunct="1">
              <a:lnSpc>
                <a:spcPct val="100000"/>
              </a:lnSpc>
              <a:spcBef>
                <a:spcPct val="0"/>
              </a:spcBef>
              <a:spcAft>
                <a:spcPts val="0"/>
              </a:spcAft>
              <a:buNone/>
              <a:defRPr/>
            </a:pPr>
            <a:r>
              <a:rPr kumimoji="0" lang="ko-KR" altLang="en-US" sz="2500" b="0" i="0" u="none" strike="noStrike" kern="1200" cap="none" spc="0" normalizeH="0" baseline="0">
                <a:solidFill>
                  <a:srgbClr val="EEC9EA"/>
                </a:solidFill>
                <a:latin typeface="a로케트"/>
                <a:ea typeface="a로케트"/>
              </a:rPr>
              <a:t>주요언어 </a:t>
            </a:r>
            <a:r>
              <a:rPr kumimoji="0" lang="en-US" altLang="ko-KR" sz="2500" b="0" i="0" u="none" strike="noStrike" kern="1200" cap="none" spc="0" normalizeH="0" baseline="0">
                <a:solidFill>
                  <a:srgbClr val="EEC9EA"/>
                </a:solidFill>
                <a:latin typeface="a로케트"/>
                <a:ea typeface="a로케트"/>
              </a:rPr>
              <a:t>:</a:t>
            </a:r>
            <a:r>
              <a:rPr kumimoji="0" lang="ko-KR" altLang="en-US" sz="2500" b="0" i="0" u="none" strike="noStrike" kern="1200" cap="none" spc="0" normalizeH="0" baseline="0">
                <a:solidFill>
                  <a:srgbClr val="EEC9EA"/>
                </a:solidFill>
                <a:latin typeface="a로케트"/>
                <a:ea typeface="a로케트"/>
              </a:rPr>
              <a:t> 러시아어</a:t>
            </a:r>
          </a:p>
          <a:p>
            <a:pPr marL="0" indent="0" algn="l" defTabSz="914400" rtl="0" eaLnBrk="1" latinLnBrk="1" hangingPunct="1">
              <a:lnSpc>
                <a:spcPct val="100000"/>
              </a:lnSpc>
              <a:spcBef>
                <a:spcPct val="0"/>
              </a:spcBef>
              <a:spcAft>
                <a:spcPts val="0"/>
              </a:spcAft>
              <a:buNone/>
              <a:defRPr/>
            </a:pPr>
            <a:r>
              <a:rPr kumimoji="0" lang="ko-KR" altLang="en-US" sz="2500" b="0" i="0" u="none" strike="noStrike" kern="1200" cap="none" spc="0" normalizeH="0" baseline="0">
                <a:solidFill>
                  <a:srgbClr val="EEC9EA"/>
                </a:solidFill>
                <a:latin typeface="a로케트"/>
                <a:ea typeface="a로케트"/>
              </a:rPr>
              <a:t>인구구성 </a:t>
            </a:r>
            <a:r>
              <a:rPr kumimoji="0" lang="en-US" altLang="ko-KR" sz="2500" b="0" i="0" u="none" strike="noStrike" kern="1200" cap="none" spc="0" normalizeH="0" baseline="0">
                <a:solidFill>
                  <a:srgbClr val="EEC9EA"/>
                </a:solidFill>
                <a:latin typeface="a로케트"/>
                <a:ea typeface="a로케트"/>
              </a:rPr>
              <a:t>:</a:t>
            </a:r>
            <a:r>
              <a:rPr kumimoji="0" lang="ko-KR" altLang="en-US" sz="2500" b="0" i="0" u="none" strike="noStrike" kern="1200" cap="none" spc="0" normalizeH="0" baseline="0">
                <a:solidFill>
                  <a:srgbClr val="EEC9EA"/>
                </a:solidFill>
                <a:latin typeface="a로케트"/>
                <a:ea typeface="a로케트"/>
              </a:rPr>
              <a:t> 러시아인 다수</a:t>
            </a:r>
          </a:p>
          <a:p>
            <a:pPr marL="0" indent="0" algn="l" defTabSz="914400" rtl="0" eaLnBrk="1" latinLnBrk="1" hangingPunct="1">
              <a:lnSpc>
                <a:spcPct val="100000"/>
              </a:lnSpc>
              <a:spcBef>
                <a:spcPct val="0"/>
              </a:spcBef>
              <a:spcAft>
                <a:spcPts val="0"/>
              </a:spcAft>
              <a:buNone/>
              <a:defRPr/>
            </a:pPr>
            <a:r>
              <a:rPr kumimoji="0" lang="ko-KR" altLang="en-US" sz="2500" b="0" i="0" u="none" strike="noStrike" kern="1200" cap="none" spc="0" normalizeH="0" baseline="0">
                <a:solidFill>
                  <a:srgbClr val="EEC9EA"/>
                </a:solidFill>
                <a:latin typeface="a로케트"/>
                <a:ea typeface="a로케트"/>
              </a:rPr>
              <a:t>친러시아 성향</a:t>
            </a:r>
          </a:p>
        </p:txBody>
      </p:sp>
      <p:sp>
        <p:nvSpPr>
          <p:cNvPr id="33" name="직사각형 32"/>
          <p:cNvSpPr/>
          <p:nvPr/>
        </p:nvSpPr>
        <p:spPr>
          <a:xfrm>
            <a:off x="0" y="0"/>
            <a:ext cx="12192000" cy="6858000"/>
          </a:xfrm>
          <a:prstGeom prst="rect">
            <a:avLst/>
          </a:prstGeom>
          <a:solidFill>
            <a:srgbClr val="000000">
              <a:alpha val="6941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pic>
        <p:nvPicPr>
          <p:cNvPr id="34" name="그림 33"/>
          <p:cNvPicPr>
            <a:picLocks noChangeAspect="1"/>
          </p:cNvPicPr>
          <p:nvPr/>
        </p:nvPicPr>
        <p:blipFill rotWithShape="1">
          <a:blip r:embed="rId11"/>
          <a:stretch>
            <a:fillRect/>
          </a:stretch>
        </p:blipFill>
        <p:spPr>
          <a:xfrm>
            <a:off x="4159251" y="571500"/>
            <a:ext cx="7620000" cy="5715000"/>
          </a:xfrm>
          <a:prstGeom prst="rect">
            <a:avLst/>
          </a:prstGeom>
        </p:spPr>
      </p:pic>
      <p:sp>
        <p:nvSpPr>
          <p:cNvPr id="35" name="TextBox 34"/>
          <p:cNvSpPr txBox="1"/>
          <p:nvPr/>
        </p:nvSpPr>
        <p:spPr>
          <a:xfrm>
            <a:off x="0" y="1618673"/>
            <a:ext cx="4628555" cy="3620653"/>
          </a:xfrm>
          <a:prstGeom prst="rect">
            <a:avLst/>
          </a:prstGeom>
        </p:spPr>
        <p:txBody>
          <a:bodyPr wrap="square">
            <a:spAutoFit/>
          </a:bodyPr>
          <a:lstStyle/>
          <a:p>
            <a:pPr marL="0" indent="0" algn="ctr" defTabSz="914400" rtl="0" eaLnBrk="1" latinLnBrk="1" hangingPunct="1">
              <a:lnSpc>
                <a:spcPct val="100000"/>
              </a:lnSpc>
              <a:spcBef>
                <a:spcPct val="0"/>
              </a:spcBef>
              <a:spcAft>
                <a:spcPts val="0"/>
              </a:spcAft>
              <a:buNone/>
              <a:defRPr/>
            </a:pPr>
            <a:r>
              <a:rPr kumimoji="0" lang="ko-KR" altLang="en-US" sz="4000" b="0" i="0" u="none" strike="noStrike" kern="1200" cap="none" spc="0" normalizeH="0" baseline="0">
                <a:solidFill>
                  <a:srgbClr val="FFFF00"/>
                </a:solidFill>
                <a:latin typeface="a로케트"/>
                <a:ea typeface="a로케트"/>
              </a:rPr>
              <a:t>우크라이나</a:t>
            </a:r>
          </a:p>
          <a:p>
            <a:pPr marL="0" indent="0" algn="ctr" defTabSz="914400" rtl="0" eaLnBrk="1" latinLnBrk="1" hangingPunct="1">
              <a:lnSpc>
                <a:spcPct val="100000"/>
              </a:lnSpc>
              <a:spcBef>
                <a:spcPct val="0"/>
              </a:spcBef>
              <a:spcAft>
                <a:spcPts val="0"/>
              </a:spcAft>
              <a:buNone/>
              <a:defRPr/>
            </a:pPr>
            <a:r>
              <a:rPr kumimoji="0" lang="ko-KR" altLang="en-US" sz="4000" b="0" i="0" u="none" strike="noStrike" kern="1200" cap="none" spc="0" normalizeH="0" baseline="0">
                <a:solidFill>
                  <a:srgbClr val="FFFF00"/>
                </a:solidFill>
                <a:latin typeface="a로케트"/>
                <a:ea typeface="a로케트"/>
              </a:rPr>
              <a:t>초대대통령</a:t>
            </a:r>
          </a:p>
          <a:p>
            <a:pPr marL="0" indent="0" algn="ctr" defTabSz="914400" rtl="0" eaLnBrk="1" latinLnBrk="1" hangingPunct="1">
              <a:lnSpc>
                <a:spcPct val="100000"/>
              </a:lnSpc>
              <a:spcBef>
                <a:spcPct val="0"/>
              </a:spcBef>
              <a:spcAft>
                <a:spcPts val="0"/>
              </a:spcAft>
              <a:buNone/>
              <a:defRPr/>
            </a:pPr>
            <a:endParaRPr kumimoji="0" lang="ko-KR" altLang="en-US" sz="4000" b="0" i="0" u="none" strike="noStrike" kern="1200" cap="none" spc="0" normalizeH="0" baseline="0">
              <a:solidFill>
                <a:srgbClr val="FFFF00"/>
              </a:solidFill>
              <a:latin typeface="a로케트"/>
              <a:ea typeface="a로케트"/>
            </a:endParaRPr>
          </a:p>
          <a:p>
            <a:pPr marL="0" indent="0" algn="ctr" defTabSz="914400" rtl="0" eaLnBrk="1" latinLnBrk="1" hangingPunct="1">
              <a:lnSpc>
                <a:spcPct val="100000"/>
              </a:lnSpc>
              <a:spcBef>
                <a:spcPct val="0"/>
              </a:spcBef>
              <a:spcAft>
                <a:spcPts val="0"/>
              </a:spcAft>
              <a:buNone/>
              <a:defRPr/>
            </a:pPr>
            <a:r>
              <a:rPr kumimoji="0" lang="ko-KR" altLang="en-US" sz="2800" b="0" i="0" u="none" strike="noStrike" kern="1200" cap="none" spc="0" normalizeH="0" baseline="0">
                <a:solidFill>
                  <a:srgbClr val="FFFF00"/>
                </a:solidFill>
                <a:latin typeface="a로케트"/>
                <a:ea typeface="a로케트"/>
              </a:rPr>
              <a:t>레오니드 크라우추크</a:t>
            </a:r>
          </a:p>
          <a:p>
            <a:pPr marL="0" indent="0" algn="ctr" defTabSz="914400" rtl="0" eaLnBrk="1" latinLnBrk="1" hangingPunct="1">
              <a:lnSpc>
                <a:spcPct val="100000"/>
              </a:lnSpc>
              <a:spcBef>
                <a:spcPct val="0"/>
              </a:spcBef>
              <a:spcAft>
                <a:spcPts val="0"/>
              </a:spcAft>
              <a:buNone/>
              <a:defRPr/>
            </a:pPr>
            <a:r>
              <a:rPr kumimoji="0" lang="ko-KR" altLang="en-US" sz="2800" b="0" i="0" u="none" strike="noStrike" kern="1200" cap="none" spc="0" normalizeH="0" baseline="0">
                <a:solidFill>
                  <a:srgbClr val="FFFF00"/>
                </a:solidFill>
                <a:latin typeface="a로케트"/>
                <a:ea typeface="a로케트"/>
              </a:rPr>
              <a:t>Леонід Макарович Кравчук</a:t>
            </a:r>
          </a:p>
        </p:txBody>
      </p:sp>
      <p:sp>
        <p:nvSpPr>
          <p:cNvPr id="37" name="직사각형 36"/>
          <p:cNvSpPr/>
          <p:nvPr/>
        </p:nvSpPr>
        <p:spPr>
          <a:xfrm>
            <a:off x="0" y="0"/>
            <a:ext cx="12192000" cy="6858000"/>
          </a:xfrm>
          <a:prstGeom prst="rect">
            <a:avLst/>
          </a:prstGeom>
          <a:solidFill>
            <a:srgbClr val="000000">
              <a:alpha val="8000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sp>
        <p:nvSpPr>
          <p:cNvPr id="45" name="TextBox 44"/>
          <p:cNvSpPr txBox="1"/>
          <p:nvPr/>
        </p:nvSpPr>
        <p:spPr>
          <a:xfrm>
            <a:off x="383976" y="173629"/>
            <a:ext cx="2946797" cy="700766"/>
          </a:xfrm>
          <a:prstGeom prst="rect">
            <a:avLst/>
          </a:prstGeom>
        </p:spPr>
        <p:txBody>
          <a:bodyPr wrap="square">
            <a:spAutoFit/>
          </a:bodyPr>
          <a:lstStyle/>
          <a:p>
            <a:pPr marL="0" indent="0" defTabSz="914400" rtl="0" eaLnBrk="1" latinLnBrk="1" hangingPunct="1">
              <a:lnSpc>
                <a:spcPct val="100000"/>
              </a:lnSpc>
              <a:spcBef>
                <a:spcPct val="0"/>
              </a:spcBef>
              <a:spcAft>
                <a:spcPts val="0"/>
              </a:spcAft>
              <a:buNone/>
              <a:defRPr/>
            </a:pPr>
            <a:r>
              <a:rPr kumimoji="0" lang="en-US" altLang="ko-KR" sz="4000" b="0" i="0" u="none" strike="noStrike" kern="1200" cap="none" spc="0" normalizeH="0" baseline="0">
                <a:solidFill>
                  <a:srgbClr val="FF4D00"/>
                </a:solidFill>
                <a:latin typeface="a로케트"/>
                <a:ea typeface="a로케트"/>
              </a:rPr>
              <a:t>But...</a:t>
            </a:r>
          </a:p>
        </p:txBody>
      </p:sp>
      <p:grpSp>
        <p:nvGrpSpPr>
          <p:cNvPr id="53" name="그룹 52"/>
          <p:cNvGrpSpPr/>
          <p:nvPr/>
        </p:nvGrpSpPr>
        <p:grpSpPr>
          <a:xfrm>
            <a:off x="345876" y="3429000"/>
            <a:ext cx="10719197" cy="1493520"/>
            <a:chOff x="345876" y="3429000"/>
            <a:chExt cx="10719197" cy="1493520"/>
          </a:xfrm>
        </p:grpSpPr>
        <p:sp>
          <p:nvSpPr>
            <p:cNvPr id="46" name="TextBox 45"/>
            <p:cNvSpPr txBox="1"/>
            <p:nvPr/>
          </p:nvSpPr>
          <p:spPr>
            <a:xfrm>
              <a:off x="345876" y="3429000"/>
              <a:ext cx="10697766" cy="693420"/>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4000" b="0" i="0" u="none" strike="noStrike" kern="1200" cap="none" spc="0" normalizeH="0" baseline="0">
                  <a:solidFill>
                    <a:srgbClr val="FFE500"/>
                  </a:solidFill>
                  <a:latin typeface="a로케트"/>
                  <a:ea typeface="a로케트"/>
                </a:rPr>
                <a:t>후대 정권의 부정부패</a:t>
              </a:r>
              <a:r>
                <a:rPr kumimoji="0" lang="en-US" altLang="ko-KR" sz="4000" b="0" i="0" u="none" strike="noStrike" kern="1200" cap="none" spc="0" normalizeH="0" baseline="0">
                  <a:solidFill>
                    <a:srgbClr val="FFE500"/>
                  </a:solidFill>
                  <a:latin typeface="a로케트"/>
                  <a:ea typeface="a로케트"/>
                </a:rPr>
                <a:t>,</a:t>
              </a:r>
              <a:r>
                <a:rPr kumimoji="0" lang="ko-KR" altLang="en-US" sz="4000" b="0" i="0" u="none" strike="noStrike" kern="1200" cap="none" spc="0" normalizeH="0" baseline="0">
                  <a:solidFill>
                    <a:srgbClr val="FFE500"/>
                  </a:solidFill>
                  <a:latin typeface="a로케트"/>
                  <a:ea typeface="a로케트"/>
                </a:rPr>
                <a:t> 부정선거 등 혼란</a:t>
              </a:r>
            </a:p>
          </p:txBody>
        </p:sp>
        <p:sp>
          <p:nvSpPr>
            <p:cNvPr id="47" name="TextBox 46"/>
            <p:cNvSpPr txBox="1"/>
            <p:nvPr/>
          </p:nvSpPr>
          <p:spPr>
            <a:xfrm>
              <a:off x="367307" y="4224338"/>
              <a:ext cx="10697766" cy="698182"/>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4000" b="0" i="0" u="none" strike="noStrike" kern="1200" cap="none" spc="0" normalizeH="0" baseline="0">
                  <a:solidFill>
                    <a:srgbClr val="FFE500"/>
                  </a:solidFill>
                  <a:latin typeface="a로케트"/>
                  <a:ea typeface="a로케트"/>
                </a:rPr>
                <a:t>친유럽 노선세력 </a:t>
              </a:r>
              <a:r>
                <a:rPr kumimoji="0" lang="en-US" altLang="ko-KR" sz="4000" b="0" i="0" u="none" strike="noStrike" kern="1200" cap="none" spc="0" normalizeH="0" baseline="0">
                  <a:solidFill>
                    <a:srgbClr val="FFE500"/>
                  </a:solidFill>
                  <a:latin typeface="a로케트"/>
                  <a:ea typeface="a로케트"/>
                </a:rPr>
                <a:t>vs</a:t>
              </a:r>
              <a:r>
                <a:rPr kumimoji="0" lang="ko-KR" altLang="en-US" sz="4000" b="0" i="0" u="none" strike="noStrike" kern="1200" cap="none" spc="0" normalizeH="0" baseline="0">
                  <a:solidFill>
                    <a:srgbClr val="FFE500"/>
                  </a:solidFill>
                  <a:latin typeface="a로케트"/>
                  <a:ea typeface="a로케트"/>
                </a:rPr>
                <a:t> 친러 노선세력 갈등 혼란</a:t>
              </a:r>
            </a:p>
          </p:txBody>
        </p:sp>
      </p:grpSp>
      <p:sp>
        <p:nvSpPr>
          <p:cNvPr id="48" name="TextBox 47"/>
          <p:cNvSpPr txBox="1"/>
          <p:nvPr/>
        </p:nvSpPr>
        <p:spPr>
          <a:xfrm>
            <a:off x="412550" y="5126832"/>
            <a:ext cx="10697766" cy="700563"/>
          </a:xfrm>
          <a:prstGeom prst="rect">
            <a:avLst/>
          </a:prstGeom>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4000" b="0" i="0" u="none" strike="noStrike" kern="1200" cap="none" spc="0" normalizeH="0" baseline="0">
                <a:solidFill>
                  <a:srgbClr val="FFE500"/>
                </a:solidFill>
                <a:latin typeface="a로케트"/>
                <a:ea typeface="a로케트"/>
              </a:rPr>
              <a:t>★ 우크라이나 경제 수렁</a:t>
            </a:r>
          </a:p>
        </p:txBody>
      </p:sp>
      <p:grpSp>
        <p:nvGrpSpPr>
          <p:cNvPr id="52" name="그룹 51"/>
          <p:cNvGrpSpPr/>
          <p:nvPr/>
        </p:nvGrpSpPr>
        <p:grpSpPr>
          <a:xfrm>
            <a:off x="376238" y="973410"/>
            <a:ext cx="6874667" cy="2324144"/>
            <a:chOff x="376238" y="973410"/>
            <a:chExt cx="6874667" cy="2324144"/>
          </a:xfrm>
        </p:grpSpPr>
        <p:pic>
          <p:nvPicPr>
            <p:cNvPr id="42" name="그림 41"/>
            <p:cNvPicPr>
              <a:picLocks noChangeAspect="1"/>
            </p:cNvPicPr>
            <p:nvPr/>
          </p:nvPicPr>
          <p:blipFill rotWithShape="1">
            <a:blip r:embed="rId12"/>
            <a:stretch>
              <a:fillRect/>
            </a:stretch>
          </p:blipFill>
          <p:spPr>
            <a:xfrm>
              <a:off x="3960430" y="973410"/>
              <a:ext cx="1723203" cy="2288901"/>
            </a:xfrm>
            <a:prstGeom prst="rect">
              <a:avLst/>
            </a:prstGeom>
          </p:spPr>
        </p:pic>
        <p:pic>
          <p:nvPicPr>
            <p:cNvPr id="38" name="그림 37"/>
            <p:cNvPicPr>
              <a:picLocks noChangeAspect="1"/>
            </p:cNvPicPr>
            <p:nvPr/>
          </p:nvPicPr>
          <p:blipFill rotWithShape="1">
            <a:blip r:embed="rId13"/>
            <a:stretch>
              <a:fillRect/>
            </a:stretch>
          </p:blipFill>
          <p:spPr>
            <a:xfrm>
              <a:off x="376238" y="988694"/>
              <a:ext cx="1676400" cy="2308860"/>
            </a:xfrm>
            <a:prstGeom prst="rect">
              <a:avLst/>
            </a:prstGeom>
          </p:spPr>
        </p:pic>
        <p:pic>
          <p:nvPicPr>
            <p:cNvPr id="39" name="그림 38"/>
            <p:cNvPicPr>
              <a:picLocks noChangeAspect="1"/>
            </p:cNvPicPr>
            <p:nvPr/>
          </p:nvPicPr>
          <p:blipFill rotWithShape="1">
            <a:blip r:embed="rId14"/>
            <a:stretch>
              <a:fillRect/>
            </a:stretch>
          </p:blipFill>
          <p:spPr>
            <a:xfrm>
              <a:off x="2064544" y="976312"/>
              <a:ext cx="1899642" cy="2302596"/>
            </a:xfrm>
            <a:prstGeom prst="rect">
              <a:avLst/>
            </a:prstGeom>
          </p:spPr>
        </p:pic>
        <p:sp>
          <p:nvSpPr>
            <p:cNvPr id="49" name="TextBox 48"/>
            <p:cNvSpPr txBox="1"/>
            <p:nvPr/>
          </p:nvSpPr>
          <p:spPr>
            <a:xfrm>
              <a:off x="6096000" y="1607344"/>
              <a:ext cx="1154906" cy="1100614"/>
            </a:xfrm>
            <a:prstGeom prst="rect">
              <a:avLst/>
            </a:prstGeom>
          </p:spPr>
          <p:txBody>
            <a:bodyPr wrap="square">
              <a:spAutoFit/>
            </a:bodyPr>
            <a:lstStyle/>
            <a:p>
              <a:pPr>
                <a:defRPr/>
              </a:pPr>
              <a:r>
                <a:rPr lang="en-US" altLang="ko-KR" sz="6600">
                  <a:solidFill>
                    <a:srgbClr val="FFE500"/>
                  </a:solidFill>
                </a:rPr>
                <a:t>...</a:t>
              </a:r>
            </a:p>
          </p:txBody>
        </p:sp>
      </p:grpSp>
      <p:sp>
        <p:nvSpPr>
          <p:cNvPr id="55" name="직사각형 29"/>
          <p:cNvSpPr/>
          <p:nvPr/>
        </p:nvSpPr>
        <p:spPr>
          <a:xfrm>
            <a:off x="0" y="-168964"/>
            <a:ext cx="12192000" cy="7026965"/>
          </a:xfrm>
          <a:prstGeom prst="rect">
            <a:avLst/>
          </a:prstGeom>
          <a:solidFill>
            <a:srgbClr val="000000">
              <a:alpha val="8000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sp>
        <p:nvSpPr>
          <p:cNvPr id="56" name="TextBox 55"/>
          <p:cNvSpPr txBox="1"/>
          <p:nvPr/>
        </p:nvSpPr>
        <p:spPr>
          <a:xfrm>
            <a:off x="226219" y="186689"/>
            <a:ext cx="11299032" cy="6484620"/>
          </a:xfrm>
          <a:prstGeom prst="rect">
            <a:avLst/>
          </a:prstGeom>
        </p:spPr>
        <p:txBody>
          <a:bodyPr wrap="square">
            <a:spAutoFit/>
          </a:bodyPr>
          <a:lstStyle/>
          <a:p>
            <a:pPr>
              <a:defRPr/>
            </a:pPr>
            <a:r>
              <a:rPr lang="ko-KR" altLang="en-US" sz="3600" b="1">
                <a:solidFill>
                  <a:srgbClr val="FFFF00"/>
                </a:solidFill>
                <a:latin typeface="a로케트"/>
                <a:ea typeface="a로케트"/>
              </a:rPr>
              <a:t>모나코 </a:t>
            </a:r>
            <a:r>
              <a:rPr lang="ko-KR" altLang="en-US" sz="3600" b="1">
                <a:solidFill>
                  <a:srgbClr val="FFFF00"/>
                </a:solidFill>
                <a:latin typeface="a로케트"/>
              </a:rPr>
              <a:t>公國</a:t>
            </a:r>
            <a:r>
              <a:rPr lang="ko-KR" altLang="en-US" sz="3600" b="1">
                <a:solidFill>
                  <a:srgbClr val="FFFF00"/>
                </a:solidFill>
                <a:latin typeface="a로케트"/>
                <a:ea typeface="a로케트"/>
              </a:rPr>
              <a:t> 맞먹는… 1000억원 들인 대통령 호화저택</a:t>
            </a:r>
            <a:endParaRPr lang="ko-KR" altLang="en-US" sz="2400" b="1">
              <a:solidFill>
                <a:srgbClr val="FFFF00"/>
              </a:solidFill>
              <a:latin typeface="나눔손글씨 왼손잡이도 예뻐"/>
              <a:ea typeface="나눔손글씨 왼손잡이도 예뻐"/>
            </a:endParaRPr>
          </a:p>
          <a:p>
            <a:pPr>
              <a:defRPr/>
            </a:pPr>
            <a:endParaRPr lang="ko-KR" altLang="en-US" sz="2400" b="1">
              <a:solidFill>
                <a:srgbClr val="FFFF00"/>
              </a:solidFill>
              <a:latin typeface="나눔손글씨 왼손잡이도 예뻐"/>
              <a:ea typeface="나눔손글씨 왼손잡이도 예뻐"/>
            </a:endParaRPr>
          </a:p>
          <a:p>
            <a:pPr>
              <a:defRPr/>
            </a:pPr>
            <a:r>
              <a:rPr lang="ko-KR" altLang="en-US" sz="2400" b="1">
                <a:solidFill>
                  <a:srgbClr val="FFFF00"/>
                </a:solidFill>
                <a:latin typeface="나눔손글씨 왼손잡이도 예뻐"/>
                <a:ea typeface="나눔손글씨 왼손잡이도 예뻐"/>
              </a:rPr>
              <a:t>우크라이나 수도 키예프 도심에서 북쪽으로 약 20</a:t>
            </a:r>
            <a:r>
              <a:rPr lang="ko-KR" altLang="en-US" sz="2400" b="1">
                <a:solidFill>
                  <a:srgbClr val="FFFF00"/>
                </a:solidFill>
                <a:latin typeface="나눔손글씨 왼손잡이도 예뻐"/>
              </a:rPr>
              <a:t>㎞</a:t>
            </a:r>
            <a:r>
              <a:rPr lang="ko-KR" altLang="en-US" sz="2400" b="1">
                <a:solidFill>
                  <a:srgbClr val="FFFF00"/>
                </a:solidFill>
                <a:latin typeface="나눔손글씨 왼손잡이도 예뻐"/>
                <a:ea typeface="나눔손글씨 왼손잡이도 예뻐"/>
              </a:rPr>
              <a:t>쯤 떨어진 메지히랴(Mezhyhirya). 드네프르 강(</a:t>
            </a:r>
            <a:r>
              <a:rPr lang="ko-KR" altLang="en-US" sz="2400" b="1">
                <a:solidFill>
                  <a:srgbClr val="FFFF00"/>
                </a:solidFill>
                <a:latin typeface="나눔손글씨 왼손잡이도 예뻐"/>
              </a:rPr>
              <a:t>江</a:t>
            </a:r>
            <a:r>
              <a:rPr lang="ko-KR" altLang="en-US" sz="2400" b="1">
                <a:solidFill>
                  <a:srgbClr val="FFFF00"/>
                </a:solidFill>
                <a:latin typeface="나눔손글씨 왼손잡이도 예뻐"/>
                <a:ea typeface="나눔손글씨 왼손잡이도 예뻐"/>
              </a:rPr>
              <a:t>)을 댐으로 막아 생긴 호수로 경치가 빼어나다. 그 호수가 내려다보이는 언덕에 모나코 공국(1.95</a:t>
            </a:r>
            <a:r>
              <a:rPr lang="ko-KR" altLang="en-US" sz="2400" b="1">
                <a:solidFill>
                  <a:srgbClr val="FFFF00"/>
                </a:solidFill>
                <a:latin typeface="나눔손글씨 왼손잡이도 예뻐"/>
              </a:rPr>
              <a:t>㎢</a:t>
            </a:r>
            <a:r>
              <a:rPr lang="ko-KR" altLang="en-US" sz="2400" b="1">
                <a:solidFill>
                  <a:srgbClr val="FFFF00"/>
                </a:solidFill>
                <a:latin typeface="나눔손글씨 왼손잡이도 예뻐"/>
                <a:ea typeface="나눔손글씨 왼손잡이도 예뻐"/>
              </a:rPr>
              <a:t>)과 맞먹는 137</a:t>
            </a:r>
            <a:r>
              <a:rPr lang="ko-KR" altLang="en-US" sz="2400" b="1">
                <a:solidFill>
                  <a:srgbClr val="FFFF00"/>
                </a:solidFill>
                <a:latin typeface="나눔손글씨 왼손잡이도 예뻐"/>
              </a:rPr>
              <a:t>㏊</a:t>
            </a:r>
            <a:r>
              <a:rPr lang="ko-KR" altLang="en-US" sz="2400" b="1">
                <a:solidFill>
                  <a:srgbClr val="FFFF00"/>
                </a:solidFill>
                <a:latin typeface="나눔손글씨 왼손잡이도 예뻐"/>
                <a:ea typeface="나눔손글씨 왼손잡이도 예뻐"/>
              </a:rPr>
              <a:t>(약 1.4</a:t>
            </a:r>
            <a:r>
              <a:rPr lang="ko-KR" altLang="en-US" sz="2400" b="1">
                <a:solidFill>
                  <a:srgbClr val="FFFF00"/>
                </a:solidFill>
                <a:latin typeface="나눔손글씨 왼손잡이도 예뻐"/>
              </a:rPr>
              <a:t>㎢</a:t>
            </a:r>
            <a:r>
              <a:rPr lang="ko-KR" altLang="en-US" sz="2400" b="1">
                <a:solidFill>
                  <a:srgbClr val="FFFF00"/>
                </a:solidFill>
                <a:latin typeface="나눔손글씨 왼손잡이도 예뻐"/>
                <a:ea typeface="나눔손글씨 왼손잡이도 예뻐"/>
              </a:rPr>
              <a:t>) 면적의 빅토르 야누코비치(64) 대통령 대저택이 있었다. 지난달 21일 국회에서 탄핵당한 야누코비치가 러시아로 도피한 후, 일반인에게 실체가 공개됐다.</a:t>
            </a:r>
          </a:p>
          <a:p>
            <a:pPr>
              <a:defRPr/>
            </a:pPr>
            <a:r>
              <a:rPr lang="ko-KR" altLang="en-US" sz="2400" b="1">
                <a:solidFill>
                  <a:srgbClr val="FFFF00"/>
                </a:solidFill>
                <a:latin typeface="나눔손글씨 왼손잡이도 예뻐"/>
                <a:ea typeface="나눔손글씨 왼손잡이도 예뻐"/>
              </a:rPr>
              <a:t>지난 6일 비가 내리는 평일 오전인데도 부패한 국가 지도자의 실체를 직접 확인하려는 사람들로 붐볐다. 육중한 철문을 통과하자, 모두 붉은색 벽돌과 대리석으로 포장된 산책로가 넓은 잔디밭 사이로 뻗어 있었다. 사이사이 대리석 조각들이 서 있어, 유럽의 야외 미술관에 온 기분이었다.</a:t>
            </a:r>
          </a:p>
          <a:p>
            <a:pPr>
              <a:defRPr/>
            </a:pPr>
            <a:r>
              <a:rPr lang="ko-KR" altLang="en-US" sz="2400" b="1">
                <a:solidFill>
                  <a:srgbClr val="FFFF00"/>
                </a:solidFill>
                <a:latin typeface="나눔손글씨 왼손잡이도 예뻐"/>
                <a:ea typeface="나눔손글씨 왼손잡이도 예뻐"/>
              </a:rPr>
              <a:t>그곳에서 만난 키예프 시민 코스티야(28)씨가 "비밀문서가 발견된 곳"이라며 가리킨 곳을 보았다. 작은 폭포와 통나무 쉼터가 있는 인공 호수가 펼쳐져 있었다. 야누코비치는 급히 도망치는 바람에 비자금 명세 등을 담은 문서를 제대로 처리하지 못하고 호수에 던져 버렸다.</a:t>
            </a:r>
          </a:p>
          <a:p>
            <a:pPr>
              <a:defRPr/>
            </a:pPr>
            <a:r>
              <a:rPr lang="ko-KR" altLang="en-US" sz="2400" b="1">
                <a:solidFill>
                  <a:srgbClr val="FFFF00"/>
                </a:solidFill>
                <a:latin typeface="나눔손글씨 왼손잡이도 예뻐"/>
                <a:ea typeface="나눔손글씨 왼손잡이도 예뻐"/>
              </a:rPr>
              <a:t>호수를 끼고 돌자 대리석 기단과 통나무로 된 5층짜리 저택이 보였다. 안에서 귀중품을 분류하느라 일반인의 출입은 통제됐다. 유리창으로 들여다보니, 화려한 샹들리에 아래 금 장식품과 보석들이 쌓여 있었다. 계단 난간도 금박(</a:t>
            </a:r>
            <a:r>
              <a:rPr lang="ko-KR" altLang="en-US" sz="2400" b="1">
                <a:solidFill>
                  <a:srgbClr val="FFFF00"/>
                </a:solidFill>
                <a:latin typeface="나눔손글씨 왼손잡이도 예뻐"/>
              </a:rPr>
              <a:t>金箔</a:t>
            </a:r>
            <a:r>
              <a:rPr lang="ko-KR" altLang="en-US" sz="2400" b="1">
                <a:solidFill>
                  <a:srgbClr val="FFFF00"/>
                </a:solidFill>
                <a:latin typeface="나눔손글씨 왼손잡이도 예뻐"/>
                <a:ea typeface="나눔손글씨 왼손잡이도 예뻐"/>
              </a:rPr>
              <a:t>)으로 치장된 청동, 바닥은 자주색</a:t>
            </a:r>
            <a:r>
              <a:rPr lang="ko-KR" altLang="en-US" sz="2400" b="1">
                <a:solidFill>
                  <a:srgbClr val="FFFF00"/>
                </a:solidFill>
                <a:ea typeface="나눔손글씨 왼손잡이도 예뻐"/>
              </a:rPr>
              <a:t>·</a:t>
            </a:r>
            <a:r>
              <a:rPr lang="ko-KR" altLang="en-US" sz="2400" b="1">
                <a:solidFill>
                  <a:srgbClr val="FFFF00"/>
                </a:solidFill>
                <a:latin typeface="나눔손글씨 왼손잡이도 예뻐"/>
                <a:ea typeface="나눔손글씨 왼손잡이도 예뻐"/>
              </a:rPr>
              <a:t>옥색 등의 화려한 대리석으로 돼 있었다.</a:t>
            </a:r>
          </a:p>
          <a:p>
            <a:pPr>
              <a:defRPr/>
            </a:pPr>
            <a:r>
              <a:rPr lang="ko-KR" altLang="en-US" sz="2400" b="1">
                <a:solidFill>
                  <a:srgbClr val="FFFF00"/>
                </a:solidFill>
                <a:latin typeface="나눔손글씨 왼손잡이도 예뻐"/>
                <a:ea typeface="나눔손글씨 왼손잡이도 예뻐"/>
              </a:rPr>
              <a:t>그곳에서 10분쯤 걸어 들어가자, 골프장이 보였다. 그 옆의 타조</a:t>
            </a:r>
            <a:r>
              <a:rPr lang="ko-KR" altLang="en-US" sz="2400" b="1">
                <a:solidFill>
                  <a:srgbClr val="FFFF00"/>
                </a:solidFill>
                <a:ea typeface="나눔손글씨 왼손잡이도 예뻐"/>
              </a:rPr>
              <a:t>·</a:t>
            </a:r>
            <a:r>
              <a:rPr lang="ko-KR" altLang="en-US" sz="2400" b="1">
                <a:solidFill>
                  <a:srgbClr val="FFFF00"/>
                </a:solidFill>
                <a:latin typeface="나눔손글씨 왼손잡이도 예뻐"/>
                <a:ea typeface="나눔손글씨 왼손잡이도 예뻐"/>
              </a:rPr>
              <a:t>사슴 등이 있는 동물원, 식당으로 개조된 범선이 있는 요트장으로는 출입이 통제됐다. 아름드리나무가 있는 숲 사이로도 돌계단이 나 있었다. 내부에도 자동차 도로와 헬기장 등이 있어, 야누코비치 저택의 경계가 도대체 어디인지 분간하기 어려웠다. 일부 관람객은 자전거를 타며 돌고 있었다. "빨리 둘러봐도 1시간"이라는 택시 기사의 말은 과장이 아니었다.</a:t>
            </a:r>
          </a:p>
        </p:txBody>
      </p:sp>
      <p:pic>
        <p:nvPicPr>
          <p:cNvPr id="57" name="그림 56"/>
          <p:cNvPicPr>
            <a:picLocks noChangeAspect="1"/>
          </p:cNvPicPr>
          <p:nvPr/>
        </p:nvPicPr>
        <p:blipFill rotWithShape="1">
          <a:blip r:embed="rId15"/>
          <a:stretch>
            <a:fillRect/>
          </a:stretch>
        </p:blipFill>
        <p:spPr>
          <a:xfrm>
            <a:off x="236732" y="1107237"/>
            <a:ext cx="11718536" cy="5750763"/>
          </a:xfrm>
          <a:prstGeom prst="rect">
            <a:avLst/>
          </a:prstGeom>
        </p:spPr>
      </p:pic>
      <p:pic>
        <p:nvPicPr>
          <p:cNvPr id="58" name="그림 57"/>
          <p:cNvPicPr>
            <a:picLocks noChangeAspect="1"/>
          </p:cNvPicPr>
          <p:nvPr/>
        </p:nvPicPr>
        <p:blipFill rotWithShape="1">
          <a:blip r:embed="rId16"/>
          <a:stretch>
            <a:fillRect/>
          </a:stretch>
        </p:blipFill>
        <p:spPr>
          <a:xfrm>
            <a:off x="0" y="0"/>
            <a:ext cx="12191999" cy="6556287"/>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55"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55"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55"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55"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55"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55"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55"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55"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55"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55"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55"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55"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55"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55"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55"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55"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anim calcmode="lin" valueType="num">
                                      <p:cBhvr>
                                        <p:cTn id="75" dur="500" fill="hold"/>
                                        <p:tgtEl>
                                          <p:spTgt spid="31"/>
                                        </p:tgtEl>
                                        <p:attrNameLst>
                                          <p:attrName>ppt_x</p:attrName>
                                        </p:attrNameLst>
                                      </p:cBhvr>
                                      <p:tavLst>
                                        <p:tav tm="0">
                                          <p:val>
                                            <p:strVal val="#ppt_x"/>
                                          </p:val>
                                        </p:tav>
                                        <p:tav tm="100000">
                                          <p:val>
                                            <p:strVal val="#ppt_x"/>
                                          </p:val>
                                        </p:tav>
                                      </p:tavLst>
                                    </p:anim>
                                    <p:anim calcmode="lin" valueType="num">
                                      <p:cBhvr>
                                        <p:cTn id="7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55"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55"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55"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par>
                                <p:cTn id="92" presetID="10" presetClass="entr" presetSubtype="0" fill="hold" nodeType="withEffect">
                                  <p:stCondLst>
                                    <p:cond delay="0"/>
                                  </p:stCondLst>
                                  <p:childTnLst>
                                    <p:set>
                                      <p:cBhvr>
                                        <p:cTn id="93" dur="55"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55"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55" fill="hold">
                                          <p:stCondLst>
                                            <p:cond delay="0"/>
                                          </p:stCondLst>
                                        </p:cTn>
                                        <p:tgtEl>
                                          <p:spTgt spid="52"/>
                                        </p:tgtEl>
                                        <p:attrNameLst>
                                          <p:attrName>style.visibility</p:attrName>
                                        </p:attrNameLst>
                                      </p:cBhvr>
                                      <p:to>
                                        <p:strVal val="visible"/>
                                      </p:to>
                                    </p:set>
                                    <p:animEffect transition="in" filter="fade">
                                      <p:cBhvr>
                                        <p:cTn id="109" dur="500"/>
                                        <p:tgtEl>
                                          <p:spTgt spid="5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55" fill="hold">
                                          <p:stCondLst>
                                            <p:cond delay="0"/>
                                          </p:stCondLst>
                                        </p:cTn>
                                        <p:tgtEl>
                                          <p:spTgt spid="53"/>
                                        </p:tgtEl>
                                        <p:attrNameLst>
                                          <p:attrName>style.visibility</p:attrName>
                                        </p:attrNameLst>
                                      </p:cBhvr>
                                      <p:to>
                                        <p:strVal val="visible"/>
                                      </p:to>
                                    </p:set>
                                    <p:animEffect transition="in" filter="wipe(left)">
                                      <p:cBhvr>
                                        <p:cTn id="114" dur="500"/>
                                        <p:tgtEl>
                                          <p:spTgt spid="53"/>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55" fill="hold">
                                          <p:stCondLst>
                                            <p:cond delay="0"/>
                                          </p:stCondLst>
                                        </p:cTn>
                                        <p:tgtEl>
                                          <p:spTgt spid="48"/>
                                        </p:tgtEl>
                                        <p:attrNameLst>
                                          <p:attrName>style.visibility</p:attrName>
                                        </p:attrNameLst>
                                      </p:cBhvr>
                                      <p:to>
                                        <p:strVal val="visible"/>
                                      </p:to>
                                    </p:set>
                                    <p:animEffect transition="in" filter="wipe(left)">
                                      <p:cBhvr>
                                        <p:cTn id="119" dur="500"/>
                                        <p:tgtEl>
                                          <p:spTgt spid="48"/>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fade">
                                      <p:cBhvr>
                                        <p:cTn id="124" dur="500"/>
                                        <p:tgtEl>
                                          <p:spTgt spid="55"/>
                                        </p:tgtEl>
                                      </p:cBhvr>
                                    </p:animEffect>
                                  </p:childTnLst>
                                </p:cTn>
                              </p:par>
                              <p:par>
                                <p:cTn id="125" presetID="1" presetClass="entr" presetSubtype="0" fill="hold" grpId="0" nodeType="with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57"/>
                                        </p:tgtEl>
                                        <p:attrNameLst>
                                          <p:attrName>style.visibility</p:attrName>
                                        </p:attrNameLst>
                                      </p:cBhvr>
                                      <p:to>
                                        <p:strVal val="visible"/>
                                      </p:to>
                                    </p:set>
                                    <p:animEffect transition="in" filter="fade">
                                      <p:cBhvr>
                                        <p:cTn id="131" dur="500"/>
                                        <p:tgtEl>
                                          <p:spTgt spid="57"/>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xit" presetSubtype="4" fill="hold" grpId="1" nodeType="clickEffect">
                                  <p:stCondLst>
                                    <p:cond delay="0"/>
                                  </p:stCondLst>
                                  <p:childTnLst>
                                    <p:animEffect transition="out" filter="wipe(down)">
                                      <p:cBhvr>
                                        <p:cTn id="135" dur="500"/>
                                        <p:tgtEl>
                                          <p:spTgt spid="55"/>
                                        </p:tgtEl>
                                      </p:cBhvr>
                                    </p:animEffect>
                                    <p:set>
                                      <p:cBhvr>
                                        <p:cTn id="136" dur="1" fill="hold">
                                          <p:stCondLst>
                                            <p:cond delay="499"/>
                                          </p:stCondLst>
                                        </p:cTn>
                                        <p:tgtEl>
                                          <p:spTgt spid="55"/>
                                        </p:tgtEl>
                                        <p:attrNameLst>
                                          <p:attrName>style.visibility</p:attrName>
                                        </p:attrNameLst>
                                      </p:cBhvr>
                                      <p:to>
                                        <p:strVal val="hidden"/>
                                      </p:to>
                                    </p:set>
                                  </p:childTnLst>
                                </p:cTn>
                              </p:par>
                              <p:par>
                                <p:cTn id="137" presetID="22" presetClass="exit" presetSubtype="4" fill="hold" grpId="1" nodeType="withEffect">
                                  <p:stCondLst>
                                    <p:cond delay="0"/>
                                  </p:stCondLst>
                                  <p:childTnLst>
                                    <p:animEffect transition="out" filter="wipe(down)">
                                      <p:cBhvr>
                                        <p:cTn id="138" dur="500"/>
                                        <p:tgtEl>
                                          <p:spTgt spid="56"/>
                                        </p:tgtEl>
                                      </p:cBhvr>
                                    </p:animEffect>
                                    <p:set>
                                      <p:cBhvr>
                                        <p:cTn id="139" dur="1" fill="hold">
                                          <p:stCondLst>
                                            <p:cond delay="499"/>
                                          </p:stCondLst>
                                        </p:cTn>
                                        <p:tgtEl>
                                          <p:spTgt spid="56"/>
                                        </p:tgtEl>
                                        <p:attrNameLst>
                                          <p:attrName>style.visibility</p:attrName>
                                        </p:attrNameLst>
                                      </p:cBhvr>
                                      <p:to>
                                        <p:strVal val="hidden"/>
                                      </p:to>
                                    </p:set>
                                  </p:childTnLst>
                                </p:cTn>
                              </p:par>
                              <p:par>
                                <p:cTn id="140" presetID="22" presetClass="exit" presetSubtype="4" fill="hold" nodeType="withEffect">
                                  <p:stCondLst>
                                    <p:cond delay="0"/>
                                  </p:stCondLst>
                                  <p:childTnLst>
                                    <p:animEffect transition="out" filter="wipe(down)">
                                      <p:cBhvr>
                                        <p:cTn id="141" dur="500"/>
                                        <p:tgtEl>
                                          <p:spTgt spid="57"/>
                                        </p:tgtEl>
                                      </p:cBhvr>
                                    </p:animEffect>
                                    <p:set>
                                      <p:cBhvr>
                                        <p:cTn id="142" dur="1" fill="hold">
                                          <p:stCondLst>
                                            <p:cond delay="499"/>
                                          </p:stCondLst>
                                        </p:cTn>
                                        <p:tgtEl>
                                          <p:spTgt spid="5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58"/>
                                        </p:tgtEl>
                                        <p:attrNameLst>
                                          <p:attrName>style.visibility</p:attrName>
                                        </p:attrNameLst>
                                      </p:cBhvr>
                                      <p:to>
                                        <p:strVal val="visible"/>
                                      </p:to>
                                    </p:set>
                                    <p:animEffect transition="in" filter="fade">
                                      <p:cBhvr>
                                        <p:cTn id="1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8" grpId="0" animBg="1"/>
      <p:bldP spid="27" grpId="0" animBg="1"/>
      <p:bldP spid="29" grpId="0" animBg="1"/>
      <p:bldP spid="31" grpId="0" animBg="1"/>
      <p:bldP spid="32" grpId="0" animBg="1"/>
      <p:bldP spid="33" grpId="0" animBg="1"/>
      <p:bldP spid="35" grpId="0" animBg="1"/>
      <p:bldP spid="37" grpId="0" animBg="1"/>
      <p:bldP spid="45" grpId="0" animBg="1"/>
      <p:bldP spid="48" grpId="0" animBg="1"/>
      <p:bldP spid="55" grpId="0" animBg="1"/>
      <p:bldP spid="55" grpId="1" animBg="1"/>
      <p:bldP spid="56" grpId="0" animBg="1"/>
      <p:bldP spid="5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내용 개체 틀 2"/>
          <p:cNvPicPr>
            <a:picLocks noGrp="1" noChangeAspect="1"/>
          </p:cNvPicPr>
          <p:nvPr>
            <p:ph idx="1"/>
          </p:nvPr>
        </p:nvPicPr>
        <p:blipFill rotWithShape="1">
          <a:blip r:embed="rId2"/>
          <a:stretch>
            <a:fillRect/>
          </a:stretch>
        </p:blipFill>
        <p:spPr>
          <a:xfrm>
            <a:off x="7226724" y="3929334"/>
            <a:ext cx="4088552" cy="2604451"/>
          </a:xfrm>
          <a:prstGeom prst="rect">
            <a:avLst/>
          </a:prstGeom>
        </p:spPr>
      </p:pic>
      <p:pic>
        <p:nvPicPr>
          <p:cNvPr id="6" name="그림 5"/>
          <p:cNvPicPr>
            <a:picLocks noChangeAspect="1"/>
          </p:cNvPicPr>
          <p:nvPr/>
        </p:nvPicPr>
        <p:blipFill rotWithShape="1">
          <a:blip r:embed="rId3"/>
          <a:stretch>
            <a:fillRect/>
          </a:stretch>
        </p:blipFill>
        <p:spPr>
          <a:xfrm>
            <a:off x="1005813" y="3429000"/>
            <a:ext cx="3174603" cy="3174603"/>
          </a:xfrm>
          <a:prstGeom prst="rect">
            <a:avLst/>
          </a:prstGeom>
        </p:spPr>
      </p:pic>
      <p:sp>
        <p:nvSpPr>
          <p:cNvPr id="8" name="말풍선: 모서리가 둥근 사각형 7"/>
          <p:cNvSpPr/>
          <p:nvPr/>
        </p:nvSpPr>
        <p:spPr>
          <a:xfrm>
            <a:off x="799041" y="576791"/>
            <a:ext cx="4974166" cy="2852208"/>
          </a:xfrm>
          <a:prstGeom prst="wedgeRoundRectCallout">
            <a:avLst>
              <a:gd name="adj1" fmla="val -20833"/>
              <a:gd name="adj2" fmla="val 62500"/>
              <a:gd name="adj3" fmla="val 16667"/>
            </a:avLst>
          </a:prstGeom>
          <a:solidFill>
            <a:srgbClr val="42C7F1"/>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chemeClr val="tx1"/>
              </a:solidFill>
            </a:endParaRPr>
          </a:p>
        </p:txBody>
      </p:sp>
      <p:sp>
        <p:nvSpPr>
          <p:cNvPr id="11" name="말풍선: 모서리가 둥근 사각형 10"/>
          <p:cNvSpPr/>
          <p:nvPr/>
        </p:nvSpPr>
        <p:spPr>
          <a:xfrm flipH="1">
            <a:off x="6550023" y="576791"/>
            <a:ext cx="4974166" cy="2852208"/>
          </a:xfrm>
          <a:prstGeom prst="wedgeRoundRectCallout">
            <a:avLst>
              <a:gd name="adj1" fmla="val -20833"/>
              <a:gd name="adj2" fmla="val 62500"/>
              <a:gd name="adj3" fmla="val 16667"/>
            </a:avLst>
          </a:prstGeom>
          <a:solidFill>
            <a:srgbClr val="FED09B">
              <a:alpha val="100000"/>
            </a:srgbClr>
          </a:solidFill>
          <a:ln w="12700" cap="flat" cmpd="sng" algn="ctr">
            <a:solidFill>
              <a:srgbClr val="21375E">
                <a:alpha val="100000"/>
              </a:srgbClr>
            </a:solid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sp>
        <p:nvSpPr>
          <p:cNvPr id="12" name="TextBox 11"/>
          <p:cNvSpPr txBox="1"/>
          <p:nvPr/>
        </p:nvSpPr>
        <p:spPr>
          <a:xfrm>
            <a:off x="878417" y="1254123"/>
            <a:ext cx="5069417" cy="1306197"/>
          </a:xfrm>
          <a:prstGeom prst="rect">
            <a:avLst/>
          </a:prstGeom>
        </p:spPr>
        <p:txBody>
          <a:bodyPr wrap="square">
            <a:spAutoFit/>
          </a:bodyPr>
          <a:lstStyle/>
          <a:p>
            <a:pPr>
              <a:defRPr/>
            </a:pPr>
            <a:r>
              <a:rPr lang="ko-KR" altLang="en-US" sz="4000">
                <a:solidFill>
                  <a:srgbClr val="FF5509"/>
                </a:solidFill>
                <a:latin typeface="배달의민족 주아"/>
                <a:ea typeface="배달의민족 주아"/>
              </a:rPr>
              <a:t>돈을 많이 줄테니</a:t>
            </a:r>
            <a:r>
              <a:rPr lang="en-US" altLang="ko-KR" sz="4000">
                <a:solidFill>
                  <a:srgbClr val="FF5509"/>
                </a:solidFill>
                <a:latin typeface="배달의민족 주아"/>
                <a:ea typeface="배달의민족 주아"/>
              </a:rPr>
              <a:t>!</a:t>
            </a:r>
          </a:p>
          <a:p>
            <a:pPr>
              <a:defRPr/>
            </a:pPr>
            <a:r>
              <a:rPr lang="ko-KR" altLang="en-US" sz="4000">
                <a:solidFill>
                  <a:srgbClr val="FF5509"/>
                </a:solidFill>
                <a:latin typeface="배달의민족 주아"/>
                <a:ea typeface="배달의민족 주아"/>
              </a:rPr>
              <a:t>연금 등의 제도 개혁해줘</a:t>
            </a:r>
            <a:r>
              <a:rPr lang="en-US" altLang="ko-KR" sz="4000">
                <a:solidFill>
                  <a:srgbClr val="FF5509"/>
                </a:solidFill>
                <a:latin typeface="배달의민족 주아"/>
                <a:ea typeface="배달의민족 주아"/>
              </a:rPr>
              <a:t>!</a:t>
            </a:r>
          </a:p>
        </p:txBody>
      </p:sp>
      <p:sp>
        <p:nvSpPr>
          <p:cNvPr id="13" name="TextBox 12"/>
          <p:cNvSpPr txBox="1"/>
          <p:nvPr/>
        </p:nvSpPr>
        <p:spPr>
          <a:xfrm>
            <a:off x="6714065" y="1141939"/>
            <a:ext cx="5069418" cy="1733764"/>
          </a:xfrm>
          <a:prstGeom prst="rect">
            <a:avLst/>
          </a:prstGeom>
        </p:spPr>
        <p:txBody>
          <a:bodyPr wrap="square">
            <a:spAutoFit/>
          </a:bodyPr>
          <a:lstStyle/>
          <a:p>
            <a:pPr marL="0" indent="0" algn="l" defTabSz="914400" rtl="0" eaLnBrk="1" latinLnBrk="1" hangingPunct="1">
              <a:lnSpc>
                <a:spcPct val="90000"/>
              </a:lnSpc>
              <a:spcBef>
                <a:spcPct val="0"/>
              </a:spcBef>
              <a:spcAft>
                <a:spcPts val="0"/>
              </a:spcAft>
              <a:buNone/>
              <a:defRPr/>
            </a:pPr>
            <a:r>
              <a:rPr kumimoji="0" lang="ko-KR" altLang="en-US" sz="4000" b="0" i="0" u="none" strike="noStrike" kern="1200" cap="none" spc="0" normalizeH="0" baseline="0">
                <a:solidFill>
                  <a:schemeClr val="accent1"/>
                </a:solidFill>
                <a:latin typeface="배달의민족 주아"/>
                <a:ea typeface="배달의민족 주아"/>
              </a:rPr>
              <a:t>돈은 적당히 줄게</a:t>
            </a:r>
            <a:r>
              <a:rPr kumimoji="0" lang="en-US" altLang="ko-KR" sz="4000" b="0" i="0" u="none" strike="noStrike" kern="1200" cap="none" spc="0" normalizeH="0" baseline="0">
                <a:solidFill>
                  <a:schemeClr val="accent1"/>
                </a:solidFill>
                <a:latin typeface="배달의민족 주아"/>
                <a:ea typeface="배달의민족 주아"/>
              </a:rPr>
              <a:t>!</a:t>
            </a:r>
          </a:p>
          <a:p>
            <a:pPr marL="0" indent="0" algn="l" defTabSz="914400" rtl="0" eaLnBrk="1" latinLnBrk="1" hangingPunct="1">
              <a:lnSpc>
                <a:spcPct val="90000"/>
              </a:lnSpc>
              <a:spcBef>
                <a:spcPct val="0"/>
              </a:spcBef>
              <a:spcAft>
                <a:spcPts val="0"/>
              </a:spcAft>
              <a:buNone/>
              <a:defRPr/>
            </a:pPr>
            <a:r>
              <a:rPr kumimoji="0" lang="ko-KR" altLang="en-US" sz="4000" b="0" i="0" u="none" strike="noStrike" kern="1200" cap="none" spc="0" normalizeH="0" baseline="0">
                <a:solidFill>
                  <a:schemeClr val="accent1"/>
                </a:solidFill>
                <a:latin typeface="배달의민족 주아"/>
                <a:ea typeface="배달의민족 주아"/>
              </a:rPr>
              <a:t>대신 관세동맹만 가입해</a:t>
            </a:r>
            <a:r>
              <a:rPr kumimoji="0" lang="en-US" altLang="ko-KR" sz="4000" b="0" i="0" u="none" strike="noStrike" kern="1200" cap="none" spc="0" normalizeH="0" baseline="0">
                <a:solidFill>
                  <a:schemeClr val="accent1"/>
                </a:solidFill>
                <a:latin typeface="배달의민족 주아"/>
                <a:ea typeface="배달의민족 주아"/>
              </a:rPr>
              <a:t>!</a:t>
            </a:r>
          </a:p>
          <a:p>
            <a:pPr marL="0" indent="0" algn="l" defTabSz="914400" rtl="0" eaLnBrk="1" latinLnBrk="1" hangingPunct="1">
              <a:lnSpc>
                <a:spcPct val="90000"/>
              </a:lnSpc>
              <a:spcBef>
                <a:spcPct val="0"/>
              </a:spcBef>
              <a:spcAft>
                <a:spcPts val="0"/>
              </a:spcAft>
              <a:buNone/>
              <a:defRPr/>
            </a:pPr>
            <a:r>
              <a:rPr kumimoji="0" lang="ko-KR" altLang="en-US" sz="4000" b="0" i="0" u="none" strike="noStrike" kern="1200" cap="none" spc="0" normalizeH="0" baseline="0">
                <a:solidFill>
                  <a:schemeClr val="accent1"/>
                </a:solidFill>
                <a:latin typeface="배달의민족 주아"/>
                <a:ea typeface="배달의민족 주아"/>
              </a:rPr>
              <a:t>개혁은 괜찮아</a:t>
            </a:r>
            <a:r>
              <a:rPr kumimoji="0" lang="en-US" altLang="ko-KR" sz="4000" b="0" i="0" u="none" strike="noStrike" kern="1200" cap="none" spc="0" normalizeH="0" baseline="0">
                <a:solidFill>
                  <a:schemeClr val="accent1"/>
                </a:solidFill>
                <a:latin typeface="배달의민족 주아"/>
                <a:ea typeface="배달의민족 주아"/>
              </a:rPr>
              <a:t>!</a:t>
            </a:r>
          </a:p>
        </p:txBody>
      </p:sp>
      <p:sp>
        <p:nvSpPr>
          <p:cNvPr id="14" name="TextBox 13"/>
          <p:cNvSpPr txBox="1"/>
          <p:nvPr/>
        </p:nvSpPr>
        <p:spPr>
          <a:xfrm>
            <a:off x="939799" y="1241423"/>
            <a:ext cx="4783667" cy="1480822"/>
          </a:xfrm>
          <a:prstGeom prst="rect">
            <a:avLst/>
          </a:prstGeom>
          <a:solidFill>
            <a:srgbClr val="BAFF1A"/>
          </a:solidFill>
          <a:ln>
            <a:noFill/>
          </a:ln>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9100" b="0" i="0" u="none" strike="noStrike" kern="1200" cap="none" spc="0" normalizeH="0" baseline="0">
                <a:solidFill>
                  <a:srgbClr val="0000FF"/>
                </a:solidFill>
                <a:latin typeface="a로케트"/>
                <a:ea typeface="a로케트"/>
              </a:rPr>
              <a:t>우리편해</a:t>
            </a:r>
          </a:p>
        </p:txBody>
      </p:sp>
      <p:sp>
        <p:nvSpPr>
          <p:cNvPr id="17" name="TextBox 16"/>
          <p:cNvSpPr txBox="1"/>
          <p:nvPr/>
        </p:nvSpPr>
        <p:spPr>
          <a:xfrm>
            <a:off x="6597731" y="1270000"/>
            <a:ext cx="4889502" cy="1490345"/>
          </a:xfrm>
          <a:prstGeom prst="rect">
            <a:avLst/>
          </a:prstGeom>
          <a:solidFill>
            <a:srgbClr val="0000FF"/>
          </a:solidFill>
          <a:ln>
            <a:noFill/>
          </a:ln>
        </p:spPr>
        <p:txBody>
          <a:bodyPr wrap="square">
            <a:spAutoFit/>
          </a:bodyPr>
          <a:lstStyle/>
          <a:p>
            <a:pPr marL="0" indent="0" algn="l" defTabSz="914400" rtl="0" eaLnBrk="1" latinLnBrk="1" hangingPunct="1">
              <a:lnSpc>
                <a:spcPct val="100000"/>
              </a:lnSpc>
              <a:spcBef>
                <a:spcPct val="0"/>
              </a:spcBef>
              <a:spcAft>
                <a:spcPts val="0"/>
              </a:spcAft>
              <a:buNone/>
              <a:defRPr/>
            </a:pPr>
            <a:r>
              <a:rPr kumimoji="0" lang="ko-KR" altLang="en-US" sz="9200" b="0" i="0" u="none" strike="noStrike" kern="1200" cap="none" spc="0" normalizeH="0" baseline="0">
                <a:solidFill>
                  <a:srgbClr val="BAFF1A"/>
                </a:solidFill>
                <a:latin typeface="a로케트"/>
                <a:ea typeface="a로케트"/>
              </a:rPr>
              <a:t>우리편해</a:t>
            </a:r>
          </a:p>
        </p:txBody>
      </p:sp>
      <p:sp>
        <p:nvSpPr>
          <p:cNvPr id="19" name="직사각형 29"/>
          <p:cNvSpPr/>
          <p:nvPr/>
        </p:nvSpPr>
        <p:spPr>
          <a:xfrm>
            <a:off x="0" y="-168964"/>
            <a:ext cx="12192000" cy="7026965"/>
          </a:xfrm>
          <a:prstGeom prst="rect">
            <a:avLst/>
          </a:prstGeom>
          <a:solidFill>
            <a:srgbClr val="000000">
              <a:alpha val="8000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grpSp>
        <p:nvGrpSpPr>
          <p:cNvPr id="23" name="그룹 22"/>
          <p:cNvGrpSpPr/>
          <p:nvPr/>
        </p:nvGrpSpPr>
        <p:grpSpPr>
          <a:xfrm>
            <a:off x="2921397" y="2945883"/>
            <a:ext cx="6349206" cy="4419047"/>
            <a:chOff x="2921397" y="2945883"/>
            <a:chExt cx="6349206" cy="4419047"/>
          </a:xfrm>
        </p:grpSpPr>
        <p:pic>
          <p:nvPicPr>
            <p:cNvPr id="21" name="그림 20"/>
            <p:cNvPicPr>
              <a:picLocks noChangeAspect="1"/>
            </p:cNvPicPr>
            <p:nvPr/>
          </p:nvPicPr>
          <p:blipFill rotWithShape="1">
            <a:blip r:embed="rId4"/>
            <a:stretch>
              <a:fillRect/>
            </a:stretch>
          </p:blipFill>
          <p:spPr>
            <a:xfrm>
              <a:off x="2921397" y="2945883"/>
              <a:ext cx="6349206" cy="4419047"/>
            </a:xfrm>
            <a:prstGeom prst="rect">
              <a:avLst/>
            </a:prstGeom>
          </p:spPr>
        </p:pic>
        <p:sp>
          <p:nvSpPr>
            <p:cNvPr id="22" name="TextBox 21"/>
            <p:cNvSpPr txBox="1"/>
            <p:nvPr/>
          </p:nvSpPr>
          <p:spPr>
            <a:xfrm>
              <a:off x="3792139" y="6107430"/>
              <a:ext cx="5226844" cy="750570"/>
            </a:xfrm>
            <a:prstGeom prst="rect">
              <a:avLst/>
            </a:prstGeom>
          </p:spPr>
          <p:txBody>
            <a:bodyPr wrap="square">
              <a:spAutoFit/>
            </a:bodyPr>
            <a:lstStyle/>
            <a:p>
              <a:pPr>
                <a:defRPr/>
              </a:pPr>
              <a:r>
                <a:rPr lang="en-US" altLang="ko-KR" sz="4400">
                  <a:solidFill>
                    <a:srgbClr val="FFFF00"/>
                  </a:solidFill>
                  <a:latin typeface="배달의민족 주아"/>
                  <a:ea typeface="배달의민족 주아"/>
                </a:rPr>
                <a:t>4</a:t>
              </a:r>
              <a:r>
                <a:rPr lang="ko-KR" altLang="en-US" sz="4400">
                  <a:solidFill>
                    <a:srgbClr val="FFFF00"/>
                  </a:solidFill>
                  <a:latin typeface="배달의민족 주아"/>
                  <a:ea typeface="배달의민족 주아"/>
                </a:rPr>
                <a:t>대 대통령 야누코비치</a:t>
              </a:r>
            </a:p>
          </p:txBody>
        </p:sp>
      </p:grpSp>
      <p:pic>
        <p:nvPicPr>
          <p:cNvPr id="25" name="그림 24"/>
          <p:cNvPicPr>
            <a:picLocks noChangeAspect="1"/>
          </p:cNvPicPr>
          <p:nvPr/>
        </p:nvPicPr>
        <p:blipFill rotWithShape="1">
          <a:blip r:embed="rId5"/>
          <a:stretch>
            <a:fillRect/>
          </a:stretch>
        </p:blipFill>
        <p:spPr>
          <a:xfrm flipH="1">
            <a:off x="381654" y="405017"/>
            <a:ext cx="6832497" cy="4285839"/>
          </a:xfrm>
          <a:prstGeom prst="rect">
            <a:avLst/>
          </a:prstGeom>
        </p:spPr>
      </p:pic>
      <p:sp>
        <p:nvSpPr>
          <p:cNvPr id="27" name="TextBox 46"/>
          <p:cNvSpPr txBox="1"/>
          <p:nvPr/>
        </p:nvSpPr>
        <p:spPr>
          <a:xfrm>
            <a:off x="7273595" y="2380580"/>
            <a:ext cx="2604957" cy="2096840"/>
          </a:xfrm>
          <a:prstGeom prst="rect">
            <a:avLst/>
          </a:prstGeom>
          <a:noFill/>
        </p:spPr>
        <p:txBody>
          <a:bodyPr wrap="square">
            <a:spAutoFit/>
          </a:bodyPr>
          <a:lstStyle/>
          <a:p>
            <a:pPr marL="0" indent="0" defTabSz="914400" rtl="0" eaLnBrk="1" latinLnBrk="1" hangingPunct="1">
              <a:lnSpc>
                <a:spcPct val="100000"/>
              </a:lnSpc>
              <a:spcBef>
                <a:spcPct val="0"/>
              </a:spcBef>
              <a:spcAft>
                <a:spcPts val="0"/>
              </a:spcAft>
              <a:buNone/>
              <a:defRPr/>
            </a:pPr>
            <a:r>
              <a:rPr kumimoji="0" lang="ko-KR" altLang="en-US" sz="4400" b="0" i="0" u="none" strike="noStrike" kern="1200" cap="none" spc="0" normalizeH="0" baseline="0">
                <a:solidFill>
                  <a:srgbClr val="FFFF00"/>
                </a:solidFill>
                <a:latin typeface="a로케트"/>
                <a:ea typeface="a로케트"/>
              </a:rPr>
              <a:t>동부</a:t>
            </a:r>
            <a:r>
              <a:rPr kumimoji="0" lang="ko-KR" altLang="en-US" sz="4400" b="0" i="0" u="none" strike="noStrike" kern="1200" cap="none" spc="0" normalizeH="0" baseline="0">
                <a:solidFill>
                  <a:srgbClr val="FFFFFF"/>
                </a:solidFill>
                <a:latin typeface="a로케트"/>
                <a:ea typeface="a로케트"/>
              </a:rPr>
              <a:t>출신</a:t>
            </a:r>
          </a:p>
          <a:p>
            <a:pPr marL="0" indent="0" defTabSz="914400" rtl="0" eaLnBrk="1" latinLnBrk="1" hangingPunct="1">
              <a:lnSpc>
                <a:spcPct val="100000"/>
              </a:lnSpc>
              <a:spcBef>
                <a:spcPct val="0"/>
              </a:spcBef>
              <a:spcAft>
                <a:spcPts val="0"/>
              </a:spcAft>
              <a:buNone/>
              <a:defRPr/>
            </a:pPr>
            <a:r>
              <a:rPr kumimoji="0" lang="ko-KR" altLang="en-US" sz="4400" b="0" i="0" u="none" strike="noStrike" kern="1200" cap="none" spc="0" normalizeH="0" baseline="0">
                <a:solidFill>
                  <a:srgbClr val="FFFF00"/>
                </a:solidFill>
                <a:latin typeface="a로케트"/>
                <a:ea typeface="a로케트"/>
              </a:rPr>
              <a:t>친러</a:t>
            </a:r>
            <a:r>
              <a:rPr kumimoji="0" lang="ko-KR" altLang="en-US" sz="4400" b="0" i="0" u="none" strike="noStrike" kern="1200" cap="none" spc="0" normalizeH="0" baseline="0">
                <a:solidFill>
                  <a:srgbClr val="FFFFFF"/>
                </a:solidFill>
                <a:latin typeface="a로케트"/>
                <a:ea typeface="a로케트"/>
              </a:rPr>
              <a:t>성향</a:t>
            </a:r>
          </a:p>
          <a:p>
            <a:pPr marL="0" indent="0" defTabSz="914400" rtl="0" eaLnBrk="1" latinLnBrk="1" hangingPunct="1">
              <a:lnSpc>
                <a:spcPct val="100000"/>
              </a:lnSpc>
              <a:spcBef>
                <a:spcPct val="0"/>
              </a:spcBef>
              <a:spcAft>
                <a:spcPts val="0"/>
              </a:spcAft>
              <a:buNone/>
              <a:defRPr/>
            </a:pPr>
            <a:r>
              <a:rPr kumimoji="0" lang="ko-KR" altLang="en-US" sz="4400" b="0" i="0" u="none" strike="noStrike" kern="1200" cap="none" spc="0" normalizeH="0" baseline="0">
                <a:solidFill>
                  <a:srgbClr val="FFFFFF"/>
                </a:solidFill>
                <a:latin typeface="a로케트"/>
                <a:ea typeface="a로케트"/>
              </a:rPr>
              <a:t>대통령</a:t>
            </a:r>
            <a:endParaRPr kumimoji="0" lang="en-US" altLang="ko-KR" sz="4400" b="0" i="0" u="none" strike="noStrike" kern="1200" cap="none" spc="0" normalizeH="0" baseline="0">
              <a:solidFill>
                <a:srgbClr val="FFFFFF"/>
              </a:solidFill>
              <a:latin typeface="a로케트"/>
              <a:ea typeface="a로케트"/>
            </a:endParaRPr>
          </a:p>
        </p:txBody>
      </p:sp>
      <p:pic>
        <p:nvPicPr>
          <p:cNvPr id="28" name="그림 27"/>
          <p:cNvPicPr>
            <a:picLocks noChangeAspect="1"/>
          </p:cNvPicPr>
          <p:nvPr/>
        </p:nvPicPr>
        <p:blipFill rotWithShape="1">
          <a:blip r:embed="rId6"/>
          <a:stretch>
            <a:fillRect/>
          </a:stretch>
        </p:blipFill>
        <p:spPr>
          <a:xfrm>
            <a:off x="0" y="-154700"/>
            <a:ext cx="12192000" cy="7012700"/>
          </a:xfrm>
          <a:prstGeom prst="rect">
            <a:avLst/>
          </a:prstGeom>
        </p:spPr>
      </p:pic>
      <p:sp>
        <p:nvSpPr>
          <p:cNvPr id="29" name="TextBox 28"/>
          <p:cNvSpPr txBox="1"/>
          <p:nvPr/>
        </p:nvSpPr>
        <p:spPr>
          <a:xfrm>
            <a:off x="4947047" y="130969"/>
            <a:ext cx="6858001" cy="2553176"/>
          </a:xfrm>
          <a:prstGeom prst="rect">
            <a:avLst/>
          </a:prstGeom>
        </p:spPr>
        <p:txBody>
          <a:bodyPr wrap="square">
            <a:spAutoFit/>
          </a:bodyPr>
          <a:lstStyle/>
          <a:p>
            <a:pPr algn="r">
              <a:defRPr/>
            </a:pPr>
            <a:r>
              <a:rPr lang="ko-KR" altLang="en-US" sz="5400">
                <a:solidFill>
                  <a:srgbClr val="FFFF00"/>
                </a:solidFill>
                <a:latin typeface="a로케트"/>
                <a:ea typeface="a로케트"/>
              </a:rPr>
              <a:t>유로마이단 혁명Euromaidan</a:t>
            </a:r>
            <a:endParaRPr lang="en-US" altLang="ko-KR" sz="5400">
              <a:solidFill>
                <a:srgbClr val="FFFF00"/>
              </a:solidFill>
              <a:latin typeface="a로케트"/>
              <a:ea typeface="a로케트"/>
            </a:endParaRPr>
          </a:p>
          <a:p>
            <a:pPr algn="r">
              <a:defRPr/>
            </a:pPr>
            <a:r>
              <a:rPr lang="en-US" altLang="ko-KR" sz="5400">
                <a:solidFill>
                  <a:srgbClr val="FFFF00"/>
                </a:solidFill>
                <a:latin typeface="a로케트"/>
                <a:ea typeface="a로케트"/>
              </a:rPr>
              <a:t>2013.11.21. </a:t>
            </a:r>
          </a:p>
        </p:txBody>
      </p:sp>
      <p:pic>
        <p:nvPicPr>
          <p:cNvPr id="30" name="그림 29"/>
          <p:cNvPicPr>
            <a:picLocks noChangeAspect="1"/>
          </p:cNvPicPr>
          <p:nvPr/>
        </p:nvPicPr>
        <p:blipFill rotWithShape="1">
          <a:blip r:embed="rId7"/>
          <a:stretch>
            <a:fillRect/>
          </a:stretch>
        </p:blipFill>
        <p:spPr>
          <a:xfrm>
            <a:off x="0" y="-634007"/>
            <a:ext cx="12191999" cy="8126015"/>
          </a:xfrm>
          <a:prstGeom prst="rect">
            <a:avLst/>
          </a:prstGeom>
        </p:spPr>
      </p:pic>
      <p:sp>
        <p:nvSpPr>
          <p:cNvPr id="31" name="직사각형 29"/>
          <p:cNvSpPr/>
          <p:nvPr/>
        </p:nvSpPr>
        <p:spPr>
          <a:xfrm>
            <a:off x="0" y="-84482"/>
            <a:ext cx="12192000" cy="7026965"/>
          </a:xfrm>
          <a:prstGeom prst="rect">
            <a:avLst/>
          </a:prstGeom>
          <a:solidFill>
            <a:srgbClr val="000000">
              <a:alpha val="6980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pic>
        <p:nvPicPr>
          <p:cNvPr id="32" name="그림 31"/>
          <p:cNvPicPr>
            <a:picLocks noChangeAspect="1"/>
          </p:cNvPicPr>
          <p:nvPr/>
        </p:nvPicPr>
        <p:blipFill rotWithShape="1">
          <a:blip r:embed="rId4"/>
          <a:stretch>
            <a:fillRect/>
          </a:stretch>
        </p:blipFill>
        <p:spPr>
          <a:xfrm>
            <a:off x="0" y="3029226"/>
            <a:ext cx="6349206" cy="4419047"/>
          </a:xfrm>
          <a:prstGeom prst="rect">
            <a:avLst/>
          </a:prstGeom>
        </p:spPr>
      </p:pic>
      <p:sp>
        <p:nvSpPr>
          <p:cNvPr id="34" name="TextBox 33"/>
          <p:cNvSpPr txBox="1"/>
          <p:nvPr/>
        </p:nvSpPr>
        <p:spPr>
          <a:xfrm>
            <a:off x="422671" y="261938"/>
            <a:ext cx="6834187" cy="1007744"/>
          </a:xfrm>
          <a:prstGeom prst="rect">
            <a:avLst/>
          </a:prstGeom>
        </p:spPr>
        <p:txBody>
          <a:bodyPr wrap="square">
            <a:spAutoFit/>
          </a:bodyPr>
          <a:lstStyle/>
          <a:p>
            <a:pPr>
              <a:defRPr/>
            </a:pPr>
            <a:r>
              <a:rPr lang="ko-KR" altLang="en-US" sz="6000" dirty="0" err="1">
                <a:solidFill>
                  <a:srgbClr val="FFFF00"/>
                </a:solidFill>
                <a:latin typeface="a로케트"/>
                <a:ea typeface="a로케트"/>
              </a:rPr>
              <a:t>유로마이단의</a:t>
            </a:r>
            <a:r>
              <a:rPr lang="ko-KR" altLang="en-US" sz="6000" dirty="0">
                <a:solidFill>
                  <a:srgbClr val="FFFF00"/>
                </a:solidFill>
                <a:latin typeface="a로케트"/>
                <a:ea typeface="a로케트"/>
              </a:rPr>
              <a:t> 결과</a:t>
            </a:r>
          </a:p>
        </p:txBody>
      </p:sp>
      <p:sp>
        <p:nvSpPr>
          <p:cNvPr id="35" name="TextBox 34"/>
          <p:cNvSpPr txBox="1"/>
          <p:nvPr/>
        </p:nvSpPr>
        <p:spPr>
          <a:xfrm>
            <a:off x="432197" y="1569244"/>
            <a:ext cx="11239500" cy="1938992"/>
          </a:xfrm>
          <a:prstGeom prst="rect">
            <a:avLst/>
          </a:prstGeom>
        </p:spPr>
        <p:txBody>
          <a:bodyPr wrap="square">
            <a:spAutoFit/>
          </a:bodyPr>
          <a:lstStyle/>
          <a:p>
            <a:pPr marL="0" indent="0" defTabSz="914400" rtl="0" eaLnBrk="1" latinLnBrk="1" hangingPunct="1">
              <a:lnSpc>
                <a:spcPct val="100000"/>
              </a:lnSpc>
              <a:spcBef>
                <a:spcPct val="0"/>
              </a:spcBef>
              <a:spcAft>
                <a:spcPts val="0"/>
              </a:spcAft>
              <a:buNone/>
              <a:defRPr/>
            </a:pPr>
            <a:r>
              <a:rPr kumimoji="0" lang="ko-KR" altLang="en-US" sz="6000" b="0" i="0" u="none" strike="noStrike" kern="1200" cap="none" spc="0" normalizeH="0" baseline="0" dirty="0" err="1">
                <a:solidFill>
                  <a:srgbClr val="FFFF00"/>
                </a:solidFill>
                <a:latin typeface="a로케트"/>
                <a:ea typeface="a로케트"/>
              </a:rPr>
              <a:t>야누코비치</a:t>
            </a:r>
            <a:r>
              <a:rPr kumimoji="0" lang="ko-KR" altLang="en-US" sz="6000" b="0" i="0" u="none" strike="noStrike" kern="1200" cap="none" spc="0" normalizeH="0" baseline="0" dirty="0">
                <a:solidFill>
                  <a:srgbClr val="FFFF00"/>
                </a:solidFill>
                <a:latin typeface="a로케트"/>
                <a:ea typeface="a로케트"/>
              </a:rPr>
              <a:t> 대통령 </a:t>
            </a:r>
            <a:r>
              <a:rPr kumimoji="0" lang="ko-KR" altLang="en-US" sz="6000" b="0" i="0" u="none" strike="noStrike" kern="1200" cap="none" spc="0" normalizeH="0" baseline="0" dirty="0">
                <a:solidFill>
                  <a:schemeClr val="bg1"/>
                </a:solidFill>
                <a:latin typeface="a로케트"/>
                <a:ea typeface="a로케트"/>
              </a:rPr>
              <a:t>러</a:t>
            </a:r>
            <a:r>
              <a:rPr kumimoji="0" lang="ko-KR" altLang="en-US" sz="6000" b="0" i="0" u="none" strike="noStrike" kern="1200" cap="none" spc="0" normalizeH="0" baseline="0" dirty="0">
                <a:solidFill>
                  <a:srgbClr val="FF0000"/>
                </a:solidFill>
                <a:latin typeface="a로케트"/>
                <a:ea typeface="a로케트"/>
              </a:rPr>
              <a:t>시</a:t>
            </a:r>
            <a:r>
              <a:rPr kumimoji="0" lang="ko-KR" altLang="en-US" sz="6000" b="0" i="0" u="none" strike="noStrike" kern="1200" cap="none" spc="0" normalizeH="0" baseline="0" dirty="0">
                <a:solidFill>
                  <a:srgbClr val="0000FF"/>
                </a:solidFill>
                <a:latin typeface="a로케트"/>
                <a:ea typeface="a로케트"/>
              </a:rPr>
              <a:t>아</a:t>
            </a:r>
            <a:r>
              <a:rPr kumimoji="0" lang="ko-KR" altLang="en-US" sz="6000" b="0" i="0" u="none" strike="noStrike" kern="1200" cap="none" spc="0" normalizeH="0" baseline="0" dirty="0">
                <a:solidFill>
                  <a:srgbClr val="FFFF00"/>
                </a:solidFill>
                <a:latin typeface="a로케트"/>
                <a:ea typeface="a로케트"/>
              </a:rPr>
              <a:t> 망명</a:t>
            </a:r>
          </a:p>
          <a:p>
            <a:pPr marL="0" indent="0" algn="r" defTabSz="914400" rtl="0" eaLnBrk="1" latinLnBrk="1" hangingPunct="1">
              <a:lnSpc>
                <a:spcPct val="100000"/>
              </a:lnSpc>
              <a:spcBef>
                <a:spcPct val="0"/>
              </a:spcBef>
              <a:spcAft>
                <a:spcPts val="0"/>
              </a:spcAft>
              <a:buNone/>
              <a:defRPr/>
            </a:pPr>
            <a:r>
              <a:rPr kumimoji="0" lang="en-US" altLang="ko-KR" sz="6000" b="0" i="0" u="none" strike="noStrike" kern="1200" cap="none" spc="0" normalizeH="0" baseline="0" dirty="0">
                <a:solidFill>
                  <a:srgbClr val="FFFF00"/>
                </a:solidFill>
                <a:latin typeface="a로케트"/>
                <a:ea typeface="a로케트"/>
              </a:rPr>
              <a:t>(2014.2.22.)</a:t>
            </a:r>
          </a:p>
        </p:txBody>
      </p:sp>
      <p:sp>
        <p:nvSpPr>
          <p:cNvPr id="36" name="TextBox 35"/>
          <p:cNvSpPr txBox="1"/>
          <p:nvPr/>
        </p:nvSpPr>
        <p:spPr>
          <a:xfrm>
            <a:off x="476249" y="3429000"/>
            <a:ext cx="11239500" cy="998220"/>
          </a:xfrm>
          <a:prstGeom prst="rect">
            <a:avLst/>
          </a:prstGeom>
        </p:spPr>
        <p:txBody>
          <a:bodyPr wrap="square">
            <a:spAutoFit/>
          </a:bodyPr>
          <a:lstStyle/>
          <a:p>
            <a:pPr marL="0" indent="0" defTabSz="914400" rtl="0" eaLnBrk="1" latinLnBrk="1" hangingPunct="1">
              <a:lnSpc>
                <a:spcPct val="100000"/>
              </a:lnSpc>
              <a:spcBef>
                <a:spcPct val="0"/>
              </a:spcBef>
              <a:spcAft>
                <a:spcPts val="0"/>
              </a:spcAft>
              <a:buNone/>
              <a:defRPr/>
            </a:pPr>
            <a:r>
              <a:rPr kumimoji="0" lang="en-US" altLang="ko-KR" sz="6000" b="0" i="0" u="none" strike="noStrike" kern="1200" cap="none" spc="0" normalizeH="0" baseline="0" dirty="0">
                <a:solidFill>
                  <a:schemeClr val="lt1"/>
                </a:solidFill>
                <a:latin typeface="a로케트"/>
                <a:ea typeface="a로케트"/>
              </a:rPr>
              <a:t>but</a:t>
            </a:r>
            <a:r>
              <a:rPr kumimoji="0" lang="ko-KR" altLang="en-US" sz="6000" b="0" i="0" u="none" strike="noStrike" kern="1200" cap="none" spc="0" normalizeH="0" baseline="0" dirty="0">
                <a:solidFill>
                  <a:schemeClr val="lt1"/>
                </a:solidFill>
                <a:latin typeface="a로케트"/>
                <a:ea typeface="a로케트"/>
              </a:rPr>
              <a:t> 러시아의 움직임</a:t>
            </a:r>
          </a:p>
        </p:txBody>
      </p:sp>
      <p:sp>
        <p:nvSpPr>
          <p:cNvPr id="24" name="TextBox 23">
            <a:extLst>
              <a:ext uri="{FF2B5EF4-FFF2-40B4-BE49-F238E27FC236}">
                <a16:creationId xmlns:a16="http://schemas.microsoft.com/office/drawing/2014/main" id="{BE3FA013-E6B1-449D-93E5-2F6AB627F0AF}"/>
              </a:ext>
            </a:extLst>
          </p:cNvPr>
          <p:cNvSpPr txBox="1"/>
          <p:nvPr/>
        </p:nvSpPr>
        <p:spPr>
          <a:xfrm>
            <a:off x="543983" y="4662958"/>
            <a:ext cx="11239500" cy="1015663"/>
          </a:xfrm>
          <a:prstGeom prst="rect">
            <a:avLst/>
          </a:prstGeom>
        </p:spPr>
        <p:txBody>
          <a:bodyPr wrap="square">
            <a:spAutoFit/>
          </a:bodyPr>
          <a:lstStyle/>
          <a:p>
            <a:pPr marL="0" indent="0" algn="r" defTabSz="914400" rtl="0" eaLnBrk="1" latinLnBrk="1" hangingPunct="1">
              <a:lnSpc>
                <a:spcPct val="100000"/>
              </a:lnSpc>
              <a:spcBef>
                <a:spcPct val="0"/>
              </a:spcBef>
              <a:spcAft>
                <a:spcPts val="0"/>
              </a:spcAft>
              <a:buNone/>
              <a:defRPr/>
            </a:pPr>
            <a:r>
              <a:rPr kumimoji="0" lang="ko-KR" altLang="en-US" sz="6000" b="0" i="0" u="none" strike="noStrike" kern="1200" cap="none" spc="0" normalizeH="0" baseline="0" dirty="0">
                <a:solidFill>
                  <a:schemeClr val="lt1"/>
                </a:solidFill>
                <a:latin typeface="a로케트"/>
                <a:ea typeface="a로케트"/>
              </a:rPr>
              <a:t>→ </a:t>
            </a:r>
            <a:r>
              <a:rPr kumimoji="0" lang="ko-KR" altLang="en-US" sz="6000" b="0" i="0" u="none" strike="noStrike" kern="1200" cap="none" spc="0" normalizeH="0" baseline="0" dirty="0">
                <a:solidFill>
                  <a:srgbClr val="FF0000"/>
                </a:solidFill>
                <a:latin typeface="a로케트"/>
                <a:ea typeface="a로케트"/>
              </a:rPr>
              <a:t>적극적</a:t>
            </a:r>
            <a:r>
              <a:rPr kumimoji="0" lang="ko-KR" altLang="en-US" sz="6000" b="0" i="0" u="none" strike="noStrike" kern="1200" cap="none" spc="0" normalizeH="0" baseline="0" dirty="0">
                <a:solidFill>
                  <a:schemeClr val="lt1"/>
                </a:solidFill>
                <a:latin typeface="a로케트"/>
                <a:ea typeface="a로케트"/>
              </a:rPr>
              <a:t> 개입</a:t>
            </a: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left)">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2"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32"/>
                                        </p:tgtEl>
                                        <p:attrNameLst>
                                          <p:attrName>ppt_x</p:attrName>
                                        </p:attrNameLst>
                                      </p:cBhvr>
                                      <p:tavLst>
                                        <p:tav tm="0">
                                          <p:val>
                                            <p:strVal val="ppt_x"/>
                                          </p:val>
                                        </p:tav>
                                        <p:tav tm="100000">
                                          <p:val>
                                            <p:strVal val="ppt_x"/>
                                          </p:val>
                                        </p:tav>
                                      </p:tavLst>
                                    </p:anim>
                                    <p:anim calcmode="lin" valueType="num">
                                      <p:cBhvr additive="base">
                                        <p:cTn id="68" dur="500"/>
                                        <p:tgtEl>
                                          <p:spTgt spid="32"/>
                                        </p:tgtEl>
                                        <p:attrNameLst>
                                          <p:attrName>ppt_y</p:attrName>
                                        </p:attrNameLst>
                                      </p:cBhvr>
                                      <p:tavLst>
                                        <p:tav tm="0">
                                          <p:val>
                                            <p:strVal val="ppt_y"/>
                                          </p:val>
                                        </p:tav>
                                        <p:tav tm="100000">
                                          <p:val>
                                            <p:strVal val="1+ppt_h/2"/>
                                          </p:val>
                                        </p:tav>
                                      </p:tavLst>
                                    </p:anim>
                                    <p:set>
                                      <p:cBhvr>
                                        <p:cTn id="69" dur="1" fill="hold">
                                          <p:stCondLst>
                                            <p:cond delay="499"/>
                                          </p:stCondLst>
                                        </p:cTn>
                                        <p:tgtEl>
                                          <p:spTgt spid="3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left)">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3" grpId="0" animBg="1"/>
      <p:bldP spid="27" grpId="0"/>
      <p:bldP spid="29" grpId="0" animBg="1"/>
      <p:bldP spid="31" grpId="0" animBg="1"/>
      <p:bldP spid="34" grpId="0" animBg="1"/>
      <p:bldP spid="35" grpId="0"/>
      <p:bldP spid="36" grpId="0" animBg="1"/>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내용 개체 틀 8" descr="지도이(가) 표시된 사진&#10;&#10;자동 생성된 설명">
            <a:extLst>
              <a:ext uri="{FF2B5EF4-FFF2-40B4-BE49-F238E27FC236}">
                <a16:creationId xmlns:a16="http://schemas.microsoft.com/office/drawing/2014/main" id="{28198985-A386-454A-ABBD-9108D0CCA5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297" y="479424"/>
            <a:ext cx="7105649" cy="5921375"/>
          </a:xfrm>
        </p:spPr>
      </p:pic>
      <p:pic>
        <p:nvPicPr>
          <p:cNvPr id="13" name="그림 12" descr="지도이(가) 표시된 사진&#10;&#10;자동 생성된 설명">
            <a:extLst>
              <a:ext uri="{FF2B5EF4-FFF2-40B4-BE49-F238E27FC236}">
                <a16:creationId xmlns:a16="http://schemas.microsoft.com/office/drawing/2014/main" id="{B3EE61A4-BAD1-42C9-B487-60D1C9AF9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96" y="0"/>
            <a:ext cx="7105649" cy="7086020"/>
          </a:xfrm>
          <a:prstGeom prst="rect">
            <a:avLst/>
          </a:prstGeom>
        </p:spPr>
      </p:pic>
      <p:pic>
        <p:nvPicPr>
          <p:cNvPr id="21" name="그림 20" descr="남자, 정장, 사람, 어두운이(가) 표시된 사진&#10;&#10;자동 생성된 설명">
            <a:extLst>
              <a:ext uri="{FF2B5EF4-FFF2-40B4-BE49-F238E27FC236}">
                <a16:creationId xmlns:a16="http://schemas.microsoft.com/office/drawing/2014/main" id="{D638901A-4E31-40D3-B95A-0BD5E1EA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695" y="1958809"/>
            <a:ext cx="7408105" cy="5289714"/>
          </a:xfrm>
          <a:prstGeom prst="rect">
            <a:avLst/>
          </a:prstGeom>
        </p:spPr>
      </p:pic>
      <p:pic>
        <p:nvPicPr>
          <p:cNvPr id="25" name="그림 24">
            <a:extLst>
              <a:ext uri="{FF2B5EF4-FFF2-40B4-BE49-F238E27FC236}">
                <a16:creationId xmlns:a16="http://schemas.microsoft.com/office/drawing/2014/main" id="{1409F0F1-3D88-49F0-9725-A41530F9A8BA}"/>
              </a:ext>
            </a:extLst>
          </p:cNvPr>
          <p:cNvPicPr>
            <a:picLocks noChangeAspect="1"/>
          </p:cNvPicPr>
          <p:nvPr/>
        </p:nvPicPr>
        <p:blipFill>
          <a:blip r:embed="rId5"/>
          <a:stretch>
            <a:fillRect/>
          </a:stretch>
        </p:blipFill>
        <p:spPr>
          <a:xfrm>
            <a:off x="8173835" y="0"/>
            <a:ext cx="3730075" cy="3702030"/>
          </a:xfrm>
          <a:prstGeom prst="rect">
            <a:avLst/>
          </a:prstGeom>
        </p:spPr>
      </p:pic>
      <p:pic>
        <p:nvPicPr>
          <p:cNvPr id="31" name="그림 30">
            <a:extLst>
              <a:ext uri="{FF2B5EF4-FFF2-40B4-BE49-F238E27FC236}">
                <a16:creationId xmlns:a16="http://schemas.microsoft.com/office/drawing/2014/main" id="{EE2C396D-94F4-45FA-8F6C-8B8CA240A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323" y="-2363"/>
            <a:ext cx="4450677" cy="6860363"/>
          </a:xfrm>
          <a:prstGeom prst="rect">
            <a:avLst/>
          </a:prstGeom>
        </p:spPr>
      </p:pic>
      <p:sp>
        <p:nvSpPr>
          <p:cNvPr id="35" name="직사각형 34">
            <a:extLst>
              <a:ext uri="{FF2B5EF4-FFF2-40B4-BE49-F238E27FC236}">
                <a16:creationId xmlns:a16="http://schemas.microsoft.com/office/drawing/2014/main" id="{CA5A7913-A9B7-49F5-A86E-4FDDE9606F11}"/>
              </a:ext>
            </a:extLst>
          </p:cNvPr>
          <p:cNvSpPr/>
          <p:nvPr/>
        </p:nvSpPr>
        <p:spPr>
          <a:xfrm>
            <a:off x="0" y="0"/>
            <a:ext cx="12192000" cy="6858000"/>
          </a:xfrm>
          <a:prstGeom prst="rect">
            <a:avLst/>
          </a:prstGeom>
          <a:solidFill>
            <a:srgbClr val="000000">
              <a:alpha val="69410"/>
            </a:srgb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pic>
        <p:nvPicPr>
          <p:cNvPr id="37" name="그림 36">
            <a:extLst>
              <a:ext uri="{FF2B5EF4-FFF2-40B4-BE49-F238E27FC236}">
                <a16:creationId xmlns:a16="http://schemas.microsoft.com/office/drawing/2014/main" id="{193C7C17-AD18-416D-8152-8C31FED585C8}"/>
              </a:ext>
            </a:extLst>
          </p:cNvPr>
          <p:cNvPicPr>
            <a:picLocks noChangeAspect="1"/>
          </p:cNvPicPr>
          <p:nvPr/>
        </p:nvPicPr>
        <p:blipFill>
          <a:blip r:embed="rId7"/>
          <a:stretch>
            <a:fillRect/>
          </a:stretch>
        </p:blipFill>
        <p:spPr>
          <a:xfrm>
            <a:off x="288090" y="258949"/>
            <a:ext cx="8004020" cy="6340102"/>
          </a:xfrm>
          <a:prstGeom prst="rect">
            <a:avLst/>
          </a:prstGeom>
        </p:spPr>
      </p:pic>
      <p:sp>
        <p:nvSpPr>
          <p:cNvPr id="38" name="타원 37">
            <a:extLst>
              <a:ext uri="{FF2B5EF4-FFF2-40B4-BE49-F238E27FC236}">
                <a16:creationId xmlns:a16="http://schemas.microsoft.com/office/drawing/2014/main" id="{A5CB0979-50E8-4F39-B501-546C2CA7332A}"/>
              </a:ext>
            </a:extLst>
          </p:cNvPr>
          <p:cNvSpPr/>
          <p:nvPr/>
        </p:nvSpPr>
        <p:spPr>
          <a:xfrm>
            <a:off x="6737684" y="2823411"/>
            <a:ext cx="1572557" cy="23580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직사각형 44">
            <a:extLst>
              <a:ext uri="{FF2B5EF4-FFF2-40B4-BE49-F238E27FC236}">
                <a16:creationId xmlns:a16="http://schemas.microsoft.com/office/drawing/2014/main" id="{74BE5BF3-6F68-4F98-A7FD-BEF5F0769EE3}"/>
              </a:ext>
            </a:extLst>
          </p:cNvPr>
          <p:cNvSpPr/>
          <p:nvPr/>
        </p:nvSpPr>
        <p:spPr>
          <a:xfrm>
            <a:off x="0" y="-4036"/>
            <a:ext cx="12192000" cy="6858000"/>
          </a:xfrm>
          <a:prstGeom prst="rect">
            <a:avLst/>
          </a:prstGeom>
          <a:solidFill>
            <a:schemeClr val="bg1">
              <a:lumMod val="95000"/>
              <a:alpha val="69410"/>
            </a:scheme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pic>
        <p:nvPicPr>
          <p:cNvPr id="42" name="그림 41">
            <a:extLst>
              <a:ext uri="{FF2B5EF4-FFF2-40B4-BE49-F238E27FC236}">
                <a16:creationId xmlns:a16="http://schemas.microsoft.com/office/drawing/2014/main" id="{1DBEC037-6DEC-4BA8-8A54-6F6FAA2FDC82}"/>
              </a:ext>
            </a:extLst>
          </p:cNvPr>
          <p:cNvPicPr>
            <a:picLocks noChangeAspect="1"/>
          </p:cNvPicPr>
          <p:nvPr/>
        </p:nvPicPr>
        <p:blipFill>
          <a:blip r:embed="rId8"/>
          <a:stretch>
            <a:fillRect/>
          </a:stretch>
        </p:blipFill>
        <p:spPr>
          <a:xfrm>
            <a:off x="-18131" y="11111"/>
            <a:ext cx="6346844" cy="6858000"/>
          </a:xfrm>
          <a:prstGeom prst="rect">
            <a:avLst/>
          </a:prstGeom>
        </p:spPr>
      </p:pic>
      <p:pic>
        <p:nvPicPr>
          <p:cNvPr id="44" name="그림 43">
            <a:extLst>
              <a:ext uri="{FF2B5EF4-FFF2-40B4-BE49-F238E27FC236}">
                <a16:creationId xmlns:a16="http://schemas.microsoft.com/office/drawing/2014/main" id="{C34A29D0-506E-483E-A886-BB79A76953C1}"/>
              </a:ext>
            </a:extLst>
          </p:cNvPr>
          <p:cNvPicPr>
            <a:picLocks noChangeAspect="1"/>
          </p:cNvPicPr>
          <p:nvPr/>
        </p:nvPicPr>
        <p:blipFill>
          <a:blip r:embed="rId9"/>
          <a:stretch>
            <a:fillRect/>
          </a:stretch>
        </p:blipFill>
        <p:spPr>
          <a:xfrm>
            <a:off x="5952254" y="1261458"/>
            <a:ext cx="6239746" cy="4344006"/>
          </a:xfrm>
          <a:prstGeom prst="rect">
            <a:avLst/>
          </a:prstGeom>
        </p:spPr>
      </p:pic>
      <p:pic>
        <p:nvPicPr>
          <p:cNvPr id="47" name="그림 46">
            <a:extLst>
              <a:ext uri="{FF2B5EF4-FFF2-40B4-BE49-F238E27FC236}">
                <a16:creationId xmlns:a16="http://schemas.microsoft.com/office/drawing/2014/main" id="{2EE0929C-9F25-41CD-BC6C-608E154AC820}"/>
              </a:ext>
            </a:extLst>
          </p:cNvPr>
          <p:cNvPicPr>
            <a:picLocks noChangeAspect="1"/>
          </p:cNvPicPr>
          <p:nvPr/>
        </p:nvPicPr>
        <p:blipFill>
          <a:blip r:embed="rId10"/>
          <a:stretch>
            <a:fillRect/>
          </a:stretch>
        </p:blipFill>
        <p:spPr>
          <a:xfrm>
            <a:off x="642856" y="1604027"/>
            <a:ext cx="10906287" cy="3577388"/>
          </a:xfrm>
          <a:prstGeom prst="rect">
            <a:avLst/>
          </a:prstGeom>
          <a:ln>
            <a:noFill/>
          </a:ln>
          <a:effectLst>
            <a:outerShdw blurRad="190500" algn="tl" rotWithShape="0">
              <a:srgbClr val="000000">
                <a:alpha val="70000"/>
              </a:srgbClr>
            </a:outerShdw>
          </a:effectLst>
        </p:spPr>
      </p:pic>
      <p:sp>
        <p:nvSpPr>
          <p:cNvPr id="48" name="직사각형 47">
            <a:extLst>
              <a:ext uri="{FF2B5EF4-FFF2-40B4-BE49-F238E27FC236}">
                <a16:creationId xmlns:a16="http://schemas.microsoft.com/office/drawing/2014/main" id="{A689568E-C065-4AB4-92B9-C976DFBBE999}"/>
              </a:ext>
            </a:extLst>
          </p:cNvPr>
          <p:cNvSpPr/>
          <p:nvPr/>
        </p:nvSpPr>
        <p:spPr>
          <a:xfrm>
            <a:off x="4155120" y="4603666"/>
            <a:ext cx="4555292" cy="5888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직사각형 51">
            <a:extLst>
              <a:ext uri="{FF2B5EF4-FFF2-40B4-BE49-F238E27FC236}">
                <a16:creationId xmlns:a16="http://schemas.microsoft.com/office/drawing/2014/main" id="{D7F47AAB-CFDE-47B0-9545-8C710DC514A9}"/>
              </a:ext>
            </a:extLst>
          </p:cNvPr>
          <p:cNvSpPr/>
          <p:nvPr/>
        </p:nvSpPr>
        <p:spPr>
          <a:xfrm>
            <a:off x="-1" y="-15147"/>
            <a:ext cx="12192000" cy="6858000"/>
          </a:xfrm>
          <a:prstGeom prst="rect">
            <a:avLst/>
          </a:prstGeom>
          <a:solidFill>
            <a:schemeClr val="bg1">
              <a:lumMod val="95000"/>
              <a:alpha val="69410"/>
            </a:schemeClr>
          </a:solidFill>
          <a:ln w="12700" cap="flat" cmpd="sng" algn="ctr">
            <a:noFill/>
            <a:prstDash val="solid"/>
            <a:miter/>
          </a:ln>
        </p:spPr>
        <p:txBody>
          <a:bodyPr anchor="ctr"/>
          <a:lstStyle/>
          <a:p>
            <a:pPr marL="0" indent="0" algn="ctr" defTabSz="914400" rtl="0" eaLnBrk="1" latinLnBrk="1" hangingPunct="1">
              <a:lnSpc>
                <a:spcPct val="100000"/>
              </a:lnSpc>
              <a:spcBef>
                <a:spcPct val="0"/>
              </a:spcBef>
              <a:spcAft>
                <a:spcPts val="0"/>
              </a:spcAft>
              <a:buNone/>
              <a:defRPr/>
            </a:pPr>
            <a:endParaRPr kumimoji="0" lang="ko-KR" altLang="en-US" sz="1800" b="0" i="0" u="none" strike="noStrike" kern="1200" cap="none" spc="0" normalizeH="0" baseline="0">
              <a:solidFill>
                <a:srgbClr val="FFFFFF"/>
              </a:solidFill>
              <a:latin typeface="맑은 고딕"/>
              <a:ea typeface="맑은 고딕"/>
              <a:cs typeface="맑은 고딕"/>
            </a:endParaRPr>
          </a:p>
        </p:txBody>
      </p:sp>
      <p:pic>
        <p:nvPicPr>
          <p:cNvPr id="56" name="그림 55">
            <a:extLst>
              <a:ext uri="{FF2B5EF4-FFF2-40B4-BE49-F238E27FC236}">
                <a16:creationId xmlns:a16="http://schemas.microsoft.com/office/drawing/2014/main" id="{52BF8A59-3347-4633-B290-E7084B20C568}"/>
              </a:ext>
            </a:extLst>
          </p:cNvPr>
          <p:cNvPicPr>
            <a:picLocks noChangeAspect="1"/>
          </p:cNvPicPr>
          <p:nvPr/>
        </p:nvPicPr>
        <p:blipFill>
          <a:blip r:embed="rId11"/>
          <a:stretch>
            <a:fillRect/>
          </a:stretch>
        </p:blipFill>
        <p:spPr>
          <a:xfrm>
            <a:off x="201291" y="784873"/>
            <a:ext cx="8855221" cy="5215696"/>
          </a:xfrm>
          <a:prstGeom prst="rect">
            <a:avLst/>
          </a:prstGeom>
        </p:spPr>
      </p:pic>
      <p:pic>
        <p:nvPicPr>
          <p:cNvPr id="54" name="그림 53">
            <a:extLst>
              <a:ext uri="{FF2B5EF4-FFF2-40B4-BE49-F238E27FC236}">
                <a16:creationId xmlns:a16="http://schemas.microsoft.com/office/drawing/2014/main" id="{2AB3F1B7-1FB3-418F-92B8-D820CA373A17}"/>
              </a:ext>
            </a:extLst>
          </p:cNvPr>
          <p:cNvPicPr>
            <a:picLocks noChangeAspect="1"/>
          </p:cNvPicPr>
          <p:nvPr/>
        </p:nvPicPr>
        <p:blipFill>
          <a:blip r:embed="rId12"/>
          <a:stretch>
            <a:fillRect/>
          </a:stretch>
        </p:blipFill>
        <p:spPr>
          <a:xfrm>
            <a:off x="8496747" y="2640682"/>
            <a:ext cx="2137562" cy="1450952"/>
          </a:xfrm>
          <a:prstGeom prst="rect">
            <a:avLst/>
          </a:prstGeom>
        </p:spPr>
      </p:pic>
      <p:pic>
        <p:nvPicPr>
          <p:cNvPr id="58" name="그림 57">
            <a:extLst>
              <a:ext uri="{FF2B5EF4-FFF2-40B4-BE49-F238E27FC236}">
                <a16:creationId xmlns:a16="http://schemas.microsoft.com/office/drawing/2014/main" id="{4636DBFB-AF79-41C0-A6E2-4B07C044C74D}"/>
              </a:ext>
            </a:extLst>
          </p:cNvPr>
          <p:cNvPicPr>
            <a:picLocks noChangeAspect="1"/>
          </p:cNvPicPr>
          <p:nvPr/>
        </p:nvPicPr>
        <p:blipFill>
          <a:blip r:embed="rId13"/>
          <a:stretch>
            <a:fillRect/>
          </a:stretch>
        </p:blipFill>
        <p:spPr>
          <a:xfrm>
            <a:off x="8557569" y="4351648"/>
            <a:ext cx="2076740" cy="1305107"/>
          </a:xfrm>
          <a:prstGeom prst="rect">
            <a:avLst/>
          </a:prstGeom>
        </p:spPr>
      </p:pic>
      <p:pic>
        <p:nvPicPr>
          <p:cNvPr id="50" name="그림 49">
            <a:extLst>
              <a:ext uri="{FF2B5EF4-FFF2-40B4-BE49-F238E27FC236}">
                <a16:creationId xmlns:a16="http://schemas.microsoft.com/office/drawing/2014/main" id="{0F7C2D3D-16DB-4EB7-A85A-2F9985250974}"/>
              </a:ext>
            </a:extLst>
          </p:cNvPr>
          <p:cNvPicPr>
            <a:picLocks noChangeAspect="1"/>
          </p:cNvPicPr>
          <p:nvPr/>
        </p:nvPicPr>
        <p:blipFill>
          <a:blip r:embed="rId14"/>
          <a:stretch>
            <a:fillRect/>
          </a:stretch>
        </p:blipFill>
        <p:spPr>
          <a:xfrm>
            <a:off x="261358" y="340201"/>
            <a:ext cx="11121162" cy="6340102"/>
          </a:xfrm>
          <a:prstGeom prst="rect">
            <a:avLst/>
          </a:prstGeom>
          <a:ln>
            <a:noFill/>
          </a:ln>
          <a:effectLst>
            <a:outerShdw blurRad="190500" algn="tl" rotWithShape="0">
              <a:srgbClr val="000000">
                <a:alpha val="70000"/>
              </a:srgbClr>
            </a:outerShdw>
          </a:effectLst>
        </p:spPr>
      </p:pic>
      <p:sp>
        <p:nvSpPr>
          <p:cNvPr id="51" name="TextBox 50">
            <a:extLst>
              <a:ext uri="{FF2B5EF4-FFF2-40B4-BE49-F238E27FC236}">
                <a16:creationId xmlns:a16="http://schemas.microsoft.com/office/drawing/2014/main" id="{0E7D14DA-A342-4CFA-BC34-8049DC1C29CF}"/>
              </a:ext>
            </a:extLst>
          </p:cNvPr>
          <p:cNvSpPr txBox="1"/>
          <p:nvPr/>
        </p:nvSpPr>
        <p:spPr>
          <a:xfrm>
            <a:off x="3033509" y="2703362"/>
            <a:ext cx="6038618" cy="1754326"/>
          </a:xfrm>
          <a:prstGeom prst="rect">
            <a:avLst/>
          </a:prstGeom>
          <a:solidFill>
            <a:srgbClr val="FFFF00"/>
          </a:solidFill>
        </p:spPr>
        <p:txBody>
          <a:bodyPr wrap="square">
            <a:spAutoFit/>
          </a:bodyPr>
          <a:lstStyle/>
          <a:p>
            <a:pPr marL="0" indent="0" algn="ctr" defTabSz="914400" rtl="0" eaLnBrk="1" latinLnBrk="1" hangingPunct="1">
              <a:lnSpc>
                <a:spcPct val="100000"/>
              </a:lnSpc>
              <a:spcBef>
                <a:spcPct val="0"/>
              </a:spcBef>
              <a:spcAft>
                <a:spcPts val="0"/>
              </a:spcAft>
              <a:buNone/>
              <a:defRPr/>
            </a:pPr>
            <a:r>
              <a:rPr kumimoji="0" lang="ko-KR" altLang="en-US" sz="6000" b="0" i="0" u="none" strike="noStrike" kern="1200" cap="none" spc="0" normalizeH="0" baseline="0" dirty="0" err="1">
                <a:solidFill>
                  <a:srgbClr val="FF0000"/>
                </a:solidFill>
                <a:latin typeface="a로케트"/>
                <a:ea typeface="a로케트"/>
              </a:rPr>
              <a:t>돈바스</a:t>
            </a:r>
            <a:r>
              <a:rPr kumimoji="0" lang="ko-KR" altLang="en-US" sz="6000" b="0" i="0" u="none" strike="noStrike" kern="1200" cap="none" spc="0" normalizeH="0" baseline="0" dirty="0">
                <a:solidFill>
                  <a:srgbClr val="FF0000"/>
                </a:solidFill>
                <a:latin typeface="a로케트"/>
                <a:ea typeface="a로케트"/>
              </a:rPr>
              <a:t> 전쟁 시작</a:t>
            </a:r>
            <a:endParaRPr kumimoji="0" lang="en-US" altLang="ko-KR" sz="6000" b="0" i="0" u="none" strike="noStrike" kern="1200" cap="none" spc="0" normalizeH="0" baseline="0" dirty="0">
              <a:solidFill>
                <a:srgbClr val="FF0000"/>
              </a:solidFill>
              <a:latin typeface="a로케트"/>
              <a:ea typeface="a로케트"/>
            </a:endParaRPr>
          </a:p>
          <a:p>
            <a:pPr algn="ctr">
              <a:spcBef>
                <a:spcPct val="0"/>
              </a:spcBef>
              <a:defRPr/>
            </a:pPr>
            <a:r>
              <a:rPr lang="en-US" altLang="ko-KR" sz="4800" dirty="0">
                <a:solidFill>
                  <a:srgbClr val="FF0000"/>
                </a:solidFill>
                <a:latin typeface="a로케트"/>
                <a:ea typeface="a로케트"/>
              </a:rPr>
              <a:t>Since 2014.04.06.</a:t>
            </a:r>
            <a:r>
              <a:rPr lang="ko-KR" altLang="en-US" sz="4800" dirty="0"/>
              <a:t> </a:t>
            </a:r>
            <a:endParaRPr lang="ko-KR" altLang="en-US" sz="4800" dirty="0">
              <a:solidFill>
                <a:srgbClr val="FF0000"/>
              </a:solidFill>
              <a:latin typeface="a로케트"/>
              <a:ea typeface="a로케트"/>
            </a:endParaRPr>
          </a:p>
        </p:txBody>
      </p:sp>
      <p:grpSp>
        <p:nvGrpSpPr>
          <p:cNvPr id="66" name="그룹 65">
            <a:extLst>
              <a:ext uri="{FF2B5EF4-FFF2-40B4-BE49-F238E27FC236}">
                <a16:creationId xmlns:a16="http://schemas.microsoft.com/office/drawing/2014/main" id="{817B1D21-DC26-4037-9B20-1617668052B5}"/>
              </a:ext>
            </a:extLst>
          </p:cNvPr>
          <p:cNvGrpSpPr/>
          <p:nvPr/>
        </p:nvGrpSpPr>
        <p:grpSpPr>
          <a:xfrm>
            <a:off x="0" y="11111"/>
            <a:ext cx="12192000" cy="7002198"/>
            <a:chOff x="-18131" y="7430"/>
            <a:chExt cx="12192000" cy="7002198"/>
          </a:xfrm>
        </p:grpSpPr>
        <p:sp>
          <p:nvSpPr>
            <p:cNvPr id="62" name="직사각형 61">
              <a:extLst>
                <a:ext uri="{FF2B5EF4-FFF2-40B4-BE49-F238E27FC236}">
                  <a16:creationId xmlns:a16="http://schemas.microsoft.com/office/drawing/2014/main" id="{73DCA62C-2D40-4C74-B84B-546EBEEC6915}"/>
                </a:ext>
              </a:extLst>
            </p:cNvPr>
            <p:cNvSpPr/>
            <p:nvPr/>
          </p:nvSpPr>
          <p:spPr>
            <a:xfrm>
              <a:off x="-18131" y="7430"/>
              <a:ext cx="12192000" cy="6858000"/>
            </a:xfrm>
            <a:prstGeom prst="rect">
              <a:avLst/>
            </a:prstGeom>
            <a:solidFill>
              <a:schemeClr val="dk1">
                <a:alpha val="80000"/>
              </a:schemeClr>
            </a:solidFill>
            <a:ln>
              <a:noFill/>
            </a:ln>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64" name="그림 63" descr="남자, 정장, 사람, 어두운이(가) 표시된 사진&#10;&#10;자동 생성된 설명">
              <a:extLst>
                <a:ext uri="{FF2B5EF4-FFF2-40B4-BE49-F238E27FC236}">
                  <a16:creationId xmlns:a16="http://schemas.microsoft.com/office/drawing/2014/main" id="{54887070-4892-4DA6-801B-4433EEE9B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3988" y="1706917"/>
              <a:ext cx="7426307" cy="5302711"/>
            </a:xfrm>
            <a:prstGeom prst="rect">
              <a:avLst/>
            </a:prstGeom>
          </p:spPr>
        </p:pic>
      </p:grpSp>
      <p:pic>
        <p:nvPicPr>
          <p:cNvPr id="60" name="그림 59">
            <a:extLst>
              <a:ext uri="{FF2B5EF4-FFF2-40B4-BE49-F238E27FC236}">
                <a16:creationId xmlns:a16="http://schemas.microsoft.com/office/drawing/2014/main" id="{23C69942-73AB-4F32-88FA-BA91DBABA398}"/>
              </a:ext>
            </a:extLst>
          </p:cNvPr>
          <p:cNvPicPr>
            <a:picLocks noChangeAspect="1"/>
          </p:cNvPicPr>
          <p:nvPr/>
        </p:nvPicPr>
        <p:blipFill>
          <a:blip r:embed="rId15"/>
          <a:stretch>
            <a:fillRect/>
          </a:stretch>
        </p:blipFill>
        <p:spPr>
          <a:xfrm>
            <a:off x="429886" y="749143"/>
            <a:ext cx="7191186" cy="50580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8" name="그림 67">
            <a:extLst>
              <a:ext uri="{FF2B5EF4-FFF2-40B4-BE49-F238E27FC236}">
                <a16:creationId xmlns:a16="http://schemas.microsoft.com/office/drawing/2014/main" id="{65CC7248-A7CF-427C-B59F-C0F78D48E807}"/>
              </a:ext>
            </a:extLst>
          </p:cNvPr>
          <p:cNvPicPr>
            <a:picLocks noChangeAspect="1"/>
          </p:cNvPicPr>
          <p:nvPr/>
        </p:nvPicPr>
        <p:blipFill>
          <a:blip r:embed="rId16"/>
          <a:stretch>
            <a:fillRect/>
          </a:stretch>
        </p:blipFill>
        <p:spPr>
          <a:xfrm>
            <a:off x="309763" y="2063089"/>
            <a:ext cx="7416805" cy="282989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down)">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500"/>
                                        <p:tgtEl>
                                          <p:spTgt spid="54"/>
                                        </p:tgtEl>
                                      </p:cBhvr>
                                    </p:animEffect>
                                  </p:childTnLst>
                                </p:cTn>
                              </p:par>
                              <p:par>
                                <p:cTn id="78" presetID="10" presetClass="entr" presetSubtype="0" fill="hold" nodeType="with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wipe(left)">
                                      <p:cBhvr>
                                        <p:cTn id="90" dur="500"/>
                                        <p:tgtEl>
                                          <p:spTgt spid="5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fade">
                                      <p:cBhvr>
                                        <p:cTn id="95" dur="500"/>
                                        <p:tgtEl>
                                          <p:spTgt spid="6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fade">
                                      <p:cBhvr>
                                        <p:cTn id="100" dur="500"/>
                                        <p:tgtEl>
                                          <p:spTgt spid="6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fade">
                                      <p:cBhvr>
                                        <p:cTn id="10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45" grpId="0" animBg="1"/>
      <p:bldP spid="48" grpId="0" animBg="1"/>
      <p:bldP spid="52" grpId="0" animBg="1"/>
      <p:bldP spid="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E849E-1736-4FCB-A0C4-E1164BCA44D7}"/>
              </a:ext>
            </a:extLst>
          </p:cNvPr>
          <p:cNvSpPr txBox="1"/>
          <p:nvPr/>
        </p:nvSpPr>
        <p:spPr>
          <a:xfrm>
            <a:off x="422671" y="261938"/>
            <a:ext cx="7646508" cy="1015663"/>
          </a:xfrm>
          <a:prstGeom prst="rect">
            <a:avLst/>
          </a:prstGeom>
        </p:spPr>
        <p:txBody>
          <a:bodyPr wrap="square">
            <a:spAutoFit/>
          </a:bodyPr>
          <a:lstStyle/>
          <a:p>
            <a:pPr>
              <a:defRPr/>
            </a:pPr>
            <a:r>
              <a:rPr lang="ko-KR" altLang="en-US" sz="6000" dirty="0">
                <a:solidFill>
                  <a:schemeClr val="bg1"/>
                </a:solidFill>
                <a:latin typeface="a로케트"/>
                <a:ea typeface="a로케트"/>
              </a:rPr>
              <a:t>그렇다면 러</a:t>
            </a:r>
            <a:r>
              <a:rPr lang="ko-KR" altLang="en-US" sz="6000" dirty="0">
                <a:solidFill>
                  <a:srgbClr val="FF0000"/>
                </a:solidFill>
                <a:latin typeface="a로케트"/>
                <a:ea typeface="a로케트"/>
              </a:rPr>
              <a:t>시</a:t>
            </a:r>
            <a:r>
              <a:rPr lang="ko-KR" altLang="en-US" sz="6000" dirty="0">
                <a:solidFill>
                  <a:srgbClr val="0070C0"/>
                </a:solidFill>
                <a:latin typeface="a로케트"/>
                <a:ea typeface="a로케트"/>
              </a:rPr>
              <a:t>아</a:t>
            </a:r>
            <a:r>
              <a:rPr lang="ko-KR" altLang="en-US" sz="6000" dirty="0">
                <a:solidFill>
                  <a:schemeClr val="bg1"/>
                </a:solidFill>
                <a:latin typeface="a로케트"/>
                <a:ea typeface="a로케트"/>
              </a:rPr>
              <a:t>는 왜</a:t>
            </a:r>
            <a:r>
              <a:rPr lang="en-US" altLang="ko-KR" sz="6000" dirty="0">
                <a:solidFill>
                  <a:schemeClr val="bg1"/>
                </a:solidFill>
                <a:latin typeface="a로케트"/>
                <a:ea typeface="a로케트"/>
              </a:rPr>
              <a:t>?</a:t>
            </a:r>
            <a:endParaRPr lang="ko-KR" altLang="en-US" sz="6000" dirty="0">
              <a:solidFill>
                <a:schemeClr val="bg1"/>
              </a:solidFill>
              <a:latin typeface="a로케트"/>
              <a:ea typeface="a로케트"/>
            </a:endParaRPr>
          </a:p>
        </p:txBody>
      </p:sp>
      <p:pic>
        <p:nvPicPr>
          <p:cNvPr id="6" name="그림 5" descr="남자, 정장, 사람, 어두운이(가) 표시된 사진&#10;&#10;자동 생성된 설명">
            <a:extLst>
              <a:ext uri="{FF2B5EF4-FFF2-40B4-BE49-F238E27FC236}">
                <a16:creationId xmlns:a16="http://schemas.microsoft.com/office/drawing/2014/main" id="{97A9937F-4034-4838-956F-594AC646C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871" y="1821041"/>
            <a:ext cx="7054129" cy="5036959"/>
          </a:xfrm>
          <a:prstGeom prst="rect">
            <a:avLst/>
          </a:prstGeom>
        </p:spPr>
      </p:pic>
      <p:grpSp>
        <p:nvGrpSpPr>
          <p:cNvPr id="16" name="그룹 15">
            <a:extLst>
              <a:ext uri="{FF2B5EF4-FFF2-40B4-BE49-F238E27FC236}">
                <a16:creationId xmlns:a16="http://schemas.microsoft.com/office/drawing/2014/main" id="{F5540724-E79B-47FB-BF8E-26C2A2D12580}"/>
              </a:ext>
            </a:extLst>
          </p:cNvPr>
          <p:cNvGrpSpPr/>
          <p:nvPr/>
        </p:nvGrpSpPr>
        <p:grpSpPr>
          <a:xfrm>
            <a:off x="556892" y="1887901"/>
            <a:ext cx="7646508" cy="4339408"/>
            <a:chOff x="556892" y="1887901"/>
            <a:chExt cx="7646508" cy="4339408"/>
          </a:xfrm>
        </p:grpSpPr>
        <p:pic>
          <p:nvPicPr>
            <p:cNvPr id="13" name="그림 12">
              <a:extLst>
                <a:ext uri="{FF2B5EF4-FFF2-40B4-BE49-F238E27FC236}">
                  <a16:creationId xmlns:a16="http://schemas.microsoft.com/office/drawing/2014/main" id="{0A56898A-ADBD-4C79-A349-44FCDB641A68}"/>
                </a:ext>
              </a:extLst>
            </p:cNvPr>
            <p:cNvPicPr>
              <a:picLocks noChangeAspect="1"/>
            </p:cNvPicPr>
            <p:nvPr/>
          </p:nvPicPr>
          <p:blipFill>
            <a:blip r:embed="rId3"/>
            <a:stretch>
              <a:fillRect/>
            </a:stretch>
          </p:blipFill>
          <p:spPr>
            <a:xfrm>
              <a:off x="556892" y="1887901"/>
              <a:ext cx="7646508" cy="4339408"/>
            </a:xfrm>
            <a:prstGeom prst="rect">
              <a:avLst/>
            </a:prstGeom>
          </p:spPr>
        </p:pic>
        <p:sp>
          <p:nvSpPr>
            <p:cNvPr id="14" name="TextBox 13">
              <a:extLst>
                <a:ext uri="{FF2B5EF4-FFF2-40B4-BE49-F238E27FC236}">
                  <a16:creationId xmlns:a16="http://schemas.microsoft.com/office/drawing/2014/main" id="{B1FE5A38-37C8-4604-AF53-F8E92CE4D639}"/>
                </a:ext>
              </a:extLst>
            </p:cNvPr>
            <p:cNvSpPr txBox="1"/>
            <p:nvPr/>
          </p:nvSpPr>
          <p:spPr>
            <a:xfrm>
              <a:off x="1588170" y="5432394"/>
              <a:ext cx="1828800" cy="707886"/>
            </a:xfrm>
            <a:prstGeom prst="rect">
              <a:avLst/>
            </a:prstGeom>
            <a:noFill/>
          </p:spPr>
          <p:txBody>
            <a:bodyPr wrap="square" rtlCol="0">
              <a:spAutoFit/>
            </a:bodyPr>
            <a:lstStyle/>
            <a:p>
              <a:r>
                <a:rPr lang="ko-KR" altLang="en-US" sz="4000" dirty="0">
                  <a:latin typeface="a로케트"/>
                  <a:ea typeface="a로케트"/>
                </a:rPr>
                <a:t>유럽</a:t>
              </a:r>
            </a:p>
          </p:txBody>
        </p:sp>
        <p:sp>
          <p:nvSpPr>
            <p:cNvPr id="15" name="TextBox 14">
              <a:extLst>
                <a:ext uri="{FF2B5EF4-FFF2-40B4-BE49-F238E27FC236}">
                  <a16:creationId xmlns:a16="http://schemas.microsoft.com/office/drawing/2014/main" id="{3D69A82D-5CAF-45AB-936B-9D1641E85C5D}"/>
                </a:ext>
              </a:extLst>
            </p:cNvPr>
            <p:cNvSpPr txBox="1"/>
            <p:nvPr/>
          </p:nvSpPr>
          <p:spPr>
            <a:xfrm>
              <a:off x="5137871" y="5432394"/>
              <a:ext cx="3064043" cy="707886"/>
            </a:xfrm>
            <a:prstGeom prst="rect">
              <a:avLst/>
            </a:prstGeom>
            <a:noFill/>
          </p:spPr>
          <p:txBody>
            <a:bodyPr wrap="square" rtlCol="0">
              <a:spAutoFit/>
            </a:bodyPr>
            <a:lstStyle/>
            <a:p>
              <a:r>
                <a:rPr lang="ko-KR" altLang="en-US" sz="4000" dirty="0">
                  <a:latin typeface="a로케트"/>
                  <a:ea typeface="a로케트"/>
                </a:rPr>
                <a:t>제정 러시아</a:t>
              </a:r>
            </a:p>
          </p:txBody>
        </p:sp>
      </p:grpSp>
      <p:pic>
        <p:nvPicPr>
          <p:cNvPr id="20" name="그림 19">
            <a:extLst>
              <a:ext uri="{FF2B5EF4-FFF2-40B4-BE49-F238E27FC236}">
                <a16:creationId xmlns:a16="http://schemas.microsoft.com/office/drawing/2014/main" id="{3BB18EE9-8F95-439E-8CC0-C92718BE58E0}"/>
              </a:ext>
            </a:extLst>
          </p:cNvPr>
          <p:cNvPicPr>
            <a:picLocks noChangeAspect="1"/>
          </p:cNvPicPr>
          <p:nvPr/>
        </p:nvPicPr>
        <p:blipFill>
          <a:blip r:embed="rId4"/>
          <a:stretch>
            <a:fillRect/>
          </a:stretch>
        </p:blipFill>
        <p:spPr>
          <a:xfrm>
            <a:off x="4380145" y="1887901"/>
            <a:ext cx="7814961" cy="4363353"/>
          </a:xfrm>
          <a:prstGeom prst="rect">
            <a:avLst/>
          </a:prstGeom>
        </p:spPr>
      </p:pic>
      <p:pic>
        <p:nvPicPr>
          <p:cNvPr id="22" name="그림 21" descr="텍스트이(가) 표시된 사진&#10;&#10;자동 생성된 설명">
            <a:extLst>
              <a:ext uri="{FF2B5EF4-FFF2-40B4-BE49-F238E27FC236}">
                <a16:creationId xmlns:a16="http://schemas.microsoft.com/office/drawing/2014/main" id="{C2000C9A-0B5B-47D7-A109-9472341B1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56" y="1429847"/>
            <a:ext cx="11901688" cy="5166215"/>
          </a:xfrm>
          <a:prstGeom prst="rect">
            <a:avLst/>
          </a:prstGeom>
        </p:spPr>
      </p:pic>
      <p:pic>
        <p:nvPicPr>
          <p:cNvPr id="26" name="그림 25" descr="실내, 어두운, 옅은이(가) 표시된 사진&#10;&#10;자동 생성된 설명">
            <a:extLst>
              <a:ext uri="{FF2B5EF4-FFF2-40B4-BE49-F238E27FC236}">
                <a16:creationId xmlns:a16="http://schemas.microsoft.com/office/drawing/2014/main" id="{C5B2490E-3DBE-449D-9628-B0AF7D7998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064" y="3215181"/>
            <a:ext cx="1389995" cy="1387215"/>
          </a:xfrm>
          <a:prstGeom prst="rect">
            <a:avLst/>
          </a:prstGeom>
        </p:spPr>
      </p:pic>
      <p:sp>
        <p:nvSpPr>
          <p:cNvPr id="27" name="타원 26">
            <a:extLst>
              <a:ext uri="{FF2B5EF4-FFF2-40B4-BE49-F238E27FC236}">
                <a16:creationId xmlns:a16="http://schemas.microsoft.com/office/drawing/2014/main" id="{4693A8AA-886A-42B0-A375-124BC80FC91C}"/>
              </a:ext>
            </a:extLst>
          </p:cNvPr>
          <p:cNvSpPr/>
          <p:nvPr/>
        </p:nvSpPr>
        <p:spPr>
          <a:xfrm>
            <a:off x="1588170" y="2871537"/>
            <a:ext cx="1572125" cy="195055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E849E-1736-4FCB-A0C4-E1164BCA44D7}"/>
              </a:ext>
            </a:extLst>
          </p:cNvPr>
          <p:cNvSpPr txBox="1"/>
          <p:nvPr/>
        </p:nvSpPr>
        <p:spPr>
          <a:xfrm>
            <a:off x="422671" y="261938"/>
            <a:ext cx="7646508" cy="1015663"/>
          </a:xfrm>
          <a:prstGeom prst="rect">
            <a:avLst/>
          </a:prstGeom>
        </p:spPr>
        <p:txBody>
          <a:bodyPr wrap="square">
            <a:spAutoFit/>
          </a:bodyPr>
          <a:lstStyle/>
          <a:p>
            <a:pPr>
              <a:defRPr/>
            </a:pPr>
            <a:r>
              <a:rPr lang="ko-KR" altLang="en-US" sz="6000" dirty="0">
                <a:solidFill>
                  <a:schemeClr val="bg1"/>
                </a:solidFill>
                <a:latin typeface="a로케트"/>
                <a:ea typeface="a로케트"/>
              </a:rPr>
              <a:t>그렇다면 러</a:t>
            </a:r>
            <a:r>
              <a:rPr lang="ko-KR" altLang="en-US" sz="6000" dirty="0">
                <a:solidFill>
                  <a:srgbClr val="FF0000"/>
                </a:solidFill>
                <a:latin typeface="a로케트"/>
                <a:ea typeface="a로케트"/>
              </a:rPr>
              <a:t>시</a:t>
            </a:r>
            <a:r>
              <a:rPr lang="ko-KR" altLang="en-US" sz="6000" dirty="0">
                <a:solidFill>
                  <a:srgbClr val="0070C0"/>
                </a:solidFill>
                <a:latin typeface="a로케트"/>
                <a:ea typeface="a로케트"/>
              </a:rPr>
              <a:t>아</a:t>
            </a:r>
            <a:r>
              <a:rPr lang="ko-KR" altLang="en-US" sz="6000" dirty="0">
                <a:solidFill>
                  <a:schemeClr val="bg1"/>
                </a:solidFill>
                <a:latin typeface="a로케트"/>
                <a:ea typeface="a로케트"/>
              </a:rPr>
              <a:t>는 왜</a:t>
            </a:r>
            <a:r>
              <a:rPr lang="en-US" altLang="ko-KR" sz="6000" dirty="0">
                <a:solidFill>
                  <a:schemeClr val="bg1"/>
                </a:solidFill>
                <a:latin typeface="a로케트"/>
                <a:ea typeface="a로케트"/>
              </a:rPr>
              <a:t>?</a:t>
            </a:r>
            <a:endParaRPr lang="ko-KR" altLang="en-US" sz="6000" dirty="0">
              <a:solidFill>
                <a:schemeClr val="bg1"/>
              </a:solidFill>
              <a:latin typeface="a로케트"/>
              <a:ea typeface="a로케트"/>
            </a:endParaRPr>
          </a:p>
        </p:txBody>
      </p:sp>
      <p:pic>
        <p:nvPicPr>
          <p:cNvPr id="29" name="그림 28">
            <a:extLst>
              <a:ext uri="{FF2B5EF4-FFF2-40B4-BE49-F238E27FC236}">
                <a16:creationId xmlns:a16="http://schemas.microsoft.com/office/drawing/2014/main" id="{5736EF18-93EC-49BD-BBB9-5C5F530DDF23}"/>
              </a:ext>
            </a:extLst>
          </p:cNvPr>
          <p:cNvPicPr>
            <a:picLocks noChangeAspect="1"/>
          </p:cNvPicPr>
          <p:nvPr/>
        </p:nvPicPr>
        <p:blipFill>
          <a:blip r:embed="rId2"/>
          <a:stretch>
            <a:fillRect/>
          </a:stretch>
        </p:blipFill>
        <p:spPr>
          <a:xfrm>
            <a:off x="8069179" y="1560022"/>
            <a:ext cx="3315139" cy="5049197"/>
          </a:xfrm>
          <a:prstGeom prst="rect">
            <a:avLst/>
          </a:prstGeom>
        </p:spPr>
      </p:pic>
      <p:sp>
        <p:nvSpPr>
          <p:cNvPr id="17" name="TextBox 16">
            <a:extLst>
              <a:ext uri="{FF2B5EF4-FFF2-40B4-BE49-F238E27FC236}">
                <a16:creationId xmlns:a16="http://schemas.microsoft.com/office/drawing/2014/main" id="{86627391-54FB-405D-8677-A0EDBDBFC0A6}"/>
              </a:ext>
            </a:extLst>
          </p:cNvPr>
          <p:cNvSpPr txBox="1"/>
          <p:nvPr/>
        </p:nvSpPr>
        <p:spPr>
          <a:xfrm>
            <a:off x="422671" y="1560022"/>
            <a:ext cx="6543877" cy="707886"/>
          </a:xfrm>
          <a:prstGeom prst="rect">
            <a:avLst/>
          </a:prstGeom>
        </p:spPr>
        <p:txBody>
          <a:bodyPr wrap="square">
            <a:spAutoFit/>
          </a:bodyPr>
          <a:lstStyle/>
          <a:p>
            <a:pPr>
              <a:defRPr/>
            </a:pPr>
            <a:r>
              <a:rPr lang="en-US" altLang="ko-KR" sz="4000" dirty="0">
                <a:solidFill>
                  <a:schemeClr val="bg1"/>
                </a:solidFill>
                <a:latin typeface="a로케트"/>
                <a:ea typeface="a로케트"/>
              </a:rPr>
              <a:t>2</a:t>
            </a:r>
            <a:r>
              <a:rPr lang="ko-KR" altLang="en-US" sz="4000" dirty="0">
                <a:solidFill>
                  <a:schemeClr val="bg1"/>
                </a:solidFill>
                <a:latin typeface="a로케트"/>
                <a:ea typeface="a로케트"/>
              </a:rPr>
              <a:t>차대전 후 공산국가 증가</a:t>
            </a:r>
          </a:p>
        </p:txBody>
      </p:sp>
      <p:sp>
        <p:nvSpPr>
          <p:cNvPr id="18" name="TextBox 17">
            <a:extLst>
              <a:ext uri="{FF2B5EF4-FFF2-40B4-BE49-F238E27FC236}">
                <a16:creationId xmlns:a16="http://schemas.microsoft.com/office/drawing/2014/main" id="{599469E0-E2B4-46BF-B24D-A04ADF131C0D}"/>
              </a:ext>
            </a:extLst>
          </p:cNvPr>
          <p:cNvSpPr txBox="1"/>
          <p:nvPr/>
        </p:nvSpPr>
        <p:spPr>
          <a:xfrm>
            <a:off x="354228" y="2544142"/>
            <a:ext cx="6543877" cy="707886"/>
          </a:xfrm>
          <a:prstGeom prst="rect">
            <a:avLst/>
          </a:prstGeom>
        </p:spPr>
        <p:txBody>
          <a:bodyPr wrap="square">
            <a:spAutoFit/>
          </a:bodyPr>
          <a:lstStyle/>
          <a:p>
            <a:pPr>
              <a:defRPr/>
            </a:pPr>
            <a:r>
              <a:rPr lang="ko-KR" altLang="en-US" sz="4000" dirty="0">
                <a:solidFill>
                  <a:srgbClr val="00B0F0"/>
                </a:solidFill>
                <a:latin typeface="a로케트"/>
                <a:ea typeface="a로케트"/>
              </a:rPr>
              <a:t>미국</a:t>
            </a:r>
            <a:r>
              <a:rPr lang="ko-KR" altLang="en-US" sz="4000" dirty="0">
                <a:solidFill>
                  <a:schemeClr val="bg1"/>
                </a:solidFill>
                <a:latin typeface="a로케트"/>
                <a:ea typeface="a로케트"/>
              </a:rPr>
              <a:t>의 위기로 등장한 조직</a:t>
            </a:r>
          </a:p>
        </p:txBody>
      </p:sp>
      <p:sp>
        <p:nvSpPr>
          <p:cNvPr id="19" name="TextBox 18">
            <a:extLst>
              <a:ext uri="{FF2B5EF4-FFF2-40B4-BE49-F238E27FC236}">
                <a16:creationId xmlns:a16="http://schemas.microsoft.com/office/drawing/2014/main" id="{2CF3B6AD-7C33-4632-A6B1-07185E76AB1E}"/>
              </a:ext>
            </a:extLst>
          </p:cNvPr>
          <p:cNvSpPr txBox="1"/>
          <p:nvPr/>
        </p:nvSpPr>
        <p:spPr>
          <a:xfrm>
            <a:off x="354225" y="3214506"/>
            <a:ext cx="6543877" cy="1323439"/>
          </a:xfrm>
          <a:prstGeom prst="rect">
            <a:avLst/>
          </a:prstGeom>
        </p:spPr>
        <p:txBody>
          <a:bodyPr wrap="square">
            <a:spAutoFit/>
          </a:bodyPr>
          <a:lstStyle/>
          <a:p>
            <a:pPr>
              <a:defRPr/>
            </a:pPr>
            <a:r>
              <a:rPr lang="ko-KR" altLang="en-US" sz="4000" dirty="0">
                <a:solidFill>
                  <a:schemeClr val="bg1"/>
                </a:solidFill>
                <a:latin typeface="a로케트"/>
                <a:ea typeface="a로케트"/>
              </a:rPr>
              <a:t>북대서양조약기구</a:t>
            </a:r>
            <a:endParaRPr lang="en-US" altLang="ko-KR" sz="4000" dirty="0">
              <a:solidFill>
                <a:schemeClr val="bg1"/>
              </a:solidFill>
              <a:latin typeface="a로케트"/>
              <a:ea typeface="a로케트"/>
            </a:endParaRPr>
          </a:p>
          <a:p>
            <a:pPr>
              <a:defRPr/>
            </a:pPr>
            <a:r>
              <a:rPr lang="en-US" altLang="ko-KR" sz="3600" dirty="0">
                <a:solidFill>
                  <a:srgbClr val="FFFF00"/>
                </a:solidFill>
                <a:latin typeface="a로케트"/>
                <a:ea typeface="a로케트"/>
              </a:rPr>
              <a:t>N</a:t>
            </a:r>
            <a:r>
              <a:rPr lang="en-US" altLang="ko-KR" sz="2000" dirty="0">
                <a:solidFill>
                  <a:schemeClr val="bg1"/>
                </a:solidFill>
                <a:latin typeface="a로케트"/>
                <a:ea typeface="a로케트"/>
              </a:rPr>
              <a:t>orth </a:t>
            </a:r>
            <a:r>
              <a:rPr lang="en-US" altLang="ko-KR" sz="4000" dirty="0">
                <a:solidFill>
                  <a:srgbClr val="FFFF00"/>
                </a:solidFill>
                <a:latin typeface="a로케트"/>
                <a:ea typeface="a로케트"/>
              </a:rPr>
              <a:t>A</a:t>
            </a:r>
            <a:r>
              <a:rPr lang="en-US" altLang="ko-KR" sz="2000" dirty="0">
                <a:solidFill>
                  <a:schemeClr val="bg1"/>
                </a:solidFill>
                <a:latin typeface="a로케트"/>
                <a:ea typeface="a로케트"/>
              </a:rPr>
              <a:t>tlantic </a:t>
            </a:r>
            <a:r>
              <a:rPr lang="en-US" altLang="ko-KR" sz="4000" dirty="0">
                <a:solidFill>
                  <a:srgbClr val="FFFF00"/>
                </a:solidFill>
                <a:latin typeface="a로케트"/>
                <a:ea typeface="a로케트"/>
              </a:rPr>
              <a:t>T</a:t>
            </a:r>
            <a:r>
              <a:rPr lang="en-US" altLang="ko-KR" sz="2000" dirty="0">
                <a:solidFill>
                  <a:schemeClr val="bg1"/>
                </a:solidFill>
                <a:latin typeface="a로케트"/>
                <a:ea typeface="a로케트"/>
              </a:rPr>
              <a:t>reaty </a:t>
            </a:r>
            <a:r>
              <a:rPr lang="en-US" altLang="ko-KR" sz="4000" dirty="0">
                <a:solidFill>
                  <a:srgbClr val="FFFF00"/>
                </a:solidFill>
                <a:latin typeface="a로케트"/>
                <a:ea typeface="a로케트"/>
              </a:rPr>
              <a:t>O</a:t>
            </a:r>
            <a:r>
              <a:rPr lang="en-US" altLang="ko-KR" sz="2000" dirty="0">
                <a:solidFill>
                  <a:schemeClr val="bg1"/>
                </a:solidFill>
                <a:latin typeface="a로케트"/>
                <a:ea typeface="a로케트"/>
              </a:rPr>
              <a:t>rganization</a:t>
            </a:r>
          </a:p>
        </p:txBody>
      </p:sp>
      <p:sp>
        <p:nvSpPr>
          <p:cNvPr id="21" name="TextBox 20">
            <a:extLst>
              <a:ext uri="{FF2B5EF4-FFF2-40B4-BE49-F238E27FC236}">
                <a16:creationId xmlns:a16="http://schemas.microsoft.com/office/drawing/2014/main" id="{F54542A9-1D16-4FCB-8513-85DB379FB5E5}"/>
              </a:ext>
            </a:extLst>
          </p:cNvPr>
          <p:cNvSpPr txBox="1"/>
          <p:nvPr/>
        </p:nvSpPr>
        <p:spPr>
          <a:xfrm>
            <a:off x="354227" y="4789383"/>
            <a:ext cx="6543877" cy="707886"/>
          </a:xfrm>
          <a:prstGeom prst="rect">
            <a:avLst/>
          </a:prstGeom>
        </p:spPr>
        <p:txBody>
          <a:bodyPr wrap="square">
            <a:spAutoFit/>
          </a:bodyPr>
          <a:lstStyle/>
          <a:p>
            <a:pPr>
              <a:defRPr/>
            </a:pPr>
            <a:r>
              <a:rPr lang="ko-KR" altLang="en-US" sz="4000" dirty="0">
                <a:solidFill>
                  <a:srgbClr val="FFC000"/>
                </a:solidFill>
                <a:latin typeface="a로케트"/>
                <a:ea typeface="a로케트"/>
              </a:rPr>
              <a:t>소련</a:t>
            </a:r>
            <a:r>
              <a:rPr lang="ko-KR" altLang="en-US" sz="4000" dirty="0">
                <a:solidFill>
                  <a:schemeClr val="bg1"/>
                </a:solidFill>
                <a:latin typeface="a로케트"/>
                <a:ea typeface="a로케트"/>
              </a:rPr>
              <a:t>의 맞대응 조직</a:t>
            </a:r>
            <a:endParaRPr lang="en-US" altLang="ko-KR" sz="2000" dirty="0">
              <a:solidFill>
                <a:schemeClr val="bg1"/>
              </a:solidFill>
              <a:latin typeface="a로케트"/>
              <a:ea typeface="a로케트"/>
            </a:endParaRPr>
          </a:p>
        </p:txBody>
      </p:sp>
      <p:sp>
        <p:nvSpPr>
          <p:cNvPr id="23" name="TextBox 22">
            <a:extLst>
              <a:ext uri="{FF2B5EF4-FFF2-40B4-BE49-F238E27FC236}">
                <a16:creationId xmlns:a16="http://schemas.microsoft.com/office/drawing/2014/main" id="{5EC413FA-50E2-4200-B053-F82BD52D960B}"/>
              </a:ext>
            </a:extLst>
          </p:cNvPr>
          <p:cNvSpPr txBox="1"/>
          <p:nvPr/>
        </p:nvSpPr>
        <p:spPr>
          <a:xfrm>
            <a:off x="354226" y="5441936"/>
            <a:ext cx="6543877" cy="1323439"/>
          </a:xfrm>
          <a:prstGeom prst="rect">
            <a:avLst/>
          </a:prstGeom>
        </p:spPr>
        <p:txBody>
          <a:bodyPr wrap="square">
            <a:spAutoFit/>
          </a:bodyPr>
          <a:lstStyle/>
          <a:p>
            <a:pPr>
              <a:defRPr/>
            </a:pPr>
            <a:r>
              <a:rPr lang="ko-KR" altLang="en-US" sz="4000" dirty="0">
                <a:solidFill>
                  <a:schemeClr val="bg1"/>
                </a:solidFill>
                <a:latin typeface="a로케트"/>
                <a:ea typeface="a로케트"/>
              </a:rPr>
              <a:t>바르샤바조약기구</a:t>
            </a:r>
            <a:endParaRPr lang="en-US" altLang="ko-KR" sz="4000" dirty="0">
              <a:solidFill>
                <a:schemeClr val="bg1"/>
              </a:solidFill>
              <a:latin typeface="a로케트"/>
              <a:ea typeface="a로케트"/>
            </a:endParaRPr>
          </a:p>
          <a:p>
            <a:r>
              <a:rPr lang="en-US" altLang="ko-KR" sz="4000" dirty="0">
                <a:solidFill>
                  <a:srgbClr val="FFFF00"/>
                </a:solidFill>
                <a:latin typeface="a로케트"/>
                <a:ea typeface="a로케트"/>
              </a:rPr>
              <a:t>W</a:t>
            </a:r>
            <a:r>
              <a:rPr lang="en-US" altLang="ko-KR" sz="2000" dirty="0">
                <a:solidFill>
                  <a:schemeClr val="bg1"/>
                </a:solidFill>
                <a:latin typeface="a로케트"/>
                <a:ea typeface="a로케트"/>
              </a:rPr>
              <a:t>arsaw </a:t>
            </a:r>
            <a:r>
              <a:rPr lang="en-US" altLang="ko-KR" sz="4000" dirty="0">
                <a:solidFill>
                  <a:srgbClr val="FFFF00"/>
                </a:solidFill>
                <a:latin typeface="a로케트"/>
                <a:ea typeface="a로케트"/>
              </a:rPr>
              <a:t>T</a:t>
            </a:r>
            <a:r>
              <a:rPr lang="en-US" altLang="ko-KR" sz="2000" dirty="0">
                <a:solidFill>
                  <a:schemeClr val="bg1"/>
                </a:solidFill>
                <a:latin typeface="a로케트"/>
                <a:ea typeface="a로케트"/>
              </a:rPr>
              <a:t>reaty </a:t>
            </a:r>
            <a:r>
              <a:rPr lang="en-US" altLang="ko-KR" sz="4000" dirty="0">
                <a:solidFill>
                  <a:srgbClr val="FFFF00"/>
                </a:solidFill>
                <a:latin typeface="a로케트"/>
                <a:ea typeface="a로케트"/>
              </a:rPr>
              <a:t>O</a:t>
            </a:r>
            <a:r>
              <a:rPr lang="en-US" altLang="ko-KR" sz="2000" dirty="0">
                <a:solidFill>
                  <a:schemeClr val="bg1"/>
                </a:solidFill>
                <a:latin typeface="a로케트"/>
                <a:ea typeface="a로케트"/>
              </a:rPr>
              <a:t>rganization</a:t>
            </a:r>
          </a:p>
        </p:txBody>
      </p:sp>
      <p:pic>
        <p:nvPicPr>
          <p:cNvPr id="3" name="그림 2">
            <a:extLst>
              <a:ext uri="{FF2B5EF4-FFF2-40B4-BE49-F238E27FC236}">
                <a16:creationId xmlns:a16="http://schemas.microsoft.com/office/drawing/2014/main" id="{381A8FD6-9588-4465-8C20-AE05939DA562}"/>
              </a:ext>
            </a:extLst>
          </p:cNvPr>
          <p:cNvPicPr>
            <a:picLocks noChangeAspect="1"/>
          </p:cNvPicPr>
          <p:nvPr/>
        </p:nvPicPr>
        <p:blipFill>
          <a:blip r:embed="rId3">
            <a:alphaModFix amt="70000"/>
          </a:blip>
          <a:stretch>
            <a:fillRect/>
          </a:stretch>
        </p:blipFill>
        <p:spPr>
          <a:xfrm>
            <a:off x="0" y="0"/>
            <a:ext cx="13079479" cy="6858000"/>
          </a:xfrm>
          <a:prstGeom prst="rect">
            <a:avLst/>
          </a:prstGeom>
          <a:solidFill>
            <a:schemeClr val="tx1"/>
          </a:solidFill>
        </p:spPr>
      </p:pic>
      <p:sp>
        <p:nvSpPr>
          <p:cNvPr id="32" name="TextBox 31">
            <a:extLst>
              <a:ext uri="{FF2B5EF4-FFF2-40B4-BE49-F238E27FC236}">
                <a16:creationId xmlns:a16="http://schemas.microsoft.com/office/drawing/2014/main" id="{97D4D36D-B5FE-4659-B29C-3BB5D493F530}"/>
              </a:ext>
            </a:extLst>
          </p:cNvPr>
          <p:cNvSpPr txBox="1"/>
          <p:nvPr/>
        </p:nvSpPr>
        <p:spPr>
          <a:xfrm>
            <a:off x="422671" y="297107"/>
            <a:ext cx="6893570" cy="707886"/>
          </a:xfrm>
          <a:prstGeom prst="rect">
            <a:avLst/>
          </a:prstGeom>
        </p:spPr>
        <p:txBody>
          <a:bodyPr wrap="square">
            <a:spAutoFit/>
          </a:bodyPr>
          <a:lstStyle/>
          <a:p>
            <a:pPr>
              <a:defRPr/>
            </a:pPr>
            <a:r>
              <a:rPr lang="ko-KR" altLang="en-US" sz="4000" dirty="0">
                <a:solidFill>
                  <a:srgbClr val="FFFF00"/>
                </a:solidFill>
                <a:latin typeface="a로케트"/>
                <a:ea typeface="a로케트"/>
              </a:rPr>
              <a:t>소</a:t>
            </a:r>
            <a:r>
              <a:rPr lang="ko-KR" altLang="en-US" sz="2800" dirty="0">
                <a:solidFill>
                  <a:schemeClr val="bg1"/>
                </a:solidFill>
                <a:latin typeface="a로케트"/>
                <a:ea typeface="a로케트"/>
              </a:rPr>
              <a:t>비에트</a:t>
            </a:r>
            <a:r>
              <a:rPr lang="ko-KR" altLang="en-US" sz="4000" dirty="0">
                <a:solidFill>
                  <a:schemeClr val="bg1"/>
                </a:solidFill>
                <a:latin typeface="a로케트"/>
                <a:ea typeface="a로케트"/>
              </a:rPr>
              <a:t> </a:t>
            </a:r>
            <a:r>
              <a:rPr lang="ko-KR" altLang="en-US" sz="4000" dirty="0">
                <a:solidFill>
                  <a:srgbClr val="FFFF00"/>
                </a:solidFill>
                <a:latin typeface="a로케트"/>
                <a:ea typeface="a로케트"/>
              </a:rPr>
              <a:t>연</a:t>
            </a:r>
            <a:r>
              <a:rPr lang="ko-KR" altLang="en-US" sz="2800" dirty="0">
                <a:solidFill>
                  <a:schemeClr val="bg1"/>
                </a:solidFill>
                <a:latin typeface="a로케트"/>
                <a:ea typeface="a로케트"/>
              </a:rPr>
              <a:t>방</a:t>
            </a:r>
            <a:r>
              <a:rPr lang="en-US" altLang="ko-KR" sz="4000" dirty="0">
                <a:solidFill>
                  <a:schemeClr val="bg1"/>
                </a:solidFill>
                <a:latin typeface="a로케트"/>
                <a:ea typeface="a로케트"/>
              </a:rPr>
              <a:t>USSR </a:t>
            </a:r>
            <a:r>
              <a:rPr lang="ko-KR" altLang="en-US" sz="4000" dirty="0">
                <a:solidFill>
                  <a:schemeClr val="bg1"/>
                </a:solidFill>
                <a:latin typeface="a로케트"/>
                <a:ea typeface="a로케트"/>
              </a:rPr>
              <a:t>해체 </a:t>
            </a:r>
          </a:p>
        </p:txBody>
      </p:sp>
      <p:pic>
        <p:nvPicPr>
          <p:cNvPr id="7" name="그림 6" descr="지도이(가) 표시된 사진&#10;&#10;자동 생성된 설명">
            <a:extLst>
              <a:ext uri="{FF2B5EF4-FFF2-40B4-BE49-F238E27FC236}">
                <a16:creationId xmlns:a16="http://schemas.microsoft.com/office/drawing/2014/main" id="{97875578-40A3-4887-8529-6D5F7E067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447" y="1222189"/>
            <a:ext cx="7646508" cy="5233079"/>
          </a:xfrm>
          <a:prstGeom prst="rect">
            <a:avLst/>
          </a:prstGeom>
        </p:spPr>
      </p:pic>
      <p:sp>
        <p:nvSpPr>
          <p:cNvPr id="33" name="TextBox 32">
            <a:extLst>
              <a:ext uri="{FF2B5EF4-FFF2-40B4-BE49-F238E27FC236}">
                <a16:creationId xmlns:a16="http://schemas.microsoft.com/office/drawing/2014/main" id="{486D4236-EC3A-4C8B-894D-FE1C534F3D33}"/>
              </a:ext>
            </a:extLst>
          </p:cNvPr>
          <p:cNvSpPr txBox="1"/>
          <p:nvPr/>
        </p:nvSpPr>
        <p:spPr>
          <a:xfrm>
            <a:off x="422671" y="1635596"/>
            <a:ext cx="3061773" cy="646331"/>
          </a:xfrm>
          <a:prstGeom prst="rect">
            <a:avLst/>
          </a:prstGeom>
        </p:spPr>
        <p:txBody>
          <a:bodyPr wrap="square">
            <a:spAutoFit/>
          </a:bodyPr>
          <a:lstStyle/>
          <a:p>
            <a:pPr>
              <a:defRPr/>
            </a:pPr>
            <a:r>
              <a:rPr lang="ko-KR" altLang="en-US" sz="3600" dirty="0">
                <a:solidFill>
                  <a:srgbClr val="FFC000"/>
                </a:solidFill>
                <a:latin typeface="a로케트"/>
                <a:ea typeface="a로케트"/>
              </a:rPr>
              <a:t>위성국</a:t>
            </a:r>
            <a:r>
              <a:rPr lang="ko-KR" altLang="en-US" sz="3600" dirty="0">
                <a:solidFill>
                  <a:schemeClr val="bg1"/>
                </a:solidFill>
                <a:latin typeface="a로케트"/>
                <a:ea typeface="a로케트"/>
              </a:rPr>
              <a:t> 독립</a:t>
            </a:r>
          </a:p>
        </p:txBody>
      </p:sp>
      <p:sp>
        <p:nvSpPr>
          <p:cNvPr id="34" name="TextBox 33">
            <a:extLst>
              <a:ext uri="{FF2B5EF4-FFF2-40B4-BE49-F238E27FC236}">
                <a16:creationId xmlns:a16="http://schemas.microsoft.com/office/drawing/2014/main" id="{86DBE96E-87B4-45FD-BE0B-120600663025}"/>
              </a:ext>
            </a:extLst>
          </p:cNvPr>
          <p:cNvSpPr txBox="1"/>
          <p:nvPr/>
        </p:nvSpPr>
        <p:spPr>
          <a:xfrm>
            <a:off x="422671" y="2507355"/>
            <a:ext cx="3061773" cy="646331"/>
          </a:xfrm>
          <a:prstGeom prst="rect">
            <a:avLst/>
          </a:prstGeom>
        </p:spPr>
        <p:txBody>
          <a:bodyPr wrap="square">
            <a:spAutoFit/>
          </a:bodyPr>
          <a:lstStyle/>
          <a:p>
            <a:pPr>
              <a:defRPr/>
            </a:pPr>
            <a:r>
              <a:rPr lang="ko-KR" altLang="en-US" sz="3600" dirty="0">
                <a:solidFill>
                  <a:schemeClr val="bg1"/>
                </a:solidFill>
                <a:latin typeface="a로케트"/>
                <a:ea typeface="a로케트"/>
              </a:rPr>
              <a:t>방파제 삭제</a:t>
            </a:r>
          </a:p>
        </p:txBody>
      </p:sp>
      <p:sp>
        <p:nvSpPr>
          <p:cNvPr id="35" name="TextBox 34">
            <a:extLst>
              <a:ext uri="{FF2B5EF4-FFF2-40B4-BE49-F238E27FC236}">
                <a16:creationId xmlns:a16="http://schemas.microsoft.com/office/drawing/2014/main" id="{80989745-77C2-4797-AB0B-12B9D9C00A06}"/>
              </a:ext>
            </a:extLst>
          </p:cNvPr>
          <p:cNvSpPr txBox="1"/>
          <p:nvPr/>
        </p:nvSpPr>
        <p:spPr>
          <a:xfrm>
            <a:off x="422670" y="3515564"/>
            <a:ext cx="4591008" cy="646331"/>
          </a:xfrm>
          <a:prstGeom prst="rect">
            <a:avLst/>
          </a:prstGeom>
        </p:spPr>
        <p:txBody>
          <a:bodyPr wrap="square">
            <a:spAutoFit/>
          </a:bodyPr>
          <a:lstStyle/>
          <a:p>
            <a:pPr>
              <a:defRPr/>
            </a:pPr>
            <a:r>
              <a:rPr lang="ko-KR" altLang="en-US" sz="3600" dirty="0">
                <a:solidFill>
                  <a:srgbClr val="FFC000"/>
                </a:solidFill>
                <a:latin typeface="a로케트"/>
                <a:ea typeface="a로케트"/>
              </a:rPr>
              <a:t>동유럽</a:t>
            </a:r>
            <a:r>
              <a:rPr lang="ko-KR" altLang="en-US" sz="3600" dirty="0">
                <a:solidFill>
                  <a:schemeClr val="bg1"/>
                </a:solidFill>
                <a:latin typeface="a로케트"/>
                <a:ea typeface="a로케트"/>
              </a:rPr>
              <a:t> </a:t>
            </a:r>
            <a:r>
              <a:rPr lang="en-US" altLang="ko-KR" sz="3600" dirty="0">
                <a:solidFill>
                  <a:schemeClr val="bg1"/>
                </a:solidFill>
                <a:latin typeface="a로케트"/>
                <a:ea typeface="a로케트"/>
              </a:rPr>
              <a:t>NATO </a:t>
            </a:r>
            <a:r>
              <a:rPr lang="ko-KR" altLang="en-US" sz="3600" dirty="0">
                <a:solidFill>
                  <a:schemeClr val="bg1"/>
                </a:solidFill>
                <a:latin typeface="a로케트"/>
                <a:ea typeface="a로케트"/>
              </a:rPr>
              <a:t>가입</a:t>
            </a:r>
          </a:p>
        </p:txBody>
      </p:sp>
      <p:sp>
        <p:nvSpPr>
          <p:cNvPr id="36" name="TextBox 35">
            <a:extLst>
              <a:ext uri="{FF2B5EF4-FFF2-40B4-BE49-F238E27FC236}">
                <a16:creationId xmlns:a16="http://schemas.microsoft.com/office/drawing/2014/main" id="{E2B68B01-261A-43D3-91A3-2A08165DA07A}"/>
              </a:ext>
            </a:extLst>
          </p:cNvPr>
          <p:cNvSpPr txBox="1"/>
          <p:nvPr/>
        </p:nvSpPr>
        <p:spPr>
          <a:xfrm>
            <a:off x="403843" y="4424343"/>
            <a:ext cx="3892720" cy="646331"/>
          </a:xfrm>
          <a:prstGeom prst="rect">
            <a:avLst/>
          </a:prstGeom>
        </p:spPr>
        <p:txBody>
          <a:bodyPr wrap="square">
            <a:spAutoFit/>
          </a:bodyPr>
          <a:lstStyle/>
          <a:p>
            <a:pPr>
              <a:defRPr/>
            </a:pPr>
            <a:r>
              <a:rPr lang="ko-KR" altLang="en-US" sz="3600" dirty="0">
                <a:solidFill>
                  <a:schemeClr val="bg1"/>
                </a:solidFill>
                <a:latin typeface="a로케트"/>
                <a:ea typeface="a로케트"/>
              </a:rPr>
              <a:t>러시아 본토 위협</a:t>
            </a:r>
          </a:p>
        </p:txBody>
      </p:sp>
      <p:pic>
        <p:nvPicPr>
          <p:cNvPr id="9" name="그림 8">
            <a:extLst>
              <a:ext uri="{FF2B5EF4-FFF2-40B4-BE49-F238E27FC236}">
                <a16:creationId xmlns:a16="http://schemas.microsoft.com/office/drawing/2014/main" id="{890D05B5-3B99-4467-803F-9089A6B7AB5E}"/>
              </a:ext>
            </a:extLst>
          </p:cNvPr>
          <p:cNvPicPr>
            <a:picLocks noChangeAspect="1"/>
          </p:cNvPicPr>
          <p:nvPr/>
        </p:nvPicPr>
        <p:blipFill>
          <a:blip r:embed="rId5"/>
          <a:stretch>
            <a:fillRect/>
          </a:stretch>
        </p:blipFill>
        <p:spPr>
          <a:xfrm>
            <a:off x="4394447" y="-2901"/>
            <a:ext cx="7820485" cy="7036930"/>
          </a:xfrm>
          <a:prstGeom prst="rect">
            <a:avLst/>
          </a:prstGeom>
        </p:spPr>
      </p:pic>
      <p:sp>
        <p:nvSpPr>
          <p:cNvPr id="10" name="타원 9">
            <a:extLst>
              <a:ext uri="{FF2B5EF4-FFF2-40B4-BE49-F238E27FC236}">
                <a16:creationId xmlns:a16="http://schemas.microsoft.com/office/drawing/2014/main" id="{9B8D6F38-F82D-431D-9DF5-2A7FFEB0BBA1}"/>
              </a:ext>
            </a:extLst>
          </p:cNvPr>
          <p:cNvSpPr/>
          <p:nvPr/>
        </p:nvSpPr>
        <p:spPr>
          <a:xfrm>
            <a:off x="9015663" y="3153686"/>
            <a:ext cx="2085474" cy="22882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0" name="그룹 39">
            <a:extLst>
              <a:ext uri="{FF2B5EF4-FFF2-40B4-BE49-F238E27FC236}">
                <a16:creationId xmlns:a16="http://schemas.microsoft.com/office/drawing/2014/main" id="{65C18A86-C9A9-4D99-BA14-12DB9E23BC51}"/>
              </a:ext>
            </a:extLst>
          </p:cNvPr>
          <p:cNvGrpSpPr/>
          <p:nvPr/>
        </p:nvGrpSpPr>
        <p:grpSpPr>
          <a:xfrm>
            <a:off x="-18131" y="7430"/>
            <a:ext cx="12192000" cy="7002198"/>
            <a:chOff x="-18131" y="7430"/>
            <a:chExt cx="12192000" cy="7002198"/>
          </a:xfrm>
        </p:grpSpPr>
        <p:sp>
          <p:nvSpPr>
            <p:cNvPr id="41" name="직사각형 40">
              <a:extLst>
                <a:ext uri="{FF2B5EF4-FFF2-40B4-BE49-F238E27FC236}">
                  <a16:creationId xmlns:a16="http://schemas.microsoft.com/office/drawing/2014/main" id="{955A0F79-B5F4-4A56-8E0D-63E47B6165DB}"/>
                </a:ext>
              </a:extLst>
            </p:cNvPr>
            <p:cNvSpPr/>
            <p:nvPr/>
          </p:nvSpPr>
          <p:spPr>
            <a:xfrm>
              <a:off x="-18131" y="7430"/>
              <a:ext cx="12192000" cy="6858000"/>
            </a:xfrm>
            <a:prstGeom prst="rect">
              <a:avLst/>
            </a:prstGeom>
            <a:solidFill>
              <a:schemeClr val="dk1">
                <a:alpha val="80000"/>
              </a:schemeClr>
            </a:solidFill>
            <a:ln>
              <a:noFill/>
            </a:ln>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42" name="그림 41" descr="남자, 정장, 사람, 어두운이(가) 표시된 사진&#10;&#10;자동 생성된 설명">
              <a:extLst>
                <a:ext uri="{FF2B5EF4-FFF2-40B4-BE49-F238E27FC236}">
                  <a16:creationId xmlns:a16="http://schemas.microsoft.com/office/drawing/2014/main" id="{00E00F0B-24EF-4C03-B719-6C64E7788F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3988" y="1706917"/>
              <a:ext cx="7426307" cy="5302711"/>
            </a:xfrm>
            <a:prstGeom prst="rect">
              <a:avLst/>
            </a:prstGeom>
          </p:spPr>
        </p:pic>
      </p:grpSp>
      <p:sp>
        <p:nvSpPr>
          <p:cNvPr id="43" name="TextBox 42">
            <a:extLst>
              <a:ext uri="{FF2B5EF4-FFF2-40B4-BE49-F238E27FC236}">
                <a16:creationId xmlns:a16="http://schemas.microsoft.com/office/drawing/2014/main" id="{0074F957-0AA6-411E-BE04-72FB616F8F57}"/>
              </a:ext>
            </a:extLst>
          </p:cNvPr>
          <p:cNvSpPr txBox="1"/>
          <p:nvPr/>
        </p:nvSpPr>
        <p:spPr>
          <a:xfrm>
            <a:off x="575071" y="414338"/>
            <a:ext cx="7646508" cy="1015663"/>
          </a:xfrm>
          <a:prstGeom prst="rect">
            <a:avLst/>
          </a:prstGeom>
        </p:spPr>
        <p:txBody>
          <a:bodyPr wrap="square">
            <a:spAutoFit/>
          </a:bodyPr>
          <a:lstStyle/>
          <a:p>
            <a:pPr>
              <a:defRPr/>
            </a:pPr>
            <a:r>
              <a:rPr lang="ko-KR" altLang="en-US" sz="6000" dirty="0">
                <a:solidFill>
                  <a:srgbClr val="FFC000"/>
                </a:solidFill>
                <a:latin typeface="a로케트"/>
                <a:ea typeface="a로케트"/>
              </a:rPr>
              <a:t>마지막 방파제</a:t>
            </a:r>
          </a:p>
        </p:txBody>
      </p:sp>
      <p:sp>
        <p:nvSpPr>
          <p:cNvPr id="44" name="TextBox 43">
            <a:extLst>
              <a:ext uri="{FF2B5EF4-FFF2-40B4-BE49-F238E27FC236}">
                <a16:creationId xmlns:a16="http://schemas.microsoft.com/office/drawing/2014/main" id="{996AB607-5F12-42B2-98BF-9670958ACD0F}"/>
              </a:ext>
            </a:extLst>
          </p:cNvPr>
          <p:cNvSpPr txBox="1"/>
          <p:nvPr/>
        </p:nvSpPr>
        <p:spPr>
          <a:xfrm>
            <a:off x="494789" y="2350013"/>
            <a:ext cx="3513832" cy="1015663"/>
          </a:xfrm>
          <a:prstGeom prst="rect">
            <a:avLst/>
          </a:prstGeom>
        </p:spPr>
        <p:txBody>
          <a:bodyPr wrap="square">
            <a:spAutoFit/>
          </a:bodyPr>
          <a:lstStyle/>
          <a:p>
            <a:pPr>
              <a:defRPr/>
            </a:pPr>
            <a:r>
              <a:rPr lang="ko-KR" altLang="en-US" sz="6000" dirty="0">
                <a:solidFill>
                  <a:schemeClr val="bg1"/>
                </a:solidFill>
                <a:latin typeface="a로케트"/>
                <a:ea typeface="a로케트"/>
              </a:rPr>
              <a:t>벨라</a:t>
            </a:r>
            <a:r>
              <a:rPr lang="ko-KR" altLang="en-US" sz="6000" dirty="0">
                <a:solidFill>
                  <a:srgbClr val="FF0000"/>
                </a:solidFill>
                <a:latin typeface="a로케트"/>
                <a:ea typeface="a로케트"/>
              </a:rPr>
              <a:t>루</a:t>
            </a:r>
            <a:r>
              <a:rPr lang="ko-KR" altLang="en-US" sz="6000" dirty="0">
                <a:solidFill>
                  <a:srgbClr val="1104BC"/>
                </a:solidFill>
                <a:latin typeface="a로케트"/>
                <a:ea typeface="a로케트"/>
              </a:rPr>
              <a:t>스</a:t>
            </a:r>
          </a:p>
        </p:txBody>
      </p:sp>
      <p:sp>
        <p:nvSpPr>
          <p:cNvPr id="45" name="TextBox 44">
            <a:extLst>
              <a:ext uri="{FF2B5EF4-FFF2-40B4-BE49-F238E27FC236}">
                <a16:creationId xmlns:a16="http://schemas.microsoft.com/office/drawing/2014/main" id="{2CCCA46E-761A-4A3B-BB6A-D5929EDBAE93}"/>
              </a:ext>
            </a:extLst>
          </p:cNvPr>
          <p:cNvSpPr txBox="1"/>
          <p:nvPr/>
        </p:nvSpPr>
        <p:spPr>
          <a:xfrm>
            <a:off x="490303" y="3541705"/>
            <a:ext cx="4450598" cy="1015663"/>
          </a:xfrm>
          <a:prstGeom prst="rect">
            <a:avLst/>
          </a:prstGeom>
        </p:spPr>
        <p:txBody>
          <a:bodyPr wrap="square">
            <a:spAutoFit/>
          </a:bodyPr>
          <a:lstStyle/>
          <a:p>
            <a:pPr>
              <a:defRPr/>
            </a:pPr>
            <a:r>
              <a:rPr lang="ko-KR" altLang="en-US" sz="6000" dirty="0">
                <a:solidFill>
                  <a:srgbClr val="00B0F0"/>
                </a:solidFill>
                <a:latin typeface="a로케트"/>
                <a:ea typeface="a로케트"/>
              </a:rPr>
              <a:t>우크</a:t>
            </a:r>
            <a:r>
              <a:rPr lang="ko-KR" altLang="en-US" sz="6000" dirty="0">
                <a:solidFill>
                  <a:srgbClr val="FFFF00"/>
                </a:solidFill>
                <a:latin typeface="a로케트"/>
                <a:ea typeface="a로케트"/>
              </a:rPr>
              <a:t>라이나</a:t>
            </a:r>
          </a:p>
        </p:txBody>
      </p:sp>
      <p:sp>
        <p:nvSpPr>
          <p:cNvPr id="46" name="TextBox 45">
            <a:extLst>
              <a:ext uri="{FF2B5EF4-FFF2-40B4-BE49-F238E27FC236}">
                <a16:creationId xmlns:a16="http://schemas.microsoft.com/office/drawing/2014/main" id="{97E8ED05-1430-4E92-AE45-206307BA86C9}"/>
              </a:ext>
            </a:extLst>
          </p:cNvPr>
          <p:cNvSpPr txBox="1"/>
          <p:nvPr/>
        </p:nvSpPr>
        <p:spPr>
          <a:xfrm>
            <a:off x="4738718" y="3582101"/>
            <a:ext cx="4450598" cy="1015663"/>
          </a:xfrm>
          <a:prstGeom prst="rect">
            <a:avLst/>
          </a:prstGeom>
        </p:spPr>
        <p:txBody>
          <a:bodyPr wrap="square">
            <a:spAutoFit/>
          </a:bodyPr>
          <a:lstStyle/>
          <a:p>
            <a:pPr>
              <a:defRPr/>
            </a:pPr>
            <a:r>
              <a:rPr lang="ko-KR" altLang="en-US" sz="6000" dirty="0" err="1">
                <a:solidFill>
                  <a:schemeClr val="accent5">
                    <a:lumMod val="40000"/>
                    <a:lumOff val="60000"/>
                  </a:schemeClr>
                </a:solidFill>
                <a:latin typeface="a로케트"/>
                <a:ea typeface="a로케트"/>
              </a:rPr>
              <a:t>반</a:t>
            </a:r>
            <a:r>
              <a:rPr lang="ko-KR" altLang="en-US" sz="6000" dirty="0" err="1">
                <a:solidFill>
                  <a:schemeClr val="bg1"/>
                </a:solidFill>
                <a:latin typeface="a로케트"/>
                <a:ea typeface="a로케트"/>
              </a:rPr>
              <a:t>러</a:t>
            </a:r>
            <a:r>
              <a:rPr lang="ko-KR" altLang="en-US" sz="6000" dirty="0">
                <a:solidFill>
                  <a:schemeClr val="bg1"/>
                </a:solidFill>
                <a:latin typeface="a로케트"/>
                <a:ea typeface="a로케트"/>
              </a:rPr>
              <a:t> 성향</a:t>
            </a:r>
          </a:p>
        </p:txBody>
      </p:sp>
      <p:sp>
        <p:nvSpPr>
          <p:cNvPr id="47" name="TextBox 46">
            <a:extLst>
              <a:ext uri="{FF2B5EF4-FFF2-40B4-BE49-F238E27FC236}">
                <a16:creationId xmlns:a16="http://schemas.microsoft.com/office/drawing/2014/main" id="{A46801BE-1C07-4B32-BB15-6CA6548AD2CC}"/>
              </a:ext>
            </a:extLst>
          </p:cNvPr>
          <p:cNvSpPr txBox="1"/>
          <p:nvPr/>
        </p:nvSpPr>
        <p:spPr>
          <a:xfrm>
            <a:off x="3929088" y="2371493"/>
            <a:ext cx="4450598" cy="1015663"/>
          </a:xfrm>
          <a:prstGeom prst="rect">
            <a:avLst/>
          </a:prstGeom>
        </p:spPr>
        <p:txBody>
          <a:bodyPr wrap="square">
            <a:spAutoFit/>
          </a:bodyPr>
          <a:lstStyle/>
          <a:p>
            <a:pPr>
              <a:defRPr/>
            </a:pPr>
            <a:r>
              <a:rPr lang="ko-KR" altLang="en-US" sz="6000" dirty="0" err="1">
                <a:solidFill>
                  <a:schemeClr val="accent4">
                    <a:lumMod val="40000"/>
                    <a:lumOff val="60000"/>
                  </a:schemeClr>
                </a:solidFill>
                <a:latin typeface="a로케트"/>
                <a:ea typeface="a로케트"/>
              </a:rPr>
              <a:t>친</a:t>
            </a:r>
            <a:r>
              <a:rPr lang="ko-KR" altLang="en-US" sz="6000" dirty="0" err="1">
                <a:solidFill>
                  <a:schemeClr val="bg1"/>
                </a:solidFill>
                <a:latin typeface="a로케트"/>
                <a:ea typeface="a로케트"/>
              </a:rPr>
              <a:t>러</a:t>
            </a:r>
            <a:r>
              <a:rPr lang="ko-KR" altLang="en-US" sz="6000" dirty="0">
                <a:solidFill>
                  <a:schemeClr val="bg1"/>
                </a:solidFill>
                <a:latin typeface="a로케트"/>
                <a:ea typeface="a로케트"/>
              </a:rPr>
              <a:t> 성향</a:t>
            </a:r>
          </a:p>
        </p:txBody>
      </p:sp>
      <p:sp>
        <p:nvSpPr>
          <p:cNvPr id="48" name="TextBox 47">
            <a:extLst>
              <a:ext uri="{FF2B5EF4-FFF2-40B4-BE49-F238E27FC236}">
                <a16:creationId xmlns:a16="http://schemas.microsoft.com/office/drawing/2014/main" id="{D9EBEF61-39C2-4796-BD68-5089013536A1}"/>
              </a:ext>
            </a:extLst>
          </p:cNvPr>
          <p:cNvSpPr txBox="1"/>
          <p:nvPr/>
        </p:nvSpPr>
        <p:spPr>
          <a:xfrm>
            <a:off x="4728953" y="4538049"/>
            <a:ext cx="4286710" cy="707886"/>
          </a:xfrm>
          <a:prstGeom prst="rect">
            <a:avLst/>
          </a:prstGeom>
        </p:spPr>
        <p:txBody>
          <a:bodyPr wrap="square">
            <a:spAutoFit/>
          </a:bodyPr>
          <a:lstStyle/>
          <a:p>
            <a:pPr>
              <a:defRPr/>
            </a:pPr>
            <a:r>
              <a:rPr lang="ko-KR" altLang="en-US" sz="4000" dirty="0">
                <a:solidFill>
                  <a:schemeClr val="accent5">
                    <a:lumMod val="40000"/>
                    <a:lumOff val="60000"/>
                  </a:schemeClr>
                </a:solidFill>
                <a:latin typeface="a로케트"/>
                <a:ea typeface="a로케트"/>
              </a:rPr>
              <a:t>크림 위기</a:t>
            </a:r>
            <a:r>
              <a:rPr lang="en-US" altLang="ko-KR" sz="4000" dirty="0">
                <a:solidFill>
                  <a:schemeClr val="accent5">
                    <a:lumMod val="40000"/>
                    <a:lumOff val="60000"/>
                  </a:schemeClr>
                </a:solidFill>
                <a:latin typeface="a로케트"/>
                <a:ea typeface="a로케트"/>
              </a:rPr>
              <a:t>(2014)</a:t>
            </a:r>
            <a:endParaRPr lang="ko-KR" altLang="en-US" sz="4000" dirty="0">
              <a:solidFill>
                <a:schemeClr val="bg1"/>
              </a:solidFill>
              <a:latin typeface="a로케트"/>
              <a:ea typeface="a로케트"/>
            </a:endParaRPr>
          </a:p>
        </p:txBody>
      </p:sp>
      <p:sp>
        <p:nvSpPr>
          <p:cNvPr id="49" name="TextBox 48">
            <a:extLst>
              <a:ext uri="{FF2B5EF4-FFF2-40B4-BE49-F238E27FC236}">
                <a16:creationId xmlns:a16="http://schemas.microsoft.com/office/drawing/2014/main" id="{F6BB8431-AF16-410A-9247-3C0913D2F511}"/>
              </a:ext>
            </a:extLst>
          </p:cNvPr>
          <p:cNvSpPr txBox="1"/>
          <p:nvPr/>
        </p:nvSpPr>
        <p:spPr>
          <a:xfrm>
            <a:off x="4749484" y="5208309"/>
            <a:ext cx="6449537" cy="707886"/>
          </a:xfrm>
          <a:prstGeom prst="rect">
            <a:avLst/>
          </a:prstGeom>
        </p:spPr>
        <p:txBody>
          <a:bodyPr wrap="square">
            <a:spAutoFit/>
          </a:bodyPr>
          <a:lstStyle/>
          <a:p>
            <a:pPr>
              <a:defRPr/>
            </a:pPr>
            <a:r>
              <a:rPr lang="ko-KR" altLang="en-US" sz="4000" dirty="0" err="1">
                <a:solidFill>
                  <a:schemeClr val="accent5">
                    <a:lumMod val="40000"/>
                    <a:lumOff val="60000"/>
                  </a:schemeClr>
                </a:solidFill>
                <a:latin typeface="a로케트"/>
                <a:ea typeface="a로케트"/>
              </a:rPr>
              <a:t>돈바스</a:t>
            </a:r>
            <a:r>
              <a:rPr lang="ko-KR" altLang="en-US" sz="4000" dirty="0">
                <a:solidFill>
                  <a:schemeClr val="accent5">
                    <a:lumMod val="40000"/>
                    <a:lumOff val="60000"/>
                  </a:schemeClr>
                </a:solidFill>
                <a:latin typeface="a로케트"/>
                <a:ea typeface="a로케트"/>
              </a:rPr>
              <a:t> 전쟁</a:t>
            </a:r>
            <a:r>
              <a:rPr lang="en-US" altLang="ko-KR" sz="4000" dirty="0">
                <a:solidFill>
                  <a:schemeClr val="accent5">
                    <a:lumMod val="40000"/>
                    <a:lumOff val="60000"/>
                  </a:schemeClr>
                </a:solidFill>
                <a:latin typeface="a로케트"/>
                <a:ea typeface="a로케트"/>
              </a:rPr>
              <a:t>(SINCE 2014)</a:t>
            </a:r>
            <a:endParaRPr lang="ko-KR" altLang="en-US" sz="4000" dirty="0">
              <a:solidFill>
                <a:schemeClr val="bg1"/>
              </a:solidFill>
              <a:latin typeface="a로케트"/>
              <a:ea typeface="a로케트"/>
            </a:endParaRPr>
          </a:p>
        </p:txBody>
      </p:sp>
      <p:pic>
        <p:nvPicPr>
          <p:cNvPr id="57" name="그림 56">
            <a:extLst>
              <a:ext uri="{FF2B5EF4-FFF2-40B4-BE49-F238E27FC236}">
                <a16:creationId xmlns:a16="http://schemas.microsoft.com/office/drawing/2014/main" id="{7FABBA5E-24C6-498A-99B5-F86C01589444}"/>
              </a:ext>
            </a:extLst>
          </p:cNvPr>
          <p:cNvPicPr>
            <a:picLocks noChangeAspect="1"/>
          </p:cNvPicPr>
          <p:nvPr/>
        </p:nvPicPr>
        <p:blipFill>
          <a:blip r:embed="rId7"/>
          <a:stretch>
            <a:fillRect/>
          </a:stretch>
        </p:blipFill>
        <p:spPr>
          <a:xfrm>
            <a:off x="4774028" y="38651"/>
            <a:ext cx="7039957" cy="6697010"/>
          </a:xfrm>
          <a:prstGeom prst="rect">
            <a:avLst/>
          </a:prstGeom>
        </p:spPr>
      </p:pic>
    </p:spTree>
    <p:extLst>
      <p:ext uri="{BB962C8B-B14F-4D97-AF65-F5344CB8AC3E}">
        <p14:creationId xmlns:p14="http://schemas.microsoft.com/office/powerpoint/2010/main" val="2328015992"/>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left)">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down)">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left)">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left)">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wipe(left)">
                                      <p:cBhvr>
                                        <p:cTn id="97" dur="500"/>
                                        <p:tgtEl>
                                          <p:spTgt spid="4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wipe(left)">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wipe(left)">
                                      <p:cBhvr>
                                        <p:cTn id="107" dur="500"/>
                                        <p:tgtEl>
                                          <p:spTgt spid="4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left)">
                                      <p:cBhvr>
                                        <p:cTn id="112" dur="500"/>
                                        <p:tgtEl>
                                          <p:spTgt spid="4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wipe(left)">
                                      <p:cBhvr>
                                        <p:cTn id="117" dur="500"/>
                                        <p:tgtEl>
                                          <p:spTgt spid="4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3" grpId="0"/>
      <p:bldP spid="32" grpId="0"/>
      <p:bldP spid="33" grpId="0"/>
      <p:bldP spid="34" grpId="0"/>
      <p:bldP spid="35" grpId="0"/>
      <p:bldP spid="36" grpId="0"/>
      <p:bldP spid="10" grpId="0" animBg="1"/>
      <p:bldP spid="43" grpId="0"/>
      <p:bldP spid="44" grpId="0"/>
      <p:bldP spid="45" grpId="0"/>
      <p:bldP spid="46" grpId="0"/>
      <p:bldP spid="47" grpId="0"/>
      <p:bldP spid="48" grpId="0"/>
      <p:bldP spid="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B61537CE-D78C-44F6-96D1-9256264C49E7}"/>
              </a:ext>
            </a:extLst>
          </p:cNvPr>
          <p:cNvPicPr>
            <a:picLocks noChangeAspect="1"/>
          </p:cNvPicPr>
          <p:nvPr/>
        </p:nvPicPr>
        <p:blipFill>
          <a:blip r:embed="rId2"/>
          <a:stretch>
            <a:fillRect/>
          </a:stretch>
        </p:blipFill>
        <p:spPr>
          <a:xfrm>
            <a:off x="773824" y="283114"/>
            <a:ext cx="5982915" cy="4558002"/>
          </a:xfrm>
          <a:prstGeom prst="rect">
            <a:avLst/>
          </a:prstGeom>
        </p:spPr>
      </p:pic>
      <p:sp>
        <p:nvSpPr>
          <p:cNvPr id="10" name="TextBox 9">
            <a:extLst>
              <a:ext uri="{FF2B5EF4-FFF2-40B4-BE49-F238E27FC236}">
                <a16:creationId xmlns:a16="http://schemas.microsoft.com/office/drawing/2014/main" id="{DE42B950-EAAB-4948-A97D-529E7506350C}"/>
              </a:ext>
            </a:extLst>
          </p:cNvPr>
          <p:cNvSpPr txBox="1"/>
          <p:nvPr/>
        </p:nvSpPr>
        <p:spPr>
          <a:xfrm>
            <a:off x="3914668" y="4841116"/>
            <a:ext cx="7859842" cy="2585323"/>
          </a:xfrm>
          <a:prstGeom prst="rect">
            <a:avLst/>
          </a:prstGeom>
        </p:spPr>
        <p:txBody>
          <a:bodyPr wrap="square">
            <a:spAutoFit/>
          </a:bodyPr>
          <a:lstStyle/>
          <a:p>
            <a:pPr algn="r">
              <a:defRPr/>
            </a:pPr>
            <a:r>
              <a:rPr lang="en-US" altLang="ko-KR" sz="5400" dirty="0">
                <a:solidFill>
                  <a:srgbClr val="FFFF00"/>
                </a:solidFill>
                <a:latin typeface="a로케트"/>
                <a:ea typeface="a로케트"/>
              </a:rPr>
              <a:t>2022</a:t>
            </a:r>
            <a:r>
              <a:rPr lang="ko-KR" altLang="en-US" sz="5400" dirty="0">
                <a:solidFill>
                  <a:srgbClr val="FFFF00"/>
                </a:solidFill>
                <a:latin typeface="a로케트"/>
                <a:ea typeface="a로케트"/>
              </a:rPr>
              <a:t>년 </a:t>
            </a:r>
            <a:r>
              <a:rPr lang="en-US" altLang="ko-KR" sz="5400" dirty="0">
                <a:solidFill>
                  <a:srgbClr val="FFFF00"/>
                </a:solidFill>
                <a:latin typeface="a로케트"/>
                <a:ea typeface="a로케트"/>
              </a:rPr>
              <a:t>2</a:t>
            </a:r>
            <a:r>
              <a:rPr lang="ko-KR" altLang="en-US" sz="5400" dirty="0">
                <a:solidFill>
                  <a:srgbClr val="FFFF00"/>
                </a:solidFill>
                <a:latin typeface="a로케트"/>
                <a:ea typeface="a로케트"/>
              </a:rPr>
              <a:t>월 </a:t>
            </a:r>
            <a:r>
              <a:rPr lang="en-US" altLang="ko-KR" sz="5400" dirty="0">
                <a:solidFill>
                  <a:srgbClr val="FFFF00"/>
                </a:solidFill>
                <a:latin typeface="a로케트"/>
                <a:ea typeface="a로케트"/>
              </a:rPr>
              <a:t>24</a:t>
            </a:r>
            <a:r>
              <a:rPr lang="ko-KR" altLang="en-US" sz="5400" dirty="0">
                <a:solidFill>
                  <a:srgbClr val="FFFF00"/>
                </a:solidFill>
                <a:latin typeface="a로케트"/>
                <a:ea typeface="a로케트"/>
              </a:rPr>
              <a:t>일</a:t>
            </a:r>
            <a:endParaRPr lang="en-US" altLang="ko-KR" sz="5400" dirty="0">
              <a:solidFill>
                <a:srgbClr val="FFFF00"/>
              </a:solidFill>
              <a:latin typeface="a로케트"/>
              <a:ea typeface="a로케트"/>
            </a:endParaRPr>
          </a:p>
          <a:p>
            <a:pPr algn="r">
              <a:defRPr/>
            </a:pPr>
            <a:r>
              <a:rPr lang="ko-KR" altLang="en-US" sz="5400" dirty="0">
                <a:solidFill>
                  <a:srgbClr val="00B0F0"/>
                </a:solidFill>
                <a:latin typeface="a로케트"/>
                <a:ea typeface="a로케트"/>
              </a:rPr>
              <a:t>러시아 평화유지군 파병</a:t>
            </a:r>
            <a:endParaRPr lang="en-US" altLang="ko-KR" sz="5400" dirty="0">
              <a:solidFill>
                <a:srgbClr val="00B0F0"/>
              </a:solidFill>
              <a:latin typeface="a로케트"/>
              <a:ea typeface="a로케트"/>
            </a:endParaRPr>
          </a:p>
          <a:p>
            <a:pPr>
              <a:defRPr/>
            </a:pPr>
            <a:r>
              <a:rPr lang="ko-KR" altLang="en-US" sz="5400" dirty="0">
                <a:solidFill>
                  <a:srgbClr val="00B0F0"/>
                </a:solidFill>
                <a:latin typeface="a로케트"/>
                <a:ea typeface="a로케트"/>
              </a:rPr>
              <a:t> </a:t>
            </a:r>
            <a:endParaRPr lang="en-US" altLang="ko-KR" sz="5400" dirty="0">
              <a:solidFill>
                <a:srgbClr val="FFFF00"/>
              </a:solidFill>
              <a:latin typeface="a로케트"/>
              <a:ea typeface="a로케트"/>
            </a:endParaRPr>
          </a:p>
        </p:txBody>
      </p:sp>
      <p:pic>
        <p:nvPicPr>
          <p:cNvPr id="12" name="그림 11">
            <a:extLst>
              <a:ext uri="{FF2B5EF4-FFF2-40B4-BE49-F238E27FC236}">
                <a16:creationId xmlns:a16="http://schemas.microsoft.com/office/drawing/2014/main" id="{9D3C9C37-C25A-4DC4-8CD3-9E5A2D60DE8E}"/>
              </a:ext>
            </a:extLst>
          </p:cNvPr>
          <p:cNvPicPr>
            <a:picLocks noChangeAspect="1"/>
          </p:cNvPicPr>
          <p:nvPr/>
        </p:nvPicPr>
        <p:blipFill>
          <a:blip r:embed="rId3"/>
          <a:stretch>
            <a:fillRect/>
          </a:stretch>
        </p:blipFill>
        <p:spPr>
          <a:xfrm>
            <a:off x="7098622" y="283114"/>
            <a:ext cx="3756489" cy="4558002"/>
          </a:xfrm>
          <a:prstGeom prst="rect">
            <a:avLst/>
          </a:prstGeom>
        </p:spPr>
      </p:pic>
      <p:grpSp>
        <p:nvGrpSpPr>
          <p:cNvPr id="20" name="그룹 19">
            <a:extLst>
              <a:ext uri="{FF2B5EF4-FFF2-40B4-BE49-F238E27FC236}">
                <a16:creationId xmlns:a16="http://schemas.microsoft.com/office/drawing/2014/main" id="{4190BBA8-5889-4A26-BD18-4CC169E6E086}"/>
              </a:ext>
            </a:extLst>
          </p:cNvPr>
          <p:cNvGrpSpPr/>
          <p:nvPr/>
        </p:nvGrpSpPr>
        <p:grpSpPr>
          <a:xfrm>
            <a:off x="0" y="0"/>
            <a:ext cx="12191999" cy="6858001"/>
            <a:chOff x="0" y="0"/>
            <a:chExt cx="12191999" cy="6858001"/>
          </a:xfrm>
        </p:grpSpPr>
        <p:pic>
          <p:nvPicPr>
            <p:cNvPr id="18" name="그림 17" descr="지도이(가) 표시된 사진&#10;&#10;자동 생성된 설명">
              <a:extLst>
                <a:ext uri="{FF2B5EF4-FFF2-40B4-BE49-F238E27FC236}">
                  <a16:creationId xmlns:a16="http://schemas.microsoft.com/office/drawing/2014/main" id="{8751862F-EFDC-4062-85C4-5ABB815DB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7684169" cy="6858000"/>
            </a:xfrm>
            <a:prstGeom prst="rect">
              <a:avLst/>
            </a:prstGeom>
          </p:spPr>
        </p:pic>
        <p:sp>
          <p:nvSpPr>
            <p:cNvPr id="19" name="직사각형 18">
              <a:extLst>
                <a:ext uri="{FF2B5EF4-FFF2-40B4-BE49-F238E27FC236}">
                  <a16:creationId xmlns:a16="http://schemas.microsoft.com/office/drawing/2014/main" id="{14123AA0-1E2C-4986-9385-9CC3D22D6266}"/>
                </a:ext>
              </a:extLst>
            </p:cNvPr>
            <p:cNvSpPr/>
            <p:nvPr/>
          </p:nvSpPr>
          <p:spPr>
            <a:xfrm>
              <a:off x="7530563" y="0"/>
              <a:ext cx="4661436" cy="6858000"/>
            </a:xfrm>
            <a:prstGeom prst="rect">
              <a:avLst/>
            </a:prstGeom>
            <a:gradFill flip="none" rotWithShape="1">
              <a:gsLst>
                <a:gs pos="0">
                  <a:srgbClr val="EDDCCC"/>
                </a:gs>
                <a:gs pos="100000">
                  <a:srgbClr val="EDDCCC"/>
                </a:gs>
                <a:gs pos="100000">
                  <a:schemeClr val="bg1"/>
                </a:gs>
                <a:gs pos="9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5" name="TextBox 24">
            <a:extLst>
              <a:ext uri="{FF2B5EF4-FFF2-40B4-BE49-F238E27FC236}">
                <a16:creationId xmlns:a16="http://schemas.microsoft.com/office/drawing/2014/main" id="{65E9855D-DA65-4888-82FF-66793E5128FE}"/>
              </a:ext>
            </a:extLst>
          </p:cNvPr>
          <p:cNvSpPr txBox="1"/>
          <p:nvPr/>
        </p:nvSpPr>
        <p:spPr>
          <a:xfrm>
            <a:off x="7684169" y="797510"/>
            <a:ext cx="4068274" cy="5262979"/>
          </a:xfrm>
          <a:prstGeom prst="rect">
            <a:avLst/>
          </a:prstGeom>
        </p:spPr>
        <p:txBody>
          <a:bodyPr wrap="square">
            <a:spAutoFit/>
          </a:bodyPr>
          <a:lstStyle/>
          <a:p>
            <a:pPr algn="r">
              <a:defRPr/>
            </a:pPr>
            <a:r>
              <a:rPr lang="en-US" altLang="ko-KR" sz="4800" dirty="0">
                <a:solidFill>
                  <a:schemeClr val="tx1">
                    <a:lumMod val="95000"/>
                    <a:lumOff val="5000"/>
                  </a:schemeClr>
                </a:solidFill>
                <a:latin typeface="a로케트"/>
                <a:ea typeface="a로케트"/>
              </a:rPr>
              <a:t>21</a:t>
            </a:r>
            <a:r>
              <a:rPr lang="ko-KR" altLang="en-US" sz="4800" dirty="0">
                <a:solidFill>
                  <a:schemeClr val="tx1">
                    <a:lumMod val="95000"/>
                    <a:lumOff val="5000"/>
                  </a:schemeClr>
                </a:solidFill>
                <a:latin typeface="a로케트"/>
                <a:ea typeface="a로케트"/>
              </a:rPr>
              <a:t>세기의 전쟁</a:t>
            </a:r>
            <a:endParaRPr lang="en-US" altLang="ko-KR" sz="4800" dirty="0">
              <a:solidFill>
                <a:schemeClr val="tx1">
                  <a:lumMod val="95000"/>
                  <a:lumOff val="5000"/>
                </a:schemeClr>
              </a:solidFill>
              <a:latin typeface="a로케트"/>
              <a:ea typeface="a로케트"/>
            </a:endParaRPr>
          </a:p>
          <a:p>
            <a:pPr algn="r">
              <a:defRPr/>
            </a:pPr>
            <a:endParaRPr lang="en-US" altLang="ko-KR" sz="4800" dirty="0">
              <a:solidFill>
                <a:schemeClr val="tx1">
                  <a:lumMod val="95000"/>
                  <a:lumOff val="5000"/>
                </a:schemeClr>
              </a:solidFill>
              <a:latin typeface="a로케트"/>
              <a:ea typeface="a로케트"/>
            </a:endParaRPr>
          </a:p>
          <a:p>
            <a:pPr algn="r">
              <a:defRPr/>
            </a:pPr>
            <a:r>
              <a:rPr lang="ko-KR" altLang="en-US" sz="4800" dirty="0">
                <a:solidFill>
                  <a:schemeClr val="tx1">
                    <a:lumMod val="95000"/>
                    <a:lumOff val="5000"/>
                  </a:schemeClr>
                </a:solidFill>
                <a:latin typeface="a로케트"/>
                <a:ea typeface="a로케트"/>
              </a:rPr>
              <a:t>평범한 </a:t>
            </a:r>
            <a:endParaRPr lang="en-US" altLang="ko-KR" sz="4800" dirty="0">
              <a:solidFill>
                <a:schemeClr val="tx1">
                  <a:lumMod val="95000"/>
                  <a:lumOff val="5000"/>
                </a:schemeClr>
              </a:solidFill>
              <a:latin typeface="a로케트"/>
              <a:ea typeface="a로케트"/>
            </a:endParaRPr>
          </a:p>
          <a:p>
            <a:pPr algn="r">
              <a:defRPr/>
            </a:pPr>
            <a:r>
              <a:rPr lang="ko-KR" altLang="en-US" sz="4800" dirty="0">
                <a:solidFill>
                  <a:schemeClr val="tx1">
                    <a:lumMod val="95000"/>
                    <a:lumOff val="5000"/>
                  </a:schemeClr>
                </a:solidFill>
                <a:latin typeface="a로케트"/>
                <a:ea typeface="a로케트"/>
              </a:rPr>
              <a:t>우리가</a:t>
            </a:r>
            <a:endParaRPr lang="en-US" altLang="ko-KR" sz="4800" dirty="0">
              <a:solidFill>
                <a:schemeClr val="tx1">
                  <a:lumMod val="95000"/>
                  <a:lumOff val="5000"/>
                </a:schemeClr>
              </a:solidFill>
              <a:latin typeface="a로케트"/>
              <a:ea typeface="a로케트"/>
            </a:endParaRPr>
          </a:p>
          <a:p>
            <a:pPr algn="r">
              <a:defRPr/>
            </a:pPr>
            <a:r>
              <a:rPr lang="ko-KR" altLang="en-US" sz="4800" dirty="0">
                <a:solidFill>
                  <a:schemeClr val="tx1">
                    <a:lumMod val="95000"/>
                    <a:lumOff val="5000"/>
                  </a:schemeClr>
                </a:solidFill>
                <a:latin typeface="a로케트"/>
                <a:ea typeface="a로케트"/>
              </a:rPr>
              <a:t>전쟁에 </a:t>
            </a:r>
            <a:endParaRPr lang="en-US" altLang="ko-KR" sz="4800" dirty="0">
              <a:solidFill>
                <a:schemeClr val="tx1">
                  <a:lumMod val="95000"/>
                  <a:lumOff val="5000"/>
                </a:schemeClr>
              </a:solidFill>
              <a:latin typeface="a로케트"/>
              <a:ea typeface="a로케트"/>
            </a:endParaRPr>
          </a:p>
          <a:p>
            <a:pPr algn="r">
              <a:defRPr/>
            </a:pPr>
            <a:r>
              <a:rPr lang="ko-KR" altLang="en-US" sz="4800" dirty="0">
                <a:solidFill>
                  <a:schemeClr val="tx1">
                    <a:lumMod val="95000"/>
                    <a:lumOff val="5000"/>
                  </a:schemeClr>
                </a:solidFill>
                <a:latin typeface="a로케트"/>
                <a:ea typeface="a로케트"/>
              </a:rPr>
              <a:t>나가게 </a:t>
            </a:r>
            <a:endParaRPr lang="en-US" altLang="ko-KR" sz="4800" dirty="0">
              <a:solidFill>
                <a:schemeClr val="tx1">
                  <a:lumMod val="95000"/>
                  <a:lumOff val="5000"/>
                </a:schemeClr>
              </a:solidFill>
              <a:latin typeface="a로케트"/>
              <a:ea typeface="a로케트"/>
            </a:endParaRPr>
          </a:p>
          <a:p>
            <a:pPr algn="r">
              <a:defRPr/>
            </a:pPr>
            <a:r>
              <a:rPr lang="ko-KR" altLang="en-US" sz="4800" dirty="0">
                <a:solidFill>
                  <a:schemeClr val="tx1">
                    <a:lumMod val="95000"/>
                    <a:lumOff val="5000"/>
                  </a:schemeClr>
                </a:solidFill>
                <a:latin typeface="a로케트"/>
                <a:ea typeface="a로케트"/>
              </a:rPr>
              <a:t>된다면</a:t>
            </a:r>
          </a:p>
        </p:txBody>
      </p:sp>
    </p:spTree>
    <p:extLst>
      <p:ext uri="{BB962C8B-B14F-4D97-AF65-F5344CB8AC3E}">
        <p14:creationId xmlns:p14="http://schemas.microsoft.com/office/powerpoint/2010/main" val="3098086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Lst>
  </p:timing>
</p:sld>
</file>

<file path=ppt/slides/slide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1982688" y="0"/>
            <a:ext cx="8229600" cy="1143000"/>
          </a:xfrm>
        </p:spPr>
        <p:txBody>
          <a:bodyPr/>
          <a:lstStyle/>
          <a:p>
            <a:pPr>
              <a:defRPr/>
            </a:pPr>
            <a:r>
              <a:rPr lang="en-US" altLang="ko-KR" sz="5600">
                <a:solidFill>
                  <a:schemeClr val="bg1"/>
                </a:solidFill>
                <a:latin typeface="나눔손글씨 아줌마 자유"/>
                <a:ea typeface="나눔손글씨 아줌마 자유"/>
              </a:rPr>
              <a:t>1</a:t>
            </a:r>
            <a:r>
              <a:rPr lang="ko-KR" altLang="en-US" sz="5600">
                <a:solidFill>
                  <a:schemeClr val="bg1"/>
                </a:solidFill>
                <a:latin typeface="나눔손글씨 아줌마 자유"/>
                <a:ea typeface="나눔손글씨 아줌마 자유"/>
              </a:rPr>
              <a:t>년간 우리의 역사 시간</a:t>
            </a:r>
            <a:endParaRPr lang="ko-KR" altLang="en-US" sz="5600">
              <a:solidFill>
                <a:schemeClr val="bg1"/>
              </a:solidFill>
              <a:latin typeface="나눔손글씨 아줌마 자유"/>
              <a:ea typeface="나눔손글씨 아줌마 자유"/>
            </a:endParaRPr>
          </a:p>
        </p:txBody>
      </p:sp>
      <p:sp>
        <p:nvSpPr>
          <p:cNvPr id="3" name="내용 개체 틀 2"/>
          <p:cNvSpPr>
            <a:spLocks noGrp="1"/>
          </p:cNvSpPr>
          <p:nvPr>
            <p:ph idx="1"/>
          </p:nvPr>
        </p:nvSpPr>
        <p:spPr>
          <a:xfrm>
            <a:off x="2075384" y="1340768"/>
            <a:ext cx="8136904" cy="5085184"/>
          </a:xfrm>
        </p:spPr>
        <p:txBody>
          <a:bodyPr>
            <a:noAutofit/>
          </a:bodyPr>
          <a:lstStyle/>
          <a:p>
            <a:pPr>
              <a:buClr>
                <a:schemeClr val="bg1"/>
              </a:buClr>
              <a:defRPr/>
            </a:pPr>
            <a:r>
              <a:rPr lang="ko-KR" altLang="en-US" sz="2800">
                <a:solidFill>
                  <a:schemeClr val="bg1"/>
                </a:solidFill>
                <a:latin typeface="나눔손글씨 장미체"/>
                <a:ea typeface="나눔손글씨 장미체"/>
              </a:rPr>
              <a:t>지킬 것은 지키는 </a:t>
            </a:r>
            <a:r>
              <a:rPr lang="ko-KR" altLang="en-US" sz="2800">
                <a:solidFill>
                  <a:srgbClr val="ffff00"/>
                </a:solidFill>
                <a:latin typeface="나눔손글씨 장미체"/>
                <a:ea typeface="나눔손글씨 장미체"/>
              </a:rPr>
              <a:t>매너</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서로 배려하자</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시간</a:t>
            </a:r>
            <a:r>
              <a:rPr lang="en-US" altLang="ko-KR" sz="2800">
                <a:solidFill>
                  <a:schemeClr val="bg1"/>
                </a:solidFill>
                <a:latin typeface="나눔손글씨 장미체"/>
                <a:ea typeface="나눔손글씨 장미체"/>
              </a:rPr>
              <a:t>])</a:t>
            </a:r>
            <a:br>
              <a:rPr lang="ko-KR" altLang="en-US" sz="2800">
                <a:solidFill>
                  <a:schemeClr val="bg1"/>
                </a:solidFill>
                <a:latin typeface="나눔손글씨 장미체"/>
                <a:ea typeface="나눔손글씨 장미체"/>
              </a:rPr>
            </a:br>
            <a:r>
              <a:rPr lang="ko-KR" altLang="en-US" sz="2800">
                <a:solidFill>
                  <a:schemeClr val="bg1"/>
                </a:solidFill>
                <a:latin typeface="나눔손글씨 장미체"/>
                <a:ea typeface="나눔손글씨 장미체"/>
              </a:rPr>
              <a:t>게임하기</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화장</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너튜브 등</a:t>
            </a:r>
            <a:r>
              <a:rPr lang="ko-KR" altLang="en-US" sz="2800">
                <a:solidFill>
                  <a:srgbClr val="ffff00"/>
                </a:solidFill>
                <a:latin typeface="나눔손글씨 장미체"/>
                <a:ea typeface="나눔손글씨 장미체"/>
              </a:rPr>
              <a:t> 하고 싶은거 다하는 곳</a:t>
            </a:r>
            <a:r>
              <a:rPr lang="ko-KR" altLang="en-US" sz="2800">
                <a:solidFill>
                  <a:schemeClr val="bg1"/>
                </a:solidFill>
                <a:latin typeface="나눔손글씨 장미체"/>
                <a:ea typeface="나눔손글씨 장미체"/>
              </a:rPr>
              <a:t>은</a:t>
            </a:r>
            <a:r>
              <a:rPr lang="ko-KR" altLang="en-US" sz="2800">
                <a:solidFill>
                  <a:srgbClr val="ffff00"/>
                </a:solidFill>
                <a:latin typeface="나눔손글씨 장미체"/>
                <a:ea typeface="나눔손글씨 장미체"/>
              </a:rPr>
              <a:t> 집</a:t>
            </a:r>
            <a:r>
              <a:rPr lang="ko-KR" altLang="en-US" sz="2800">
                <a:solidFill>
                  <a:schemeClr val="bg1"/>
                </a:solidFill>
                <a:latin typeface="나눔손글씨 장미체"/>
                <a:ea typeface="나눔손글씨 장미체"/>
              </a:rPr>
              <a:t>뿐</a:t>
            </a:r>
            <a:br>
              <a:rPr lang="ko-KR" altLang="en-US" sz="2800">
                <a:solidFill>
                  <a:schemeClr val="bg1"/>
                </a:solidFill>
                <a:latin typeface="나눔손글씨 장미체"/>
                <a:ea typeface="나눔손글씨 장미체"/>
              </a:rPr>
            </a:br>
            <a:r>
              <a:rPr lang="ko-KR" altLang="en-US" sz="2800">
                <a:solidFill>
                  <a:srgbClr val="ffff00"/>
                </a:solidFill>
                <a:latin typeface="나눔손글씨 장미체"/>
                <a:ea typeface="나눔손글씨 장미체"/>
              </a:rPr>
              <a:t>너튜브</a:t>
            </a:r>
            <a:r>
              <a:rPr lang="ko-KR" altLang="en-US" sz="2800">
                <a:solidFill>
                  <a:schemeClr val="bg1"/>
                </a:solidFill>
                <a:latin typeface="나눔손글씨 장미체"/>
                <a:ea typeface="나눔손글씨 장미체"/>
              </a:rPr>
              <a:t>가 자극적이고 재미는 있지 저도 엄청봄</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a:t>
            </a:r>
            <a:r>
              <a:rPr lang="ko-KR" altLang="en-US" sz="2800">
                <a:solidFill>
                  <a:srgbClr val="ffff00"/>
                </a:solidFill>
                <a:latin typeface="나눔손글씨 장미체"/>
                <a:ea typeface="나눔손글씨 장미체"/>
              </a:rPr>
              <a:t>집</a:t>
            </a:r>
            <a:r>
              <a:rPr lang="ko-KR" altLang="en-US" sz="2800">
                <a:solidFill>
                  <a:schemeClr val="bg1"/>
                </a:solidFill>
                <a:latin typeface="나눔손글씨 장미체"/>
                <a:ea typeface="나눔손글씨 장미체"/>
              </a:rPr>
              <a:t>에서</a:t>
            </a:r>
            <a:br>
              <a:rPr lang="ko-KR" altLang="en-US" sz="2800">
                <a:solidFill>
                  <a:schemeClr val="bg1"/>
                </a:solidFill>
                <a:latin typeface="나눔손글씨 장미체"/>
                <a:ea typeface="나눔손글씨 장미체"/>
              </a:rPr>
            </a:br>
            <a:r>
              <a:rPr lang="ko-KR" altLang="en-US" sz="2800">
                <a:solidFill>
                  <a:schemeClr val="bg1"/>
                </a:solidFill>
                <a:latin typeface="나눔손글씨 장미체"/>
                <a:ea typeface="나눔손글씨 장미체"/>
              </a:rPr>
              <a:t>생각해보자 유튜버는 </a:t>
            </a:r>
            <a:r>
              <a:rPr lang="ko-KR" altLang="en-US" sz="2800">
                <a:solidFill>
                  <a:srgbClr val="ffff00"/>
                </a:solidFill>
                <a:latin typeface="나눔손글씨 장미체"/>
                <a:ea typeface="나눔손글씨 장미체"/>
              </a:rPr>
              <a:t>생산자</a:t>
            </a:r>
            <a:r>
              <a:rPr lang="en-US" altLang="ko-KR" sz="2800">
                <a:solidFill>
                  <a:srgbClr val="ffff00"/>
                </a:solidFill>
                <a:latin typeface="나눔손글씨 장미체"/>
                <a:ea typeface="나눔손글씨 장미체"/>
              </a:rPr>
              <a:t>,</a:t>
            </a:r>
            <a:r>
              <a:rPr lang="ko-KR" altLang="en-US" sz="2800">
                <a:solidFill>
                  <a:schemeClr val="bg1"/>
                </a:solidFill>
                <a:latin typeface="나눔손글씨 장미체"/>
                <a:ea typeface="나눔손글씨 장미체"/>
              </a:rPr>
              <a:t> 너희들은 </a:t>
            </a:r>
            <a:r>
              <a:rPr lang="ko-KR" altLang="en-US" sz="2800">
                <a:solidFill>
                  <a:srgbClr val="ffff00"/>
                </a:solidFill>
                <a:latin typeface="나눔손글씨 장미체"/>
                <a:ea typeface="나눔손글씨 장미체"/>
              </a:rPr>
              <a:t>소비자</a:t>
            </a:r>
            <a:r>
              <a:rPr lang="ko-KR" altLang="en-US" sz="2800">
                <a:solidFill>
                  <a:schemeClr val="bg1"/>
                </a:solidFill>
                <a:latin typeface="나눔손글씨 장미체"/>
                <a:ea typeface="나눔손글씨 장미체"/>
              </a:rPr>
              <a:t>라는 점</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너흰 무엇을 얻을까</a:t>
            </a:r>
            <a:r>
              <a:rPr lang="en-US" altLang="ko-KR" sz="2800">
                <a:solidFill>
                  <a:schemeClr val="bg1"/>
                </a:solidFill>
                <a:latin typeface="나눔손글씨 장미체"/>
                <a:ea typeface="나눔손글씨 장미체"/>
              </a:rPr>
              <a:t>?</a:t>
            </a:r>
            <a:br>
              <a:rPr lang="ko-KR" altLang="en-US" sz="2800">
                <a:solidFill>
                  <a:schemeClr val="bg1"/>
                </a:solidFill>
                <a:latin typeface="나눔손글씨 장미체"/>
                <a:ea typeface="나눔손글씨 장미체"/>
              </a:rPr>
            </a:br>
            <a:r>
              <a:rPr lang="ko-KR" altLang="en-US" sz="2800">
                <a:solidFill>
                  <a:srgbClr val="ffff00"/>
                </a:solidFill>
                <a:latin typeface="나눔손글씨 장미체"/>
                <a:ea typeface="나눔손글씨 장미체"/>
              </a:rPr>
              <a:t>생산자가 되기 위해 </a:t>
            </a:r>
            <a:r>
              <a:rPr lang="ko-KR" altLang="en-US" sz="2800">
                <a:solidFill>
                  <a:schemeClr val="bg1"/>
                </a:solidFill>
                <a:latin typeface="나눔손글씨 장미체"/>
                <a:ea typeface="나눔손글씨 장미체"/>
              </a:rPr>
              <a:t>이곳에서 실력을 쌓는</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어쨋든</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너희들이 얻는 것</a:t>
            </a:r>
            <a:endParaRPr lang="ko-KR" altLang="en-US" sz="2800">
              <a:solidFill>
                <a:schemeClr val="bg1"/>
              </a:solidFill>
              <a:latin typeface="나눔손글씨 장미체"/>
              <a:ea typeface="나눔손글씨 장미체"/>
            </a:endParaRPr>
          </a:p>
          <a:p>
            <a:pPr>
              <a:buClr>
                <a:schemeClr val="bg1"/>
              </a:buClr>
              <a:defRPr/>
            </a:pPr>
            <a:endParaRPr lang="ko-KR" altLang="en-US" sz="2800">
              <a:solidFill>
                <a:schemeClr val="bg1"/>
              </a:solidFill>
              <a:latin typeface="나눔손글씨 장미체"/>
              <a:ea typeface="나눔손글씨 장미체"/>
            </a:endParaRPr>
          </a:p>
          <a:p>
            <a:pPr>
              <a:buClr>
                <a:schemeClr val="bg1"/>
              </a:buClr>
              <a:defRPr/>
            </a:pPr>
            <a:endParaRPr lang="ko-KR" altLang="en-US" sz="2800">
              <a:solidFill>
                <a:schemeClr val="bg1"/>
              </a:solidFill>
              <a:latin typeface="나눔손글씨 장미체"/>
              <a:ea typeface="나눔손글씨 장미체"/>
            </a:endParaRPr>
          </a:p>
          <a:p>
            <a:pPr>
              <a:buClr>
                <a:schemeClr val="bg1"/>
              </a:buClr>
              <a:buNone/>
              <a:defRPr/>
            </a:pPr>
            <a:endParaRPr lang="ko-KR" altLang="en-US" sz="2800">
              <a:solidFill>
                <a:schemeClr val="bg1"/>
              </a:solidFill>
              <a:latin typeface="나눔손글씨 장미체"/>
              <a:ea typeface="나눔손글씨 장미체"/>
            </a:endParaRPr>
          </a:p>
        </p:txBody>
      </p:sp>
      <p:sp>
        <p:nvSpPr>
          <p:cNvPr id="4" name=""/>
          <p:cNvSpPr txBox="1"/>
          <p:nvPr/>
        </p:nvSpPr>
        <p:spPr>
          <a:xfrm>
            <a:off x="2459596" y="3645024"/>
            <a:ext cx="7992888" cy="820296"/>
          </a:xfrm>
          <a:prstGeom prst="rect">
            <a:avLst/>
          </a:prstGeom>
        </p:spPr>
        <p:txBody>
          <a:bodyPr wrap="square">
            <a:spAutoFit/>
          </a:bodyPr>
          <a:p>
            <a:pPr>
              <a:buClr>
                <a:schemeClr val="bg1"/>
              </a:buClr>
              <a:defRPr/>
            </a:pPr>
            <a:r>
              <a:rPr lang="ko-KR" altLang="en-US" sz="4800">
                <a:solidFill>
                  <a:schemeClr val="bg1"/>
                </a:solidFill>
                <a:latin typeface="나눔손글씨 장미체"/>
                <a:ea typeface="나눔손글씨 장미체"/>
              </a:rPr>
              <a:t>적자생존 </a:t>
            </a:r>
            <a:r>
              <a:rPr lang="en-US" altLang="ko-KR" sz="4800">
                <a:solidFill>
                  <a:schemeClr val="bg1"/>
                </a:solidFill>
                <a:latin typeface="나눔손글씨 장미체"/>
                <a:ea typeface="나눔손글씨 장미체"/>
              </a:rPr>
              <a:t>:</a:t>
            </a:r>
            <a:r>
              <a:rPr lang="ko-KR" altLang="en-US" sz="4800">
                <a:solidFill>
                  <a:schemeClr val="bg1"/>
                </a:solidFill>
                <a:latin typeface="나눔손글씨 장미체"/>
                <a:ea typeface="나눔손글씨 장미체"/>
              </a:rPr>
              <a:t> 두뇌 </a:t>
            </a:r>
            <a:r>
              <a:rPr lang="en-US" altLang="ko-KR" sz="4800">
                <a:solidFill>
                  <a:schemeClr val="bg1"/>
                </a:solidFill>
                <a:latin typeface="나눔손글씨 장미체"/>
                <a:ea typeface="나눔손글씨 장미체"/>
              </a:rPr>
              <a:t>30%</a:t>
            </a:r>
            <a:r>
              <a:rPr lang="ko-KR" altLang="en-US" sz="4800">
                <a:solidFill>
                  <a:schemeClr val="bg1"/>
                </a:solidFill>
                <a:latin typeface="나눔손글씨 장미체"/>
                <a:ea typeface="나눔손글씨 장미체"/>
              </a:rPr>
              <a:t>사용 </a:t>
            </a:r>
            <a:r>
              <a:rPr lang="en-US" altLang="ko-KR" sz="4800">
                <a:solidFill>
                  <a:schemeClr val="bg1"/>
                </a:solidFill>
                <a:latin typeface="나눔손글씨 장미체"/>
                <a:ea typeface="나눔손글씨 장미체"/>
              </a:rPr>
              <a:t>+</a:t>
            </a:r>
            <a:r>
              <a:rPr lang="ko-KR" altLang="en-US" sz="4800">
                <a:solidFill>
                  <a:schemeClr val="bg1"/>
                </a:solidFill>
                <a:latin typeface="나눔손글씨 장미체"/>
                <a:ea typeface="나눔손글씨 장미체"/>
              </a:rPr>
              <a:t> 전두엽 사용</a:t>
            </a:r>
            <a:endParaRPr lang="ko-KR" altLang="en-US" sz="4800">
              <a:solidFill>
                <a:schemeClr val="bg1"/>
              </a:solidFill>
              <a:latin typeface="나눔손글씨 장미체"/>
              <a:ea typeface="나눔손글씨 장미체"/>
            </a:endParaRPr>
          </a:p>
        </p:txBody>
      </p:sp>
      <p:pic>
        <p:nvPicPr>
          <p:cNvPr id="5" name=""/>
          <p:cNvPicPr>
            <a:picLocks noChangeAspect="1"/>
          </p:cNvPicPr>
          <p:nvPr/>
        </p:nvPicPr>
        <p:blipFill rotWithShape="1">
          <a:blip r:embed="rId2"/>
          <a:stretch>
            <a:fillRect/>
          </a:stretch>
        </p:blipFill>
        <p:spPr>
          <a:xfrm>
            <a:off x="1775520" y="263011"/>
            <a:ext cx="5436603" cy="3484464"/>
          </a:xfrm>
          <a:prstGeom prst="rect">
            <a:avLst/>
          </a:prstGeom>
        </p:spPr>
      </p:pic>
      <p:pic>
        <p:nvPicPr>
          <p:cNvPr id="6" name=""/>
          <p:cNvPicPr>
            <a:picLocks noChangeAspect="1"/>
          </p:cNvPicPr>
          <p:nvPr/>
        </p:nvPicPr>
        <p:blipFill rotWithShape="1">
          <a:blip r:embed="rId3"/>
          <a:stretch>
            <a:fillRect/>
          </a:stretch>
        </p:blipFill>
        <p:spPr>
          <a:xfrm>
            <a:off x="4367300" y="4703914"/>
            <a:ext cx="6300700" cy="2154085"/>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내용 개체 틀 8" descr="하늘, 실외, 트랙, 철로이(가) 표시된 사진&#10;&#10;자동 생성된 설명">
            <a:extLst>
              <a:ext uri="{FF2B5EF4-FFF2-40B4-BE49-F238E27FC236}">
                <a16:creationId xmlns:a16="http://schemas.microsoft.com/office/drawing/2014/main" id="{BE7D22CB-3561-426D-9145-AB49CD9028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TextBox 9">
            <a:extLst>
              <a:ext uri="{FF2B5EF4-FFF2-40B4-BE49-F238E27FC236}">
                <a16:creationId xmlns:a16="http://schemas.microsoft.com/office/drawing/2014/main" id="{9BF4FF27-B580-4EA1-B450-4467B0F54775}"/>
              </a:ext>
            </a:extLst>
          </p:cNvPr>
          <p:cNvSpPr txBox="1"/>
          <p:nvPr/>
        </p:nvSpPr>
        <p:spPr>
          <a:xfrm>
            <a:off x="1909011" y="5970674"/>
            <a:ext cx="10090484" cy="707886"/>
          </a:xfrm>
          <a:prstGeom prst="rect">
            <a:avLst/>
          </a:prstGeom>
          <a:noFill/>
        </p:spPr>
        <p:txBody>
          <a:bodyPr wrap="square" rtlCol="0">
            <a:spAutoFit/>
          </a:bodyPr>
          <a:lstStyle/>
          <a:p>
            <a:pPr algn="r"/>
            <a:r>
              <a:rPr lang="en-US" altLang="ko-KR" sz="4000" dirty="0">
                <a:solidFill>
                  <a:srgbClr val="FFFF00"/>
                </a:solidFill>
                <a:latin typeface="a로케트"/>
                <a:ea typeface="a로케트"/>
              </a:rPr>
              <a:t>*</a:t>
            </a:r>
            <a:r>
              <a:rPr lang="ko-KR" altLang="en-US" sz="4000" dirty="0">
                <a:solidFill>
                  <a:srgbClr val="FFFF00"/>
                </a:solidFill>
                <a:latin typeface="a로케트"/>
                <a:ea typeface="a로케트"/>
              </a:rPr>
              <a:t>주의</a:t>
            </a:r>
            <a:r>
              <a:rPr lang="en-US" altLang="ko-KR" sz="4000" dirty="0">
                <a:solidFill>
                  <a:srgbClr val="FFFF00"/>
                </a:solidFill>
                <a:latin typeface="a로케트"/>
                <a:ea typeface="a로케트"/>
              </a:rPr>
              <a:t>:</a:t>
            </a:r>
            <a:r>
              <a:rPr lang="ko-KR" altLang="en-US" sz="4000" dirty="0">
                <a:solidFill>
                  <a:srgbClr val="FFFF00"/>
                </a:solidFill>
                <a:latin typeface="a로케트"/>
                <a:ea typeface="a로케트"/>
              </a:rPr>
              <a:t> </a:t>
            </a:r>
            <a:r>
              <a:rPr lang="en-US" altLang="ko-KR" sz="4000" dirty="0">
                <a:solidFill>
                  <a:srgbClr val="FFFF00"/>
                </a:solidFill>
                <a:latin typeface="a로케트"/>
                <a:ea typeface="a로케트"/>
              </a:rPr>
              <a:t>2</a:t>
            </a:r>
            <a:r>
              <a:rPr lang="ko-KR" altLang="en-US" sz="4000" dirty="0">
                <a:solidFill>
                  <a:srgbClr val="FFFF00"/>
                </a:solidFill>
                <a:latin typeface="a로케트"/>
                <a:ea typeface="a로케트"/>
              </a:rPr>
              <a:t>차대전때 사진 아님</a:t>
            </a:r>
          </a:p>
        </p:txBody>
      </p:sp>
      <p:pic>
        <p:nvPicPr>
          <p:cNvPr id="12" name="그림 11" descr="실내, 사람이(가) 표시된 사진&#10;&#10;자동 생성된 설명">
            <a:extLst>
              <a:ext uri="{FF2B5EF4-FFF2-40B4-BE49-F238E27FC236}">
                <a16:creationId xmlns:a16="http://schemas.microsoft.com/office/drawing/2014/main" id="{7304D133-04EE-4D3C-950E-E81AAD0FB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253" y="0"/>
            <a:ext cx="9144000" cy="6858000"/>
          </a:xfrm>
          <a:prstGeom prst="rect">
            <a:avLst/>
          </a:prstGeom>
        </p:spPr>
      </p:pic>
      <p:pic>
        <p:nvPicPr>
          <p:cNvPr id="15" name="그림 14">
            <a:extLst>
              <a:ext uri="{FF2B5EF4-FFF2-40B4-BE49-F238E27FC236}">
                <a16:creationId xmlns:a16="http://schemas.microsoft.com/office/drawing/2014/main" id="{CC2E7DA2-2FCE-4C66-BD1E-C04688840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103382" cy="6858000"/>
          </a:xfrm>
          <a:prstGeom prst="rect">
            <a:avLst/>
          </a:prstGeom>
        </p:spPr>
      </p:pic>
      <p:grpSp>
        <p:nvGrpSpPr>
          <p:cNvPr id="22" name="그룹 21">
            <a:extLst>
              <a:ext uri="{FF2B5EF4-FFF2-40B4-BE49-F238E27FC236}">
                <a16:creationId xmlns:a16="http://schemas.microsoft.com/office/drawing/2014/main" id="{B5B8D69D-665A-4846-9420-0435B51C5CCC}"/>
              </a:ext>
            </a:extLst>
          </p:cNvPr>
          <p:cNvGrpSpPr/>
          <p:nvPr/>
        </p:nvGrpSpPr>
        <p:grpSpPr>
          <a:xfrm>
            <a:off x="9524" y="0"/>
            <a:ext cx="12316327" cy="8039100"/>
            <a:chOff x="9524" y="0"/>
            <a:chExt cx="12316327" cy="8039100"/>
          </a:xfrm>
        </p:grpSpPr>
        <p:pic>
          <p:nvPicPr>
            <p:cNvPr id="17" name="그림 16" descr="텍스트, 사람, 거울이(가) 표시된 사진&#10;&#10;자동 생성된 설명">
              <a:extLst>
                <a:ext uri="{FF2B5EF4-FFF2-40B4-BE49-F238E27FC236}">
                  <a16:creationId xmlns:a16="http://schemas.microsoft.com/office/drawing/2014/main" id="{0A9E7642-4BE4-4A5D-8B0D-405EABE86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401" y="3429000"/>
              <a:ext cx="6267450" cy="4610100"/>
            </a:xfrm>
            <a:prstGeom prst="rect">
              <a:avLst/>
            </a:prstGeom>
          </p:spPr>
        </p:pic>
        <p:pic>
          <p:nvPicPr>
            <p:cNvPr id="19" name="그림 18" descr="텍스트, 사람이(가) 표시된 사진&#10;&#10;자동 생성된 설명">
              <a:extLst>
                <a:ext uri="{FF2B5EF4-FFF2-40B4-BE49-F238E27FC236}">
                  <a16:creationId xmlns:a16="http://schemas.microsoft.com/office/drawing/2014/main" id="{057A9A3F-B849-41D3-B55A-B9CB286C9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0"/>
              <a:ext cx="6086475" cy="3476625"/>
            </a:xfrm>
            <a:prstGeom prst="rect">
              <a:avLst/>
            </a:prstGeom>
          </p:spPr>
        </p:pic>
        <p:pic>
          <p:nvPicPr>
            <p:cNvPr id="21" name="그림 20" descr="텍스트이(가) 표시된 사진&#10;&#10;자동 생성된 설명">
              <a:extLst>
                <a:ext uri="{FF2B5EF4-FFF2-40B4-BE49-F238E27FC236}">
                  <a16:creationId xmlns:a16="http://schemas.microsoft.com/office/drawing/2014/main" id="{914BAC18-92C1-46AE-8457-CAF949CA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4" y="3429000"/>
              <a:ext cx="6086475" cy="3476625"/>
            </a:xfrm>
            <a:prstGeom prst="rect">
              <a:avLst/>
            </a:prstGeom>
          </p:spPr>
        </p:pic>
      </p:grpSp>
      <p:grpSp>
        <p:nvGrpSpPr>
          <p:cNvPr id="29" name="그룹 28">
            <a:extLst>
              <a:ext uri="{FF2B5EF4-FFF2-40B4-BE49-F238E27FC236}">
                <a16:creationId xmlns:a16="http://schemas.microsoft.com/office/drawing/2014/main" id="{0F0029D4-767A-4FD6-96E1-EF110AECEA9A}"/>
              </a:ext>
            </a:extLst>
          </p:cNvPr>
          <p:cNvGrpSpPr/>
          <p:nvPr/>
        </p:nvGrpSpPr>
        <p:grpSpPr>
          <a:xfrm>
            <a:off x="9524" y="0"/>
            <a:ext cx="12278729" cy="6965409"/>
            <a:chOff x="9524" y="0"/>
            <a:chExt cx="12278729" cy="6965409"/>
          </a:xfrm>
        </p:grpSpPr>
        <p:grpSp>
          <p:nvGrpSpPr>
            <p:cNvPr id="26" name="그룹 25">
              <a:extLst>
                <a:ext uri="{FF2B5EF4-FFF2-40B4-BE49-F238E27FC236}">
                  <a16:creationId xmlns:a16="http://schemas.microsoft.com/office/drawing/2014/main" id="{A56C4607-F547-4B45-934C-CA8BB638C4C7}"/>
                </a:ext>
              </a:extLst>
            </p:cNvPr>
            <p:cNvGrpSpPr/>
            <p:nvPr/>
          </p:nvGrpSpPr>
          <p:grpSpPr>
            <a:xfrm>
              <a:off x="9524" y="0"/>
              <a:ext cx="12278729" cy="6965409"/>
              <a:chOff x="9524" y="0"/>
              <a:chExt cx="12278729" cy="6965409"/>
            </a:xfrm>
          </p:grpSpPr>
          <p:pic>
            <p:nvPicPr>
              <p:cNvPr id="24" name="그림 23">
                <a:extLst>
                  <a:ext uri="{FF2B5EF4-FFF2-40B4-BE49-F238E27FC236}">
                    <a16:creationId xmlns:a16="http://schemas.microsoft.com/office/drawing/2014/main" id="{ED000F99-19B7-47E5-B523-7EFA000E30CE}"/>
                  </a:ext>
                </a:extLst>
              </p:cNvPr>
              <p:cNvPicPr>
                <a:picLocks noChangeAspect="1"/>
              </p:cNvPicPr>
              <p:nvPr/>
            </p:nvPicPr>
            <p:blipFill>
              <a:blip r:embed="rId8"/>
              <a:stretch>
                <a:fillRect/>
              </a:stretch>
            </p:blipFill>
            <p:spPr>
              <a:xfrm>
                <a:off x="9524" y="0"/>
                <a:ext cx="10273465" cy="6965409"/>
              </a:xfrm>
              <a:prstGeom prst="rect">
                <a:avLst/>
              </a:prstGeom>
            </p:spPr>
          </p:pic>
          <p:sp>
            <p:nvSpPr>
              <p:cNvPr id="25" name="직사각형 24">
                <a:extLst>
                  <a:ext uri="{FF2B5EF4-FFF2-40B4-BE49-F238E27FC236}">
                    <a16:creationId xmlns:a16="http://schemas.microsoft.com/office/drawing/2014/main" id="{DF9FE024-9122-47ED-92C4-58A4CC9B3D84}"/>
                  </a:ext>
                </a:extLst>
              </p:cNvPr>
              <p:cNvSpPr/>
              <p:nvPr/>
            </p:nvSpPr>
            <p:spPr>
              <a:xfrm>
                <a:off x="10282989" y="0"/>
                <a:ext cx="2005264" cy="696540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8" name="그림 27" descr="벽, 사람, 가장, 사람들이(가) 표시된 사진&#10;&#10;자동 생성된 설명">
              <a:extLst>
                <a:ext uri="{FF2B5EF4-FFF2-40B4-BE49-F238E27FC236}">
                  <a16:creationId xmlns:a16="http://schemas.microsoft.com/office/drawing/2014/main" id="{BF2E383A-9F13-4E51-9D6F-87B98BA962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9306" y="2439513"/>
              <a:ext cx="6088981" cy="3053067"/>
            </a:xfrm>
            <a:prstGeom prst="rect">
              <a:avLst/>
            </a:prstGeom>
          </p:spPr>
        </p:pic>
      </p:grpSp>
    </p:spTree>
    <p:extLst>
      <p:ext uri="{BB962C8B-B14F-4D97-AF65-F5344CB8AC3E}">
        <p14:creationId xmlns:p14="http://schemas.microsoft.com/office/powerpoint/2010/main" val="3395916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a:xfrm>
            <a:off x="176463" y="146473"/>
            <a:ext cx="12015537" cy="7150595"/>
          </a:xfrm>
          <a:prstGeom prst="rect">
            <a:avLst/>
          </a:prstGeom>
          <a:noFill/>
          <a:ln>
            <a:noFill/>
          </a:ln>
          <a:effectLst/>
        </p:spPr>
        <p:txBody>
          <a:bodyPr vert="horz" wrap="square" lIns="91440" tIns="0" rIns="91440" bIns="253920" anchor="ctr" anchorCtr="0">
            <a:prstTxWarp prst="textNoShape">
              <a:avLst/>
            </a:prstTxWarp>
            <a:spAutoFit/>
          </a:bodyPr>
          <a:lstStyle>
            <a:lvl1pPr eaLnBrk="0" fontAlgn="base" hangingPunct="0">
              <a:spcBef>
                <a:spcPct val="0"/>
              </a:spcBef>
              <a:spcAft>
                <a:spcPct val="0"/>
              </a:spcAft>
              <a:defRPr>
                <a:solidFill>
                  <a:schemeClr val="tx1"/>
                </a:solidFill>
                <a:latin typeface="Arial"/>
              </a:defRPr>
            </a:lvl1pPr>
            <a:lvl2pPr eaLnBrk="0" fontAlgn="base" hangingPunct="0">
              <a:spcBef>
                <a:spcPct val="0"/>
              </a:spcBef>
              <a:spcAft>
                <a:spcPct val="0"/>
              </a:spcAft>
              <a:defRPr>
                <a:solidFill>
                  <a:schemeClr val="tx1"/>
                </a:solidFill>
                <a:latin typeface="Arial"/>
              </a:defRPr>
            </a:lvl2pPr>
            <a:lvl3pPr eaLnBrk="0" fontAlgn="base" hangingPunct="0">
              <a:spcBef>
                <a:spcPct val="0"/>
              </a:spcBef>
              <a:spcAft>
                <a:spcPct val="0"/>
              </a:spcAft>
              <a:defRPr>
                <a:solidFill>
                  <a:schemeClr val="tx1"/>
                </a:solidFill>
                <a:latin typeface="Arial"/>
              </a:defRPr>
            </a:lvl3pPr>
            <a:lvl4pPr eaLnBrk="0" fontAlgn="base" hangingPunct="0">
              <a:spcBef>
                <a:spcPct val="0"/>
              </a:spcBef>
              <a:spcAft>
                <a:spcPct val="0"/>
              </a:spcAft>
              <a:defRPr>
                <a:solidFill>
                  <a:schemeClr val="tx1"/>
                </a:solidFill>
                <a:latin typeface="Arial"/>
              </a:defRPr>
            </a:lvl4pPr>
            <a:lvl5pPr eaLnBrk="0" fontAlgn="base" hangingPunct="0">
              <a:spcBef>
                <a:spcPct val="0"/>
              </a:spcBef>
              <a:spcAft>
                <a:spcPct val="0"/>
              </a:spcAft>
              <a:defRPr>
                <a:solidFill>
                  <a:schemeClr val="tx1"/>
                </a:solidFill>
                <a:latin typeface="Arial"/>
              </a:defRPr>
            </a:lvl5pPr>
            <a:lvl6pPr eaLnBrk="0" fontAlgn="base" hangingPunct="0">
              <a:spcBef>
                <a:spcPct val="0"/>
              </a:spcBef>
              <a:spcAft>
                <a:spcPct val="0"/>
              </a:spcAft>
              <a:defRPr>
                <a:solidFill>
                  <a:schemeClr val="tx1"/>
                </a:solidFill>
                <a:latin typeface="Arial"/>
              </a:defRPr>
            </a:lvl6pPr>
            <a:lvl7pPr eaLnBrk="0" fontAlgn="base" hangingPunct="0">
              <a:spcBef>
                <a:spcPct val="0"/>
              </a:spcBef>
              <a:spcAft>
                <a:spcPct val="0"/>
              </a:spcAft>
              <a:defRPr>
                <a:solidFill>
                  <a:schemeClr val="tx1"/>
                </a:solidFill>
                <a:latin typeface="Arial"/>
              </a:defRPr>
            </a:lvl7pPr>
            <a:lvl8pPr eaLnBrk="0" fontAlgn="base" hangingPunct="0">
              <a:spcBef>
                <a:spcPct val="0"/>
              </a:spcBef>
              <a:spcAft>
                <a:spcPct val="0"/>
              </a:spcAft>
              <a:defRPr>
                <a:solidFill>
                  <a:schemeClr val="tx1"/>
                </a:solidFill>
                <a:latin typeface="Arial"/>
              </a:defRPr>
            </a:lvl8pPr>
            <a:lvl9pPr eaLnBrk="0" fontAlgn="base" hangingPunct="0">
              <a:spcBef>
                <a:spcPct val="0"/>
              </a:spcBef>
              <a:spcAft>
                <a:spcPct val="0"/>
              </a:spcAft>
              <a:defRPr>
                <a:solidFill>
                  <a:schemeClr val="tx1"/>
                </a:solidFill>
                <a:latin typeface="Arial"/>
              </a:defRPr>
            </a:lvl9pPr>
          </a:lstStyle>
          <a:p>
            <a:pPr marL="0" marR="0" lvl="0" indent="0" algn="l" defTabSz="914400" rtl="0" eaLnBrk="0" latinLnBrk="0" hangingPunct="0">
              <a:lnSpc>
                <a:spcPct val="100000"/>
              </a:lnSpc>
              <a:spcBef>
                <a:spcPct val="0"/>
              </a:spcBef>
              <a:spcAft>
                <a:spcPct val="0"/>
              </a:spcAft>
              <a:buClrTx/>
              <a:buFontTx/>
              <a:buNone/>
              <a:defRPr/>
            </a:pPr>
            <a:r>
              <a:rPr lang="ko-KR" altLang="en-US" sz="3200">
                <a:solidFill>
                  <a:schemeClr val="bg1"/>
                </a:solidFill>
                <a:latin typeface="a로케트"/>
                <a:ea typeface="a로케트"/>
              </a:rPr>
              <a:t>지난 </a:t>
            </a:r>
            <a:r>
              <a:rPr lang="en-US" altLang="ko-KR" sz="3200">
                <a:solidFill>
                  <a:schemeClr val="bg1"/>
                </a:solidFill>
                <a:latin typeface="a로케트"/>
                <a:ea typeface="a로케트"/>
              </a:rPr>
              <a:t>27</a:t>
            </a:r>
            <a:r>
              <a:rPr lang="ko-KR" altLang="en-US" sz="3200">
                <a:solidFill>
                  <a:schemeClr val="bg1"/>
                </a:solidFill>
                <a:latin typeface="a로케트"/>
                <a:ea typeface="a로케트"/>
              </a:rPr>
              <a:t>일</a:t>
            </a:r>
            <a:r>
              <a:rPr lang="en-US" altLang="ko-KR" sz="3200">
                <a:solidFill>
                  <a:schemeClr val="bg1"/>
                </a:solidFill>
                <a:latin typeface="a로케트"/>
                <a:ea typeface="a로케트"/>
              </a:rPr>
              <a:t>(</a:t>
            </a:r>
            <a:r>
              <a:rPr lang="ko-KR" altLang="en-US" sz="3200">
                <a:solidFill>
                  <a:schemeClr val="bg1"/>
                </a:solidFill>
                <a:latin typeface="a로케트"/>
                <a:ea typeface="a로케트"/>
              </a:rPr>
              <a:t>현지시간</a:t>
            </a:r>
            <a:r>
              <a:rPr lang="en-US" altLang="ko-KR" sz="3200">
                <a:solidFill>
                  <a:schemeClr val="bg1"/>
                </a:solidFill>
                <a:latin typeface="a로케트"/>
                <a:ea typeface="a로케트"/>
              </a:rPr>
              <a:t>) </a:t>
            </a:r>
            <a:r>
              <a:rPr lang="ko-KR" altLang="en-US" sz="3200">
                <a:solidFill>
                  <a:schemeClr val="bg1"/>
                </a:solidFill>
                <a:latin typeface="a로케트"/>
                <a:ea typeface="a로케트"/>
              </a:rPr>
              <a:t>우크라이나 국방부는 트위터와 페이스북 등 소셜네트워크서비스</a:t>
            </a:r>
            <a:r>
              <a:rPr lang="en-US" altLang="ko-KR" sz="3200">
                <a:solidFill>
                  <a:schemeClr val="bg1"/>
                </a:solidFill>
                <a:latin typeface="a로케트"/>
                <a:ea typeface="a로케트"/>
              </a:rPr>
              <a:t>(SNS)</a:t>
            </a:r>
            <a:r>
              <a:rPr lang="ko-KR" altLang="en-US" sz="3200">
                <a:solidFill>
                  <a:schemeClr val="bg1"/>
                </a:solidFill>
                <a:latin typeface="a로케트"/>
                <a:ea typeface="a로케트"/>
              </a:rPr>
              <a:t>를 통해 정부군에 잡힌 러시아군 포로 영상을 게재했다</a:t>
            </a:r>
            <a:r>
              <a:rPr lang="en-US" altLang="ko-KR" sz="3200">
                <a:solidFill>
                  <a:schemeClr val="bg1"/>
                </a:solidFill>
                <a:latin typeface="a로케트"/>
                <a:ea typeface="a로케트"/>
              </a:rPr>
              <a:t>. </a:t>
            </a:r>
            <a:r>
              <a:rPr lang="ko-KR" altLang="en-US" sz="3200">
                <a:solidFill>
                  <a:schemeClr val="bg1"/>
                </a:solidFill>
                <a:latin typeface="a로케트"/>
                <a:ea typeface="a로케트"/>
              </a:rPr>
              <a:t>영상 속 러시아군 포로는 출생연도와 거주지 등을 묻는 질문에 </a:t>
            </a:r>
            <a:r>
              <a:rPr lang="en-US" altLang="ko-KR" sz="3200">
                <a:solidFill>
                  <a:schemeClr val="bg1"/>
                </a:solidFill>
                <a:latin typeface="a로케트"/>
                <a:ea typeface="a로케트"/>
              </a:rPr>
              <a:t>"</a:t>
            </a:r>
            <a:r>
              <a:rPr lang="ko-KR" altLang="en-US" sz="3200">
                <a:solidFill>
                  <a:schemeClr val="bg1"/>
                </a:solidFill>
                <a:latin typeface="a로케트"/>
                <a:ea typeface="a로케트"/>
              </a:rPr>
              <a:t>이르쿠츠크에서 온 </a:t>
            </a:r>
            <a:r>
              <a:rPr lang="en-US" altLang="ko-KR" sz="3200">
                <a:solidFill>
                  <a:schemeClr val="bg1"/>
                </a:solidFill>
                <a:latin typeface="a로케트"/>
                <a:ea typeface="a로케트"/>
              </a:rPr>
              <a:t>2002</a:t>
            </a:r>
            <a:r>
              <a:rPr lang="ko-KR" altLang="en-US" sz="3200">
                <a:solidFill>
                  <a:schemeClr val="bg1"/>
                </a:solidFill>
                <a:latin typeface="a로케트"/>
                <a:ea typeface="a로케트"/>
              </a:rPr>
              <a:t>년생 운전병</a:t>
            </a:r>
            <a:r>
              <a:rPr lang="en-US" altLang="ko-KR" sz="3200">
                <a:solidFill>
                  <a:schemeClr val="bg1"/>
                </a:solidFill>
                <a:latin typeface="a로케트"/>
                <a:ea typeface="a로케트"/>
              </a:rPr>
              <a:t>"</a:t>
            </a:r>
            <a:r>
              <a:rPr lang="ko-KR" altLang="en-US" sz="3200">
                <a:solidFill>
                  <a:schemeClr val="bg1"/>
                </a:solidFill>
                <a:latin typeface="a로케트"/>
                <a:ea typeface="a로케트"/>
              </a:rPr>
              <a:t>이라고 답했다</a:t>
            </a:r>
            <a:r>
              <a:rPr lang="en-US" altLang="ko-KR" sz="3200">
                <a:solidFill>
                  <a:schemeClr val="bg1"/>
                </a:solidFill>
                <a:latin typeface="a로케트"/>
                <a:ea typeface="a로케트"/>
              </a:rPr>
              <a:t>.</a:t>
            </a:r>
            <a:br>
              <a:rPr lang="ko-KR" altLang="en-US" sz="3200">
                <a:solidFill>
                  <a:schemeClr val="bg1"/>
                </a:solidFill>
                <a:latin typeface="a로케트"/>
                <a:ea typeface="a로케트"/>
              </a:rPr>
            </a:br>
            <a:br>
              <a:rPr lang="ko-KR" altLang="en-US" sz="3200">
                <a:solidFill>
                  <a:schemeClr val="bg1"/>
                </a:solidFill>
                <a:latin typeface="a로케트"/>
                <a:ea typeface="a로케트"/>
              </a:rPr>
            </a:br>
            <a:r>
              <a:rPr lang="ko-KR" altLang="en-US" sz="3200">
                <a:solidFill>
                  <a:schemeClr val="bg1"/>
                </a:solidFill>
                <a:latin typeface="a로케트"/>
                <a:ea typeface="a로케트"/>
              </a:rPr>
              <a:t>그러면서 </a:t>
            </a:r>
            <a:r>
              <a:rPr lang="en-US" altLang="ko-KR" sz="3200">
                <a:solidFill>
                  <a:schemeClr val="bg1"/>
                </a:solidFill>
                <a:latin typeface="a로케트"/>
                <a:ea typeface="a로케트"/>
              </a:rPr>
              <a:t>"</a:t>
            </a:r>
            <a:r>
              <a:rPr lang="ko-KR" altLang="en-US" sz="3200">
                <a:solidFill>
                  <a:schemeClr val="bg1"/>
                </a:solidFill>
                <a:latin typeface="a로케트"/>
                <a:ea typeface="a로케트"/>
              </a:rPr>
              <a:t>우리는 이곳이 우크라이나인 줄 몰랐다</a:t>
            </a:r>
            <a:r>
              <a:rPr lang="en-US" altLang="ko-KR" sz="3200">
                <a:solidFill>
                  <a:schemeClr val="bg1"/>
                </a:solidFill>
                <a:latin typeface="a로케트"/>
                <a:ea typeface="a로케트"/>
              </a:rPr>
              <a:t>. </a:t>
            </a:r>
            <a:r>
              <a:rPr lang="ko-KR" altLang="en-US" sz="3200">
                <a:solidFill>
                  <a:schemeClr val="bg1"/>
                </a:solidFill>
                <a:latin typeface="a로케트"/>
                <a:ea typeface="a로케트"/>
              </a:rPr>
              <a:t>군사훈련인 줄 알았다</a:t>
            </a:r>
            <a:r>
              <a:rPr lang="en-US" altLang="ko-KR" sz="3200">
                <a:solidFill>
                  <a:schemeClr val="bg1"/>
                </a:solidFill>
                <a:latin typeface="a로케트"/>
                <a:ea typeface="a로케트"/>
              </a:rPr>
              <a:t>"</a:t>
            </a:r>
            <a:r>
              <a:rPr lang="ko-KR" altLang="en-US" sz="3200">
                <a:solidFill>
                  <a:schemeClr val="bg1"/>
                </a:solidFill>
                <a:latin typeface="a로케트"/>
                <a:ea typeface="a로케트"/>
              </a:rPr>
              <a:t>며 </a:t>
            </a:r>
            <a:r>
              <a:rPr lang="en-US" altLang="ko-KR" sz="3200">
                <a:solidFill>
                  <a:schemeClr val="bg1"/>
                </a:solidFill>
                <a:latin typeface="a로케트"/>
                <a:ea typeface="a로케트"/>
              </a:rPr>
              <a:t>"</a:t>
            </a:r>
            <a:r>
              <a:rPr lang="ko-KR" altLang="en-US" sz="3200">
                <a:solidFill>
                  <a:schemeClr val="bg1"/>
                </a:solidFill>
                <a:latin typeface="a로케트"/>
                <a:ea typeface="a로케트"/>
              </a:rPr>
              <a:t>우크라이나 침공에 대해 알지 못했다</a:t>
            </a:r>
            <a:r>
              <a:rPr lang="en-US" altLang="ko-KR" sz="3200">
                <a:solidFill>
                  <a:schemeClr val="bg1"/>
                </a:solidFill>
                <a:latin typeface="a로케트"/>
                <a:ea typeface="a로케트"/>
              </a:rPr>
              <a:t>. </a:t>
            </a:r>
            <a:r>
              <a:rPr lang="ko-KR" altLang="en-US" sz="3200">
                <a:solidFill>
                  <a:schemeClr val="bg1"/>
                </a:solidFill>
                <a:latin typeface="a로케트"/>
                <a:ea typeface="a로케트"/>
              </a:rPr>
              <a:t>푸틴에게 속았다</a:t>
            </a:r>
            <a:r>
              <a:rPr lang="en-US" altLang="ko-KR" sz="3200">
                <a:solidFill>
                  <a:schemeClr val="bg1"/>
                </a:solidFill>
                <a:latin typeface="a로케트"/>
                <a:ea typeface="a로케트"/>
              </a:rPr>
              <a:t>"</a:t>
            </a:r>
            <a:r>
              <a:rPr lang="ko-KR" altLang="en-US" sz="3200">
                <a:solidFill>
                  <a:schemeClr val="bg1"/>
                </a:solidFill>
                <a:latin typeface="a로케트"/>
                <a:ea typeface="a로케트"/>
              </a:rPr>
              <a:t>고 고백했다</a:t>
            </a:r>
            <a:r>
              <a:rPr lang="en-US" altLang="ko-KR" sz="3200">
                <a:solidFill>
                  <a:schemeClr val="bg1"/>
                </a:solidFill>
                <a:latin typeface="a로케트"/>
                <a:ea typeface="a로케트"/>
              </a:rPr>
              <a:t>.</a:t>
            </a:r>
            <a:br>
              <a:rPr lang="ko-KR" altLang="en-US" sz="3200">
                <a:solidFill>
                  <a:schemeClr val="bg1"/>
                </a:solidFill>
                <a:latin typeface="a로케트"/>
                <a:ea typeface="a로케트"/>
              </a:rPr>
            </a:br>
            <a:br>
              <a:rPr lang="ko-KR" altLang="en-US" sz="3200">
                <a:solidFill>
                  <a:schemeClr val="bg1"/>
                </a:solidFill>
                <a:latin typeface="a로케트"/>
                <a:ea typeface="a로케트"/>
              </a:rPr>
            </a:br>
            <a:r>
              <a:rPr lang="ko-KR" altLang="en-US" sz="3200">
                <a:solidFill>
                  <a:schemeClr val="bg1"/>
                </a:solidFill>
                <a:latin typeface="a로케트"/>
                <a:ea typeface="a로케트"/>
              </a:rPr>
              <a:t>다른 영상에서도 러시아 군복을 입은 채 두 팔이 결박된 병사들이 </a:t>
            </a:r>
            <a:r>
              <a:rPr lang="en-US" altLang="ko-KR" sz="3200">
                <a:solidFill>
                  <a:schemeClr val="bg1"/>
                </a:solidFill>
                <a:latin typeface="a로케트"/>
                <a:ea typeface="a로케트"/>
              </a:rPr>
              <a:t>"</a:t>
            </a:r>
            <a:r>
              <a:rPr lang="ko-KR" altLang="en-US" sz="3200">
                <a:solidFill>
                  <a:schemeClr val="bg1"/>
                </a:solidFill>
                <a:latin typeface="a로케트"/>
                <a:ea typeface="a로케트"/>
              </a:rPr>
              <a:t>군사훈련으로 알고 참여했다</a:t>
            </a:r>
            <a:r>
              <a:rPr lang="en-US" altLang="ko-KR" sz="3200">
                <a:solidFill>
                  <a:schemeClr val="bg1"/>
                </a:solidFill>
                <a:latin typeface="a로케트"/>
                <a:ea typeface="a로케트"/>
              </a:rPr>
              <a:t>"</a:t>
            </a:r>
            <a:r>
              <a:rPr lang="ko-KR" altLang="en-US" sz="3200">
                <a:solidFill>
                  <a:schemeClr val="bg1"/>
                </a:solidFill>
                <a:latin typeface="a로케트"/>
                <a:ea typeface="a로케트"/>
              </a:rPr>
              <a:t>며 </a:t>
            </a:r>
            <a:r>
              <a:rPr lang="en-US" altLang="ko-KR" sz="3200">
                <a:solidFill>
                  <a:schemeClr val="bg1"/>
                </a:solidFill>
                <a:latin typeface="a로케트"/>
                <a:ea typeface="a로케트"/>
              </a:rPr>
              <a:t>"</a:t>
            </a:r>
            <a:r>
              <a:rPr lang="ko-KR" altLang="en-US" sz="3200">
                <a:solidFill>
                  <a:schemeClr val="bg1"/>
                </a:solidFill>
                <a:latin typeface="a로케트"/>
                <a:ea typeface="a로케트"/>
              </a:rPr>
              <a:t>우크라이나 땅인 줄 몰랐다</a:t>
            </a:r>
            <a:r>
              <a:rPr lang="en-US" altLang="ko-KR" sz="3200">
                <a:solidFill>
                  <a:schemeClr val="bg1"/>
                </a:solidFill>
                <a:latin typeface="a로케트"/>
                <a:ea typeface="a로케트"/>
              </a:rPr>
              <a:t>"</a:t>
            </a:r>
            <a:r>
              <a:rPr lang="ko-KR" altLang="en-US" sz="3200">
                <a:solidFill>
                  <a:schemeClr val="bg1"/>
                </a:solidFill>
                <a:latin typeface="a로케트"/>
                <a:ea typeface="a로케트"/>
              </a:rPr>
              <a:t>고 말하는 모습이 담겼다</a:t>
            </a:r>
            <a:r>
              <a:rPr lang="en-US" altLang="ko-KR" sz="3200">
                <a:solidFill>
                  <a:schemeClr val="bg1"/>
                </a:solidFill>
                <a:latin typeface="a로케트"/>
                <a:ea typeface="a로케트"/>
              </a:rPr>
              <a:t>.</a:t>
            </a:r>
            <a:br>
              <a:rPr lang="ko-KR" altLang="en-US" sz="3200">
                <a:solidFill>
                  <a:schemeClr val="bg1"/>
                </a:solidFill>
                <a:latin typeface="a로케트"/>
                <a:ea typeface="a로케트"/>
              </a:rPr>
            </a:br>
            <a:endParaRPr lang="ko-KR" altLang="ko-KR" sz="3200">
              <a:solidFill>
                <a:schemeClr val="bg1"/>
              </a:solidFill>
              <a:latin typeface="a로케트"/>
              <a:ea typeface="a로케트"/>
            </a:endParaRPr>
          </a:p>
        </p:txBody>
      </p:sp>
      <p:pic>
        <p:nvPicPr>
          <p:cNvPr id="8" name="그림 7" descr="잔디, 실외, 평야, 노란색이(가) 표시된 사진  자동 생성된 설명"/>
          <p:cNvPicPr>
            <a:picLocks noChangeAspect="1"/>
          </p:cNvPicPr>
          <p:nvPr/>
        </p:nvPicPr>
        <p:blipFill rotWithShape="1">
          <a:blip r:embed="rId2"/>
          <a:stretch>
            <a:fillRect/>
          </a:stretch>
        </p:blipFill>
        <p:spPr>
          <a:xfrm>
            <a:off x="0" y="-466624"/>
            <a:ext cx="12323590" cy="7791248"/>
          </a:xfrm>
          <a:prstGeom prst="rect">
            <a:avLst/>
          </a:prstGeom>
        </p:spPr>
      </p:pic>
      <p:sp>
        <p:nvSpPr>
          <p:cNvPr id="6" name="TextBox 5"/>
          <p:cNvSpPr txBox="1"/>
          <p:nvPr/>
        </p:nvSpPr>
        <p:spPr>
          <a:xfrm>
            <a:off x="-247227" y="5049103"/>
            <a:ext cx="11839074" cy="830997"/>
          </a:xfrm>
          <a:prstGeom prst="rect">
            <a:avLst/>
          </a:prstGeom>
          <a:noFill/>
        </p:spPr>
        <p:txBody>
          <a:bodyPr wrap="square">
            <a:spAutoFit/>
          </a:bodyPr>
          <a:lstStyle/>
          <a:p>
            <a:pPr algn="r">
              <a:defRPr/>
            </a:pPr>
            <a:r>
              <a:rPr lang="ko-KR" altLang="en-US" sz="4800">
                <a:solidFill>
                  <a:schemeClr val="bg1"/>
                </a:solidFill>
                <a:latin typeface="a로케트"/>
                <a:ea typeface="a로케트"/>
              </a:rPr>
              <a:t>우크라이나에 평화를</a:t>
            </a:r>
            <a:r>
              <a:rPr lang="en-US" altLang="ko-KR" sz="4800">
                <a:solidFill>
                  <a:schemeClr val="bg1"/>
                </a:solidFill>
                <a:latin typeface="a로케트"/>
                <a:ea typeface="a로케트"/>
              </a:rPr>
              <a:t>!</a:t>
            </a:r>
            <a:endParaRPr lang="ko-KR" altLang="en-US" sz="4800">
              <a:solidFill>
                <a:schemeClr val="bg1"/>
              </a:solidFill>
              <a:latin typeface="a로케트"/>
              <a:ea typeface="a로케트"/>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algn="ctr">
              <a:defRPr/>
            </a:pPr>
            <a:r>
              <a:rPr lang="ko-KR" altLang="en-US">
                <a:solidFill>
                  <a:srgbClr val="ffc000"/>
                </a:solidFill>
                <a:latin typeface="a로케트"/>
                <a:ea typeface="a로케트"/>
              </a:rPr>
              <a:t>삶</a:t>
            </a:r>
            <a:endParaRPr lang="ko-KR" altLang="en-US">
              <a:solidFill>
                <a:srgbClr val="ffc000"/>
              </a:solidFill>
              <a:latin typeface="a로케트"/>
              <a:ea typeface="a로케트"/>
            </a:endParaRPr>
          </a:p>
        </p:txBody>
      </p:sp>
      <p:sp>
        <p:nvSpPr>
          <p:cNvPr id="11" name="내용 개체 틀 10"/>
          <p:cNvSpPr>
            <a:spLocks noGrp="1"/>
          </p:cNvSpPr>
          <p:nvPr>
            <p:ph idx="1"/>
          </p:nvPr>
        </p:nvSpPr>
        <p:spPr>
          <a:xfrm>
            <a:off x="838200" y="2058891"/>
            <a:ext cx="10515600" cy="4351338"/>
          </a:xfrm>
        </p:spPr>
        <p:txBody>
          <a:bodyPr>
            <a:normAutofit fontScale="92500" lnSpcReduction="20000"/>
          </a:bodyPr>
          <a:lstStyle/>
          <a:p>
            <a:pPr lvl="0">
              <a:defRPr/>
            </a:pPr>
            <a:r>
              <a:rPr lang="ko-KR" altLang="en-US" sz="4400">
                <a:solidFill>
                  <a:schemeClr val="bg1"/>
                </a:solidFill>
                <a:latin typeface="a로케트"/>
                <a:ea typeface="a로케트"/>
                <a:cs typeface="+mj-cs"/>
              </a:rPr>
              <a:t>그냥 이루어진 것은 없다</a:t>
            </a:r>
            <a:r>
              <a:rPr lang="en-US" altLang="ko-KR" sz="4400">
                <a:solidFill>
                  <a:schemeClr val="bg1"/>
                </a:solidFill>
                <a:latin typeface="a로케트"/>
                <a:ea typeface="a로케트"/>
                <a:cs typeface="+mj-cs"/>
              </a:rPr>
              <a:t>.</a:t>
            </a:r>
            <a:endParaRPr lang="en-US" altLang="ko-KR" sz="4400">
              <a:solidFill>
                <a:schemeClr val="bg1"/>
              </a:solidFill>
              <a:latin typeface="a로케트"/>
              <a:ea typeface="a로케트"/>
              <a:cs typeface="+mj-cs"/>
            </a:endParaRPr>
          </a:p>
          <a:p>
            <a:pPr lvl="0">
              <a:defRPr/>
            </a:pPr>
            <a:endParaRPr lang="en-US" altLang="ko-KR" sz="4400">
              <a:solidFill>
                <a:schemeClr val="bg1"/>
              </a:solidFill>
              <a:latin typeface="a로케트"/>
              <a:ea typeface="a로케트"/>
              <a:cs typeface="+mj-cs"/>
            </a:endParaRPr>
          </a:p>
          <a:p>
            <a:pPr lvl="0">
              <a:defRPr/>
            </a:pPr>
            <a:r>
              <a:rPr lang="ko-KR" altLang="en-US" sz="4800">
                <a:solidFill>
                  <a:srgbClr val="ffff00"/>
                </a:solidFill>
                <a:latin typeface="a로케트"/>
                <a:ea typeface="a로케트"/>
                <a:cs typeface="+mj-cs"/>
              </a:rPr>
              <a:t>역사적 맥락</a:t>
            </a:r>
            <a:r>
              <a:rPr lang="en-US" altLang="ko-KR" sz="4800">
                <a:solidFill>
                  <a:schemeClr val="bg1"/>
                </a:solidFill>
                <a:latin typeface="a로케트"/>
                <a:ea typeface="a로케트"/>
                <a:cs typeface="+mj-cs"/>
              </a:rPr>
              <a:t>(</a:t>
            </a:r>
            <a:r>
              <a:rPr lang="ko-KR" altLang="en-US" sz="4800">
                <a:solidFill>
                  <a:schemeClr val="bg1"/>
                </a:solidFill>
                <a:latin typeface="a로케트"/>
                <a:ea typeface="a로케트"/>
                <a:cs typeface="+mj-cs"/>
              </a:rPr>
              <a:t>앞 뒤 맥락</a:t>
            </a:r>
            <a:r>
              <a:rPr lang="en-US" altLang="ko-KR" sz="4800">
                <a:solidFill>
                  <a:schemeClr val="bg1"/>
                </a:solidFill>
                <a:latin typeface="a로케트"/>
                <a:ea typeface="a로케트"/>
                <a:cs typeface="+mj-cs"/>
              </a:rPr>
              <a:t>)</a:t>
            </a:r>
            <a:r>
              <a:rPr lang="ko-KR" altLang="en-US" sz="4800">
                <a:solidFill>
                  <a:schemeClr val="bg1"/>
                </a:solidFill>
                <a:latin typeface="a로케트"/>
                <a:ea typeface="a로케트"/>
                <a:cs typeface="+mj-cs"/>
              </a:rPr>
              <a:t>을 파악하여 </a:t>
            </a:r>
            <a:endParaRPr lang="en-US" altLang="ko-KR" sz="4800">
              <a:solidFill>
                <a:srgbClr val="ffff00"/>
              </a:solidFill>
              <a:latin typeface="a로케트"/>
              <a:ea typeface="a로케트"/>
              <a:cs typeface="+mj-cs"/>
            </a:endParaRPr>
          </a:p>
          <a:p>
            <a:pPr lvl="0">
              <a:defRPr/>
            </a:pPr>
            <a:endParaRPr lang="en-US" altLang="ko-KR" sz="4400">
              <a:solidFill>
                <a:schemeClr val="bg1"/>
              </a:solidFill>
              <a:latin typeface="a로케트"/>
              <a:ea typeface="a로케트"/>
              <a:cs typeface="+mj-cs"/>
            </a:endParaRPr>
          </a:p>
          <a:p>
            <a:pPr marL="228600" lvl="0" indent="-228600" algn="l" defTabSz="914400" rtl="0" eaLnBrk="1" latinLnBrk="1" hangingPunct="1">
              <a:lnSpc>
                <a:spcPct val="90000"/>
              </a:lnSpc>
              <a:spcBef>
                <a:spcPts val="1000"/>
              </a:spcBef>
              <a:spcAft>
                <a:spcPts val="0"/>
              </a:spcAft>
              <a:buFont typeface="Arial"/>
              <a:buChar char="•"/>
              <a:defRPr/>
            </a:pPr>
            <a:r>
              <a:rPr xmlns:mc="http://schemas.openxmlformats.org/markup-compatibility/2006" xmlns:hp="http://schemas.haansoft.com/office/presentation/8.0" kumimoji="0" lang="ko-KR" altLang="en-US" sz="4800" b="0" i="0" u="none" strike="noStrike" kern="1200" cap="none" spc="0" normalizeH="0" baseline="0" mc:Ignorable="hp" hp:hslEmbossed="0">
                <a:solidFill>
                  <a:srgbClr val="ffff00"/>
                </a:solidFill>
                <a:latin typeface="a로케트"/>
                <a:ea typeface="a로케트"/>
                <a:cs typeface="맑은 고딕"/>
              </a:rPr>
              <a:t>이게 왜그러지</a:t>
            </a:r>
            <a:r>
              <a:rPr xmlns:mc="http://schemas.openxmlformats.org/markup-compatibility/2006" xmlns:hp="http://schemas.haansoft.com/office/presentation/8.0" kumimoji="0" lang="en-US" altLang="ko-KR" sz="4800" b="0" i="0" u="none" strike="noStrike" kern="1200" cap="none" spc="0" normalizeH="0" baseline="0" mc:Ignorable="hp" hp:hslEmbossed="0">
                <a:solidFill>
                  <a:srgbClr val="ffff00"/>
                </a:solidFill>
                <a:latin typeface="a로케트"/>
                <a:ea typeface="a로케트"/>
                <a:cs typeface="맑은 고딕"/>
              </a:rPr>
              <a:t>?</a:t>
            </a:r>
            <a:endParaRPr lang="ko-KR" altLang="en-US" sz="4400">
              <a:solidFill>
                <a:schemeClr val="bg1"/>
              </a:solidFill>
              <a:latin typeface="a로케트"/>
              <a:ea typeface="a로케트"/>
              <a:cs typeface="+mj-cs"/>
            </a:endParaRPr>
          </a:p>
          <a:p>
            <a:pPr lvl="0">
              <a:defRPr/>
            </a:pPr>
            <a:endParaRPr lang="en-US" altLang="ko-KR" sz="4400">
              <a:solidFill>
                <a:schemeClr val="bg1"/>
              </a:solidFill>
              <a:latin typeface="a로케트"/>
              <a:ea typeface="a로케트"/>
              <a:cs typeface="+mj-cs"/>
            </a:endParaRPr>
          </a:p>
          <a:p>
            <a:pPr lvl="0">
              <a:defRPr/>
            </a:pPr>
            <a:r>
              <a:rPr lang="ko-KR" altLang="en-US" sz="4400">
                <a:solidFill>
                  <a:schemeClr val="bg1"/>
                </a:solidFill>
                <a:latin typeface="a로케트"/>
                <a:ea typeface="a로케트"/>
                <a:cs typeface="+mj-cs"/>
              </a:rPr>
              <a:t>삶을 구체적으로</a:t>
            </a:r>
            <a:r>
              <a:rPr lang="en-US" altLang="ko-KR" sz="4400">
                <a:solidFill>
                  <a:schemeClr val="bg1"/>
                </a:solidFill>
                <a:latin typeface="a로케트"/>
                <a:ea typeface="a로케트"/>
                <a:cs typeface="+mj-cs"/>
              </a:rPr>
              <a:t> </a:t>
            </a:r>
            <a:r>
              <a:rPr lang="ko-KR" altLang="en-US" sz="4400">
                <a:solidFill>
                  <a:schemeClr val="bg1"/>
                </a:solidFill>
                <a:latin typeface="a로케트"/>
                <a:ea typeface="a로케트"/>
                <a:cs typeface="+mj-cs"/>
              </a:rPr>
              <a:t>살아낼 수 있다</a:t>
            </a:r>
            <a:r>
              <a:rPr lang="en-US" altLang="ko-KR" sz="4400">
                <a:solidFill>
                  <a:schemeClr val="bg1"/>
                </a:solidFill>
                <a:latin typeface="a로케트"/>
                <a:ea typeface="a로케트"/>
                <a:cs typeface="+mj-cs"/>
              </a:rPr>
              <a:t>!</a:t>
            </a:r>
            <a:endParaRPr lang="ko-KR" altLang="en-US" sz="4400">
              <a:solidFill>
                <a:schemeClr val="bg1"/>
              </a:solidFill>
              <a:latin typeface="a로케트"/>
              <a:ea typeface="a로케트"/>
              <a:cs typeface="+mj-cs"/>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rot="199119">
            <a:off x="2135560" y="188640"/>
            <a:ext cx="8229600" cy="1143000"/>
          </a:xfrm>
        </p:spPr>
        <p:txBody>
          <a:bodyPr>
            <a:normAutofit/>
          </a:bodyPr>
          <a:lstStyle/>
          <a:p>
            <a:pPr lvl="0" algn="ctr">
              <a:spcAft>
                <a:spcPct val="0"/>
              </a:spcAft>
              <a:defRPr lang="ko-KR"/>
            </a:pPr>
            <a:r>
              <a:rPr lang="en-US" altLang="ko-KR" dirty="0">
                <a:solidFill>
                  <a:schemeClr val="bg1"/>
                </a:solidFill>
                <a:latin typeface="a로케트" panose="02020600000000000000" pitchFamily="18" charset="-127"/>
                <a:ea typeface="a로케트" panose="02020600000000000000" pitchFamily="18" charset="-127"/>
              </a:rPr>
              <a:t>1. </a:t>
            </a:r>
            <a:r>
              <a:rPr lang="ko-KR" altLang="en-US" dirty="0">
                <a:solidFill>
                  <a:schemeClr val="bg1"/>
                </a:solidFill>
                <a:latin typeface="a로케트" panose="02020600000000000000" pitchFamily="18" charset="-127"/>
                <a:ea typeface="a로케트" panose="02020600000000000000" pitchFamily="18" charset="-127"/>
              </a:rPr>
              <a:t>민주시민 양성</a:t>
            </a:r>
            <a:r>
              <a:rPr lang="en-US" altLang="ko-KR" dirty="0">
                <a:solidFill>
                  <a:schemeClr val="bg1"/>
                </a:solidFill>
                <a:latin typeface="a로케트" panose="02020600000000000000" pitchFamily="18" charset="-127"/>
                <a:ea typeface="a로케트" panose="02020600000000000000" pitchFamily="18" charset="-127"/>
              </a:rPr>
              <a:t>(</a:t>
            </a:r>
            <a:r>
              <a:rPr lang="ko-KR" altLang="en-US" dirty="0">
                <a:solidFill>
                  <a:schemeClr val="bg1"/>
                </a:solidFill>
                <a:latin typeface="a로케트" panose="02020600000000000000" pitchFamily="18" charset="-127"/>
                <a:ea typeface="a로케트" panose="02020600000000000000" pitchFamily="18" charset="-127"/>
              </a:rPr>
              <a:t>시민의식</a:t>
            </a:r>
            <a:r>
              <a:rPr lang="en-US" altLang="ko-KR" dirty="0">
                <a:solidFill>
                  <a:schemeClr val="bg1"/>
                </a:solidFill>
                <a:latin typeface="a로케트" panose="02020600000000000000" pitchFamily="18" charset="-127"/>
                <a:ea typeface="a로케트" panose="02020600000000000000" pitchFamily="18" charset="-127"/>
              </a:rPr>
              <a:t>)</a:t>
            </a:r>
          </a:p>
        </p:txBody>
      </p:sp>
      <p:sp>
        <p:nvSpPr>
          <p:cNvPr id="4" name="제목 1"/>
          <p:cNvSpPr txBox="1"/>
          <p:nvPr/>
        </p:nvSpPr>
        <p:spPr>
          <a:xfrm rot="21307020">
            <a:off x="1377185" y="140091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dirty="0">
                <a:solidFill>
                  <a:schemeClr val="bg1"/>
                </a:solidFill>
                <a:latin typeface="a로케트" panose="02020600000000000000" pitchFamily="18" charset="-127"/>
                <a:ea typeface="a로케트" panose="02020600000000000000" pitchFamily="18" charset="-127"/>
                <a:cs typeface="+mj-cs"/>
              </a:rPr>
              <a:t>2. </a:t>
            </a:r>
            <a:r>
              <a:rPr lang="ko-KR" altLang="en-US" sz="4400" dirty="0">
                <a:solidFill>
                  <a:schemeClr val="bg1"/>
                </a:solidFill>
                <a:latin typeface="a로케트" panose="02020600000000000000" pitchFamily="18" charset="-127"/>
                <a:ea typeface="a로케트" panose="02020600000000000000" pitchFamily="18" charset="-127"/>
                <a:cs typeface="+mj-cs"/>
              </a:rPr>
              <a:t>정체성 </a:t>
            </a:r>
            <a:r>
              <a:rPr lang="en-US" altLang="ko-KR" sz="4400" dirty="0">
                <a:solidFill>
                  <a:schemeClr val="bg1"/>
                </a:solidFill>
                <a:latin typeface="a로케트" panose="02020600000000000000" pitchFamily="18" charset="-127"/>
                <a:ea typeface="a로케트" panose="02020600000000000000" pitchFamily="18" charset="-127"/>
                <a:cs typeface="+mj-cs"/>
              </a:rPr>
              <a:t>– </a:t>
            </a:r>
            <a:r>
              <a:rPr lang="ko-KR" altLang="en-US" sz="4400" dirty="0">
                <a:solidFill>
                  <a:schemeClr val="bg1"/>
                </a:solidFill>
                <a:latin typeface="a로케트" panose="02020600000000000000" pitchFamily="18" charset="-127"/>
                <a:ea typeface="a로케트" panose="02020600000000000000" pitchFamily="18" charset="-127"/>
                <a:cs typeface="+mj-cs"/>
              </a:rPr>
              <a:t>기억 </a:t>
            </a:r>
            <a:r>
              <a:rPr lang="en-US" altLang="ko-KR" sz="4400" dirty="0">
                <a:solidFill>
                  <a:schemeClr val="bg1"/>
                </a:solidFill>
                <a:latin typeface="a로케트" panose="02020600000000000000" pitchFamily="18" charset="-127"/>
                <a:ea typeface="a로케트" panose="02020600000000000000" pitchFamily="18" charset="-127"/>
                <a:cs typeface="+mj-cs"/>
              </a:rPr>
              <a:t>- </a:t>
            </a:r>
            <a:r>
              <a:rPr lang="ko-KR" altLang="en-US" sz="4400" dirty="0">
                <a:solidFill>
                  <a:schemeClr val="bg1"/>
                </a:solidFill>
                <a:latin typeface="a로케트" panose="02020600000000000000" pitchFamily="18" charset="-127"/>
                <a:ea typeface="a로케트" panose="02020600000000000000" pitchFamily="18" charset="-127"/>
                <a:cs typeface="+mj-cs"/>
              </a:rPr>
              <a:t>역사</a:t>
            </a:r>
          </a:p>
        </p:txBody>
      </p:sp>
      <p:sp>
        <p:nvSpPr>
          <p:cNvPr id="5" name="제목 1"/>
          <p:cNvSpPr txBox="1"/>
          <p:nvPr/>
        </p:nvSpPr>
        <p:spPr>
          <a:xfrm>
            <a:off x="1631504" y="5445224"/>
            <a:ext cx="9036496" cy="1143000"/>
          </a:xfrm>
          <a:prstGeom prst="rect">
            <a:avLst/>
          </a:prstGeom>
        </p:spPr>
        <p:txBody>
          <a:bodyPr vert="horz" lIns="91440" tIns="45720" rIns="91440" bIns="45720" anchor="ctr">
            <a:normAutofit fontScale="92500"/>
          </a:bodyPr>
          <a:lstStyle/>
          <a:p>
            <a:pPr algn="ctr">
              <a:spcBef>
                <a:spcPct val="0"/>
              </a:spcBef>
              <a:spcAft>
                <a:spcPct val="0"/>
              </a:spcAft>
              <a:defRPr lang="ko-KR"/>
            </a:pPr>
            <a:r>
              <a:rPr lang="en-US" altLang="ko-KR" sz="4400" dirty="0">
                <a:solidFill>
                  <a:srgbClr val="FFFF00"/>
                </a:solidFill>
                <a:latin typeface="a로케트" panose="02020600000000000000" pitchFamily="18" charset="-127"/>
                <a:ea typeface="a로케트" panose="02020600000000000000" pitchFamily="18" charset="-127"/>
                <a:cs typeface="+mj-cs"/>
              </a:rPr>
              <a:t>5. </a:t>
            </a:r>
            <a:r>
              <a:rPr lang="ko-KR" altLang="en-US" sz="4400" dirty="0">
                <a:solidFill>
                  <a:srgbClr val="FFFF00"/>
                </a:solidFill>
                <a:latin typeface="a로케트" panose="02020600000000000000" pitchFamily="18" charset="-127"/>
                <a:ea typeface="a로케트" panose="02020600000000000000" pitchFamily="18" charset="-127"/>
                <a:cs typeface="+mj-cs"/>
              </a:rPr>
              <a:t>세계관</a:t>
            </a:r>
            <a:r>
              <a:rPr lang="en-US" altLang="ko-KR" sz="4400" dirty="0">
                <a:solidFill>
                  <a:srgbClr val="FFFF00"/>
                </a:solidFill>
                <a:latin typeface="a로케트" panose="02020600000000000000" pitchFamily="18" charset="-127"/>
                <a:ea typeface="a로케트" panose="02020600000000000000" pitchFamily="18" charset="-127"/>
                <a:cs typeface="+mj-cs"/>
              </a:rPr>
              <a:t>:</a:t>
            </a:r>
            <a:r>
              <a:rPr lang="ko-KR" altLang="en-US" sz="4400" dirty="0">
                <a:solidFill>
                  <a:srgbClr val="FFFF00"/>
                </a:solidFill>
                <a:latin typeface="a로케트" panose="02020600000000000000" pitchFamily="18" charset="-127"/>
                <a:ea typeface="a로케트" panose="02020600000000000000" pitchFamily="18" charset="-127"/>
                <a:cs typeface="+mj-cs"/>
              </a:rPr>
              <a:t> 세상을 보는 눈</a:t>
            </a:r>
            <a:r>
              <a:rPr lang="en-US" altLang="ko-KR" sz="4400" dirty="0">
                <a:solidFill>
                  <a:srgbClr val="FFFF00"/>
                </a:solidFill>
                <a:latin typeface="a로케트" panose="02020600000000000000" pitchFamily="18" charset="-127"/>
                <a:ea typeface="a로케트" panose="02020600000000000000" pitchFamily="18" charset="-127"/>
                <a:cs typeface="+mj-cs"/>
              </a:rPr>
              <a:t>!(</a:t>
            </a:r>
            <a:r>
              <a:rPr lang="ko-KR" altLang="en-US" sz="4400" dirty="0">
                <a:solidFill>
                  <a:srgbClr val="FFFF00"/>
                </a:solidFill>
                <a:latin typeface="a로케트" panose="02020600000000000000" pitchFamily="18" charset="-127"/>
                <a:ea typeface="a로케트" panose="02020600000000000000" pitchFamily="18" charset="-127"/>
                <a:cs typeface="+mj-cs"/>
              </a:rPr>
              <a:t>역사의식</a:t>
            </a:r>
            <a:r>
              <a:rPr lang="en-US" altLang="ko-KR" sz="4400" dirty="0">
                <a:solidFill>
                  <a:srgbClr val="FFFF00"/>
                </a:solidFill>
                <a:latin typeface="a로케트" panose="02020600000000000000" pitchFamily="18" charset="-127"/>
                <a:ea typeface="a로케트" panose="02020600000000000000" pitchFamily="18" charset="-127"/>
                <a:cs typeface="+mj-cs"/>
              </a:rPr>
              <a:t>)</a:t>
            </a:r>
            <a:endParaRPr lang="ko-KR" altLang="en-US" sz="4400" dirty="0">
              <a:solidFill>
                <a:srgbClr val="FFFF00"/>
              </a:solidFill>
              <a:latin typeface="a로케트" panose="02020600000000000000" pitchFamily="18" charset="-127"/>
              <a:ea typeface="a로케트" panose="02020600000000000000" pitchFamily="18" charset="-127"/>
              <a:cs typeface="+mj-cs"/>
            </a:endParaRPr>
          </a:p>
        </p:txBody>
      </p:sp>
      <p:sp>
        <p:nvSpPr>
          <p:cNvPr id="6" name="제목 1"/>
          <p:cNvSpPr txBox="1"/>
          <p:nvPr/>
        </p:nvSpPr>
        <p:spPr>
          <a:xfrm rot="272697">
            <a:off x="1950340" y="4293324"/>
            <a:ext cx="8229600" cy="1143000"/>
          </a:xfrm>
          <a:prstGeom prst="rect">
            <a:avLst/>
          </a:prstGeom>
        </p:spPr>
        <p:txBody>
          <a:bodyPr vert="horz" lIns="91440" tIns="45720" rIns="91440" bIns="45720" anchor="ctr">
            <a:normAutofit fontScale="92500"/>
          </a:bodyPr>
          <a:lstStyle/>
          <a:p>
            <a:pPr algn="ctr">
              <a:spcBef>
                <a:spcPct val="0"/>
              </a:spcBef>
              <a:spcAft>
                <a:spcPct val="0"/>
              </a:spcAft>
              <a:defRPr lang="ko-KR"/>
            </a:pPr>
            <a:r>
              <a:rPr lang="en-US" altLang="ko-KR" sz="4400" dirty="0">
                <a:solidFill>
                  <a:schemeClr val="bg1"/>
                </a:solidFill>
                <a:latin typeface="a로케트" panose="02020600000000000000" pitchFamily="18" charset="-127"/>
                <a:ea typeface="a로케트" panose="02020600000000000000" pitchFamily="18" charset="-127"/>
                <a:cs typeface="+mj-cs"/>
              </a:rPr>
              <a:t>4. </a:t>
            </a:r>
            <a:r>
              <a:rPr lang="ko-KR" altLang="en-US" sz="4400" dirty="0">
                <a:solidFill>
                  <a:schemeClr val="bg1"/>
                </a:solidFill>
                <a:latin typeface="a로케트" panose="02020600000000000000" pitchFamily="18" charset="-127"/>
                <a:ea typeface="a로케트" panose="02020600000000000000" pitchFamily="18" charset="-127"/>
                <a:cs typeface="+mj-cs"/>
              </a:rPr>
              <a:t>사건에 대한 두꺼운 이해</a:t>
            </a:r>
            <a:r>
              <a:rPr lang="en-US" altLang="ko-KR" sz="4400" dirty="0">
                <a:solidFill>
                  <a:schemeClr val="bg1"/>
                </a:solidFill>
                <a:latin typeface="a로케트" panose="02020600000000000000" pitchFamily="18" charset="-127"/>
                <a:ea typeface="a로케트" panose="02020600000000000000" pitchFamily="18" charset="-127"/>
                <a:cs typeface="+mj-cs"/>
              </a:rPr>
              <a:t>(</a:t>
            </a:r>
            <a:r>
              <a:rPr lang="ko-KR" altLang="en-US" sz="4400" dirty="0">
                <a:solidFill>
                  <a:schemeClr val="bg1"/>
                </a:solidFill>
                <a:latin typeface="a로케트" panose="02020600000000000000" pitchFamily="18" charset="-127"/>
                <a:ea typeface="a로케트" panose="02020600000000000000" pitchFamily="18" charset="-127"/>
                <a:cs typeface="+mj-cs"/>
              </a:rPr>
              <a:t>교양</a:t>
            </a:r>
            <a:r>
              <a:rPr lang="en-US" altLang="ko-KR" sz="4400" dirty="0">
                <a:solidFill>
                  <a:schemeClr val="bg1"/>
                </a:solidFill>
                <a:latin typeface="a로케트" panose="02020600000000000000" pitchFamily="18" charset="-127"/>
                <a:ea typeface="a로케트" panose="02020600000000000000" pitchFamily="18" charset="-127"/>
                <a:cs typeface="+mj-cs"/>
              </a:rPr>
              <a:t>)</a:t>
            </a:r>
          </a:p>
        </p:txBody>
      </p:sp>
      <p:sp>
        <p:nvSpPr>
          <p:cNvPr id="7" name="제목 1"/>
          <p:cNvSpPr txBox="1"/>
          <p:nvPr/>
        </p:nvSpPr>
        <p:spPr>
          <a:xfrm rot="558441">
            <a:off x="3240407" y="3170238"/>
            <a:ext cx="8229600" cy="1143000"/>
          </a:xfrm>
          <a:prstGeom prst="rect">
            <a:avLst/>
          </a:prstGeom>
        </p:spPr>
        <p:txBody>
          <a:bodyPr vert="horz" lIns="91440" tIns="45720" rIns="91440" bIns="45720" anchor="ctr">
            <a:normAutofit/>
          </a:bodyPr>
          <a:lstStyle/>
          <a:p>
            <a:pPr algn="ctr">
              <a:spcBef>
                <a:spcPct val="0"/>
              </a:spcBef>
              <a:spcAft>
                <a:spcPct val="0"/>
              </a:spcAft>
              <a:defRPr lang="ko-KR"/>
            </a:pPr>
            <a:r>
              <a:rPr lang="en-US" altLang="ko-KR" sz="4400" dirty="0">
                <a:solidFill>
                  <a:schemeClr val="bg1"/>
                </a:solidFill>
                <a:latin typeface="a로케트" panose="02020600000000000000" pitchFamily="18" charset="-127"/>
                <a:ea typeface="a로케트" panose="02020600000000000000" pitchFamily="18" charset="-127"/>
                <a:cs typeface="+mj-cs"/>
              </a:rPr>
              <a:t>3. </a:t>
            </a:r>
            <a:r>
              <a:rPr lang="ko-KR" altLang="en-US" sz="4400" dirty="0">
                <a:solidFill>
                  <a:schemeClr val="bg1"/>
                </a:solidFill>
                <a:latin typeface="a로케트" panose="02020600000000000000" pitchFamily="18" charset="-127"/>
                <a:ea typeface="a로케트" panose="02020600000000000000" pitchFamily="18" charset="-127"/>
                <a:cs typeface="+mj-cs"/>
              </a:rPr>
              <a:t>교훈</a:t>
            </a:r>
            <a:r>
              <a:rPr lang="en-US" altLang="ko-KR" sz="4400" dirty="0">
                <a:solidFill>
                  <a:schemeClr val="bg1"/>
                </a:solidFill>
                <a:latin typeface="a로케트" panose="02020600000000000000" pitchFamily="18" charset="-127"/>
                <a:ea typeface="a로케트" panose="02020600000000000000" pitchFamily="18" charset="-127"/>
                <a:cs typeface="+mj-cs"/>
              </a:rPr>
              <a:t>(</a:t>
            </a:r>
            <a:r>
              <a:rPr lang="ko-KR" altLang="en-US" sz="4400" dirty="0">
                <a:solidFill>
                  <a:schemeClr val="bg1"/>
                </a:solidFill>
                <a:latin typeface="a로케트" panose="02020600000000000000" pitchFamily="18" charset="-127"/>
                <a:ea typeface="a로케트" panose="02020600000000000000" pitchFamily="18" charset="-127"/>
                <a:cs typeface="+mj-cs"/>
              </a:rPr>
              <a:t>성찰 반성 이해</a:t>
            </a:r>
            <a:r>
              <a:rPr lang="en-US" altLang="ko-KR" sz="4400" dirty="0">
                <a:solidFill>
                  <a:schemeClr val="bg1"/>
                </a:solidFill>
                <a:latin typeface="a로케트" panose="02020600000000000000" pitchFamily="18" charset="-127"/>
                <a:ea typeface="a로케트" panose="02020600000000000000" pitchFamily="18" charset="-127"/>
                <a:cs typeface="+mj-cs"/>
              </a:rPr>
              <a:t>)</a:t>
            </a:r>
            <a:endParaRPr lang="ko-KR" altLang="en-US" sz="4400" dirty="0">
              <a:solidFill>
                <a:schemeClr val="bg1"/>
              </a:solidFill>
              <a:latin typeface="a로케트" panose="02020600000000000000" pitchFamily="18" charset="-127"/>
              <a:ea typeface="a로케트" panose="02020600000000000000" pitchFamily="18" charset="-127"/>
              <a:cs typeface="+mj-cs"/>
            </a:endParaRPr>
          </a:p>
        </p:txBody>
      </p:sp>
    </p:spTree>
    <p:extLst>
      <p:ext uri="{BB962C8B-B14F-4D97-AF65-F5344CB8AC3E}">
        <p14:creationId xmlns:p14="http://schemas.microsoft.com/office/powerpoint/2010/main" val="2495190427"/>
      </p:ext>
    </p:extLst>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a:defRPr/>
            </a:pPr>
            <a:r>
              <a:rPr lang="ko-KR" altLang="en-US"/>
              <a:t/>
            </a:r>
            <a:endParaRPr lang="ko-KR" altLang="en-US"/>
          </a:p>
        </p:txBody>
      </p:sp>
      <p:pic>
        <p:nvPicPr>
          <p:cNvPr id="3" name="내용 개체 틀 2"/>
          <p:cNvPicPr>
            <a:picLocks noGrp="1" noChangeAspect="1"/>
          </p:cNvPicPr>
          <p:nvPr>
            <p:ph idx="1"/>
          </p:nvPr>
        </p:nvPicPr>
        <p:blipFill rotWithShape="1">
          <a:blip r:embed="rId2"/>
          <a:stretch>
            <a:fillRect/>
          </a:stretch>
        </p:blipFill>
        <p:spPr>
          <a:xfrm>
            <a:off x="9526" y="0"/>
            <a:ext cx="6351103" cy="3429000"/>
          </a:xfrm>
          <a:prstGeom prst="rect">
            <a:avLst/>
          </a:prstGeom>
        </p:spPr>
      </p:pic>
      <p:pic>
        <p:nvPicPr>
          <p:cNvPr id="4" name="그림 3"/>
          <p:cNvPicPr>
            <a:picLocks noChangeAspect="1"/>
          </p:cNvPicPr>
          <p:nvPr/>
        </p:nvPicPr>
        <p:blipFill rotWithShape="1">
          <a:blip r:embed="rId3"/>
          <a:stretch>
            <a:fillRect/>
          </a:stretch>
        </p:blipFill>
        <p:spPr>
          <a:xfrm>
            <a:off x="6096000" y="3429000"/>
            <a:ext cx="6095999" cy="3428999"/>
          </a:xfrm>
          <a:prstGeom prst="rect">
            <a:avLst/>
          </a:prstGeom>
        </p:spPr>
      </p:pic>
      <p:pic>
        <p:nvPicPr>
          <p:cNvPr id="5" name="그림 4"/>
          <p:cNvPicPr>
            <a:picLocks noChangeAspect="1"/>
          </p:cNvPicPr>
          <p:nvPr/>
        </p:nvPicPr>
        <p:blipFill rotWithShape="1">
          <a:blip r:embed="rId4"/>
          <a:stretch>
            <a:fillRect/>
          </a:stretch>
        </p:blipFill>
        <p:spPr>
          <a:xfrm>
            <a:off x="1111249" y="12855"/>
            <a:ext cx="10332296" cy="6845144"/>
          </a:xfrm>
          <a:prstGeom prst="rect">
            <a:avLst/>
          </a:prstGeom>
        </p:spPr>
      </p:pic>
      <p:pic>
        <p:nvPicPr>
          <p:cNvPr id="7" name=""/>
          <p:cNvPicPr>
            <a:picLocks noChangeAspect="1"/>
          </p:cNvPicPr>
          <p:nvPr/>
        </p:nvPicPr>
        <p:blipFill rotWithShape="1">
          <a:blip r:embed="rId5"/>
          <a:stretch>
            <a:fillRect/>
          </a:stretch>
        </p:blipFill>
        <p:spPr>
          <a:xfrm>
            <a:off x="0" y="4675246"/>
            <a:ext cx="9535583" cy="2182754"/>
          </a:xfrm>
          <a:prstGeom prst="rect">
            <a:avLst/>
          </a:prstGeom>
        </p:spPr>
      </p:pic>
      <p:pic>
        <p:nvPicPr>
          <p:cNvPr id="8" name=""/>
          <p:cNvPicPr>
            <a:picLocks noChangeAspect="1"/>
          </p:cNvPicPr>
          <p:nvPr/>
        </p:nvPicPr>
        <p:blipFill rotWithShape="1">
          <a:blip r:embed="rId6"/>
          <a:stretch>
            <a:fillRect/>
          </a:stretch>
        </p:blipFill>
        <p:spPr>
          <a:xfrm>
            <a:off x="0" y="2598964"/>
            <a:ext cx="9182734" cy="2073289"/>
          </a:xfrm>
          <a:prstGeom prst="rect">
            <a:avLst/>
          </a:prstGeom>
        </p:spPr>
      </p:pic>
      <p:pic>
        <p:nvPicPr>
          <p:cNvPr id="6" name="그림 5"/>
          <p:cNvPicPr>
            <a:picLocks noChangeAspect="1"/>
          </p:cNvPicPr>
          <p:nvPr/>
        </p:nvPicPr>
        <p:blipFill rotWithShape="1">
          <a:blip r:embed="rId7"/>
          <a:stretch>
            <a:fillRect/>
          </a:stretch>
        </p:blipFill>
        <p:spPr>
          <a:xfrm>
            <a:off x="3015" y="630605"/>
            <a:ext cx="12188984" cy="5596790"/>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a:defRPr/>
            </a:pPr>
            <a:r>
              <a:rPr lang="ko-KR" altLang="en-US"/>
              <a:t/>
            </a:r>
            <a:endParaRPr lang="ko-KR" altLang="en-US"/>
          </a:p>
        </p:txBody>
      </p:sp>
      <p:pic>
        <p:nvPicPr>
          <p:cNvPr id="3" name="내용 개체 틀 2"/>
          <p:cNvPicPr>
            <a:picLocks noGrp="1" noChangeAspect="1"/>
          </p:cNvPicPr>
          <p:nvPr>
            <p:ph idx="1"/>
          </p:nvPr>
        </p:nvPicPr>
        <p:blipFill rotWithShape="1">
          <a:blip r:embed="rId2"/>
          <a:stretch>
            <a:fillRect/>
          </a:stretch>
        </p:blipFill>
        <p:spPr>
          <a:xfrm>
            <a:off x="0" y="0"/>
            <a:ext cx="6137131" cy="6857999"/>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sld>
</file>

<file path=ppt/slides/slide5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a:defRPr/>
            </a:pPr>
            <a:r>
              <a:rPr lang="ko-KR" altLang="en-US"/>
              <a:t/>
            </a:r>
            <a:endParaRPr lang="ko-KR" altLang="en-US"/>
          </a:p>
        </p:txBody>
      </p:sp>
      <p:pic>
        <p:nvPicPr>
          <p:cNvPr id="5" name="내용 개체 틀 4"/>
          <p:cNvPicPr>
            <a:picLocks noGrp="1" noChangeAspect="1"/>
          </p:cNvPicPr>
          <p:nvPr>
            <p:ph idx="1"/>
          </p:nvPr>
        </p:nvPicPr>
        <p:blipFill rotWithShape="1">
          <a:blip r:embed="rId2"/>
          <a:stretch>
            <a:fillRect/>
          </a:stretch>
        </p:blipFill>
        <p:spPr>
          <a:xfrm>
            <a:off x="0" y="0"/>
            <a:ext cx="4051441" cy="2273645"/>
          </a:xfrm>
          <a:prstGeom prst="rect">
            <a:avLst/>
          </a:prstGeom>
        </p:spPr>
      </p:pic>
      <p:pic>
        <p:nvPicPr>
          <p:cNvPr id="6" name="그림 5"/>
          <p:cNvPicPr>
            <a:picLocks noChangeAspect="1"/>
          </p:cNvPicPr>
          <p:nvPr/>
        </p:nvPicPr>
        <p:blipFill rotWithShape="1">
          <a:blip r:embed="rId3"/>
          <a:stretch>
            <a:fillRect/>
          </a:stretch>
        </p:blipFill>
        <p:spPr>
          <a:xfrm>
            <a:off x="0" y="2280411"/>
            <a:ext cx="4020634" cy="2256355"/>
          </a:xfrm>
          <a:prstGeom prst="rect">
            <a:avLst/>
          </a:prstGeom>
        </p:spPr>
      </p:pic>
      <p:pic>
        <p:nvPicPr>
          <p:cNvPr id="7" name="그림 6"/>
          <p:cNvPicPr>
            <a:picLocks noChangeAspect="1"/>
          </p:cNvPicPr>
          <p:nvPr/>
        </p:nvPicPr>
        <p:blipFill rotWithShape="1">
          <a:blip r:embed="rId4"/>
          <a:stretch>
            <a:fillRect/>
          </a:stretch>
        </p:blipFill>
        <p:spPr>
          <a:xfrm>
            <a:off x="0" y="4598098"/>
            <a:ext cx="4025449" cy="2259901"/>
          </a:xfrm>
          <a:prstGeom prst="rect">
            <a:avLst/>
          </a:prstGeom>
        </p:spPr>
      </p:pic>
      <p:pic>
        <p:nvPicPr>
          <p:cNvPr id="8" name=""/>
          <p:cNvPicPr>
            <a:picLocks noChangeAspect="1"/>
          </p:cNvPicPr>
          <p:nvPr/>
        </p:nvPicPr>
        <p:blipFill rotWithShape="1">
          <a:blip r:embed="rId5"/>
          <a:stretch>
            <a:fillRect/>
          </a:stretch>
        </p:blipFill>
        <p:spPr>
          <a:xfrm>
            <a:off x="4283530" y="276146"/>
            <a:ext cx="5587334" cy="3152853"/>
          </a:xfrm>
          <a:prstGeom prst="rect">
            <a:avLst/>
          </a:prstGeom>
        </p:spPr>
      </p:pic>
      <p:pic>
        <p:nvPicPr>
          <p:cNvPr id="9" name=""/>
          <p:cNvPicPr>
            <a:picLocks noChangeAspect="1"/>
          </p:cNvPicPr>
          <p:nvPr/>
        </p:nvPicPr>
        <p:blipFill rotWithShape="1">
          <a:blip r:embed="rId6"/>
          <a:stretch>
            <a:fillRect/>
          </a:stretch>
        </p:blipFill>
        <p:spPr>
          <a:xfrm>
            <a:off x="4272643" y="3429000"/>
            <a:ext cx="5576172" cy="3146554"/>
          </a:xfrm>
          <a:prstGeom prst="rect">
            <a:avLst/>
          </a:prstGeom>
        </p:spPr>
      </p:pic>
      <p:sp>
        <p:nvSpPr>
          <p:cNvPr id="11" name="직사각형 40"/>
          <p:cNvSpPr/>
          <p:nvPr/>
        </p:nvSpPr>
        <p:spPr>
          <a:xfrm>
            <a:off x="-18131" y="7430"/>
            <a:ext cx="12192000" cy="6858000"/>
          </a:xfrm>
          <a:prstGeom prst="rect">
            <a:avLst/>
          </a:prstGeom>
          <a:solidFill>
            <a:srgbClr val="000000">
              <a:alpha val="80000"/>
            </a:srgbClr>
          </a:solidFill>
          <a:ln w="12700" cap="flat" cmpd="sng" algn="ctr">
            <a:noFill/>
            <a:prstDash val="solid"/>
            <a:miter/>
          </a:ln>
        </p:spPr>
        <p:txBody>
          <a:bodyPr anchor="ctr"/>
          <a:p>
            <a:pPr marL="0" indent="0" algn="ctr" defTabSz="914400" rtl="0" eaLnBrk="1" latinLnBrk="1" hangingPunct="1">
              <a:lnSpc>
                <a:spcPct val="100000"/>
              </a:lnSpc>
              <a:spcBef>
                <a:spcPct val="0"/>
              </a:spcBef>
              <a:spcAft>
                <a:spcPts val="0"/>
              </a:spcAft>
              <a:buNone/>
              <a:defRPr/>
            </a:pPr>
            <a:endParaRPr xmlns:mc="http://schemas.openxmlformats.org/markup-compatibility/2006" xmlns:hp="http://schemas.haansoft.com/office/presentation/8.0" kumimoji="0" lang="ko-KR" altLang="en-US" sz="1800" b="0" i="0" u="none" strike="noStrike" kern="1200" cap="none" spc="0" normalizeH="0" baseline="0" mc:Ignorable="hp" hp:hslEmbossed="0">
              <a:solidFill>
                <a:srgbClr val="ffffff"/>
              </a:solidFill>
              <a:latin typeface="맑은 고딕"/>
              <a:ea typeface="맑은 고딕"/>
              <a:cs typeface="맑은 고딕"/>
            </a:endParaRPr>
          </a:p>
        </p:txBody>
      </p:sp>
      <p:sp>
        <p:nvSpPr>
          <p:cNvPr id="15" name="TextBox 43"/>
          <p:cNvSpPr txBox="1"/>
          <p:nvPr/>
        </p:nvSpPr>
        <p:spPr>
          <a:xfrm>
            <a:off x="415867" y="317649"/>
            <a:ext cx="3418582" cy="1001699"/>
          </a:xfrm>
          <a:prstGeom prst="rect">
            <a:avLst/>
          </a:prstGeom>
        </p:spPr>
        <p:txBody>
          <a:bodyPr wrap="square">
            <a:spAutoFit/>
          </a:bodyPr>
          <a:p>
            <a:pPr marL="0" indent="0" algn="l" defTabSz="914400" rtl="0" eaLnBrk="1" latinLnBrk="1" hangingPunct="1">
              <a:lnSpc>
                <a:spcPct val="100000"/>
              </a:lnSpc>
              <a:spcBef>
                <a:spcPct val="0"/>
              </a:spcBef>
              <a:spcAft>
                <a:spcPts val="0"/>
              </a:spcAft>
              <a:buNone/>
              <a:defRPr/>
            </a:pPr>
            <a:r>
              <a:rPr xmlns:mc="http://schemas.openxmlformats.org/markup-compatibility/2006" xmlns:hp="http://schemas.haansoft.com/office/presentation/8.0" kumimoji="0" lang="ko-KR" altLang="en-US" sz="6000" b="0" i="0" u="none" strike="noStrike" kern="1200" cap="none" spc="0" normalizeH="0" baseline="0" mc:Ignorable="hp" hp:hslEmbossed="0">
                <a:solidFill>
                  <a:srgbClr val="ffffff"/>
                </a:solidFill>
                <a:latin typeface="a로케트"/>
                <a:ea typeface="a로케트"/>
              </a:rPr>
              <a:t>역사의식</a:t>
            </a:r>
            <a:endParaRPr xmlns:mc="http://schemas.openxmlformats.org/markup-compatibility/2006" xmlns:hp="http://schemas.haansoft.com/office/presentation/8.0" kumimoji="0" lang="ko-KR" altLang="en-US" sz="6000" b="0" i="0" u="none" strike="noStrike" kern="1200" cap="none" spc="0" normalizeH="0" baseline="0" mc:Ignorable="hp" hp:hslEmbossed="0">
              <a:solidFill>
                <a:srgbClr val="ffffff"/>
              </a:solidFill>
              <a:latin typeface="a로케트"/>
              <a:ea typeface="a로케트"/>
            </a:endParaRPr>
          </a:p>
        </p:txBody>
      </p:sp>
      <p:sp>
        <p:nvSpPr>
          <p:cNvPr id="16" name=""/>
          <p:cNvSpPr txBox="1"/>
          <p:nvPr/>
        </p:nvSpPr>
        <p:spPr>
          <a:xfrm>
            <a:off x="836839" y="1421129"/>
            <a:ext cx="10518320" cy="2529840"/>
          </a:xfrm>
          <a:prstGeom prst="rect">
            <a:avLst/>
          </a:prstGeom>
        </p:spPr>
        <p:txBody>
          <a:bodyPr wrap="square">
            <a:spAutoFit/>
          </a:bodyPr>
          <a:p>
            <a:pPr marL="0" indent="0" algn="l" defTabSz="914400" rtl="0" eaLnBrk="1" latinLnBrk="1" hangingPunct="1">
              <a:lnSpc>
                <a:spcPct val="100000"/>
              </a:lnSpc>
              <a:spcBef>
                <a:spcPct val="0"/>
              </a:spcBef>
              <a:spcAft>
                <a:spcPts val="0"/>
              </a:spcAft>
              <a:buNone/>
              <a:defRPr/>
            </a:pP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rPr>
              <a:t>어떠한 </a:t>
            </a: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de64"/>
                </a:solidFill>
                <a:latin typeface="a로케트"/>
                <a:ea typeface="a로케트"/>
              </a:rPr>
              <a:t>사회현상</a:t>
            </a: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rPr>
              <a:t>을 </a:t>
            </a: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eae0"/>
                </a:solidFill>
                <a:latin typeface="a로케트"/>
                <a:ea typeface="a로케트"/>
              </a:rPr>
              <a:t>역사적 관점</a:t>
            </a: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rPr>
              <a:t>이나 </a:t>
            </a:r>
            <a:br>
              <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rPr>
            </a:b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eae0"/>
                </a:solidFill>
                <a:latin typeface="a로케트"/>
                <a:ea typeface="a로케트"/>
              </a:rPr>
              <a:t>시간의 흐름</a:t>
            </a: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rPr>
              <a:t>에 따라 파악하고 </a:t>
            </a:r>
            <a:br>
              <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rPr>
            </a:b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rPr>
              <a:t>그 변화 가운데 </a:t>
            </a:r>
            <a:br>
              <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rPr>
            </a:b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de64"/>
                </a:solidFill>
                <a:latin typeface="a로케트"/>
                <a:ea typeface="a로케트"/>
              </a:rPr>
              <a:t>주체적인 관계</a:t>
            </a:r>
            <a:r>
              <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rPr>
              <a:t>를 가지려는 의식'</a:t>
            </a:r>
            <a:endParaRPr xmlns:mc="http://schemas.openxmlformats.org/markup-compatibility/2006" xmlns:hp="http://schemas.haansoft.com/office/presentation/8.0" kumimoji="0" lang="ko-KR" altLang="en-US" sz="4000" b="0" i="0" u="none" strike="noStrike" kern="1200" cap="none" spc="0" normalizeH="0" baseline="0" mc:Ignorable="hp" hp:hslEmbossed="0">
              <a:solidFill>
                <a:srgbClr val="ffffff"/>
              </a:solidFill>
              <a:latin typeface="a로케트"/>
              <a:ea typeface="a로케트"/>
            </a:endParaRPr>
          </a:p>
        </p:txBody>
      </p:sp>
      <p:sp>
        <p:nvSpPr>
          <p:cNvPr id="17" name="TextBox 43"/>
          <p:cNvSpPr txBox="1"/>
          <p:nvPr/>
        </p:nvSpPr>
        <p:spPr>
          <a:xfrm>
            <a:off x="413423" y="4386187"/>
            <a:ext cx="11365154" cy="997615"/>
          </a:xfrm>
          <a:prstGeom prst="rect">
            <a:avLst/>
          </a:prstGeom>
        </p:spPr>
        <p:txBody>
          <a:bodyPr wrap="square">
            <a:spAutoFit/>
          </a:bodyPr>
          <a:p>
            <a:pPr marL="0" indent="0" algn="l" defTabSz="914400" rtl="0" eaLnBrk="1" latinLnBrk="1" hangingPunct="1">
              <a:lnSpc>
                <a:spcPct val="100000"/>
              </a:lnSpc>
              <a:spcBef>
                <a:spcPct val="0"/>
              </a:spcBef>
              <a:spcAft>
                <a:spcPts val="0"/>
              </a:spcAft>
              <a:buNone/>
              <a:defRPr/>
            </a:pPr>
            <a:r>
              <a:rPr xmlns:mc="http://schemas.openxmlformats.org/markup-compatibility/2006" xmlns:hp="http://schemas.haansoft.com/office/presentation/8.0" kumimoji="0" lang="ko-KR" altLang="en-US" sz="6000" b="0" i="0" u="none" strike="noStrike" kern="1200" cap="none" spc="0" normalizeH="0" baseline="0" mc:Ignorable="hp" hp:hslEmbossed="0">
                <a:solidFill>
                  <a:srgbClr val="ffffff"/>
                </a:solidFill>
                <a:latin typeface="a로케트"/>
                <a:ea typeface="a로케트"/>
              </a:rPr>
              <a:t>역사의식이 없는 것이 아니라 </a:t>
            </a:r>
            <a:endParaRPr xmlns:mc="http://schemas.openxmlformats.org/markup-compatibility/2006" xmlns:hp="http://schemas.haansoft.com/office/presentation/8.0" kumimoji="0" lang="ko-KR" altLang="en-US" sz="6000" b="0" i="0" u="none" strike="noStrike" kern="1200" cap="none" spc="0" normalizeH="0" baseline="0" mc:Ignorable="hp" hp:hslEmbossed="0">
              <a:solidFill>
                <a:srgbClr val="ffffff"/>
              </a:solidFill>
              <a:latin typeface="a로케트"/>
              <a:ea typeface="a로케트"/>
            </a:endParaRPr>
          </a:p>
        </p:txBody>
      </p:sp>
      <p:sp>
        <p:nvSpPr>
          <p:cNvPr id="18" name=""/>
          <p:cNvSpPr txBox="1"/>
          <p:nvPr/>
        </p:nvSpPr>
        <p:spPr>
          <a:xfrm>
            <a:off x="4354285" y="5505179"/>
            <a:ext cx="7483928" cy="999851"/>
          </a:xfrm>
          <a:prstGeom prst="rect">
            <a:avLst/>
          </a:prstGeom>
        </p:spPr>
        <p:txBody>
          <a:bodyPr wrap="square">
            <a:spAutoFit/>
          </a:bodyPr>
          <a:p>
            <a:pPr marL="0" indent="0" algn="l" defTabSz="914400" rtl="0" eaLnBrk="1" latinLnBrk="1" hangingPunct="1">
              <a:lnSpc>
                <a:spcPct val="100000"/>
              </a:lnSpc>
              <a:spcBef>
                <a:spcPct val="0"/>
              </a:spcBef>
              <a:spcAft>
                <a:spcPts val="0"/>
              </a:spcAft>
              <a:buNone/>
              <a:defRPr/>
            </a:pPr>
            <a:r>
              <a:rPr xmlns:mc="http://schemas.openxmlformats.org/markup-compatibility/2006" xmlns:hp="http://schemas.haansoft.com/office/presentation/8.0" kumimoji="0" lang="ko-KR" altLang="en-US" sz="6000" b="0" i="0" u="none" strike="noStrike" kern="1200" cap="none" spc="0" normalizeH="0" baseline="0" mc:Ignorable="hp" hp:hslEmbossed="0">
                <a:solidFill>
                  <a:srgbClr val="ffde64"/>
                </a:solidFill>
                <a:latin typeface="a로케트"/>
                <a:ea typeface="a로케트"/>
              </a:rPr>
              <a:t>구체사</a:t>
            </a:r>
            <a:r>
              <a:rPr xmlns:mc="http://schemas.openxmlformats.org/markup-compatibility/2006" xmlns:hp="http://schemas.haansoft.com/office/presentation/8.0" kumimoji="0" lang="ko-KR" altLang="en-US" sz="6000" b="0" i="0" u="none" strike="noStrike" kern="1200" cap="none" spc="0" normalizeH="0" baseline="0" mc:Ignorable="hp" hp:hslEmbossed="0">
                <a:solidFill>
                  <a:srgbClr val="ffffff"/>
                </a:solidFill>
                <a:latin typeface="a로케트"/>
                <a:ea typeface="a로케트"/>
              </a:rPr>
              <a:t>를 모르는 것</a:t>
            </a:r>
            <a:endParaRPr lang="ko-KR" altLang="en-US"/>
          </a:p>
        </p:txBody>
      </p:sp>
      <p:pic>
        <p:nvPicPr>
          <p:cNvPr id="4" name="Picture 2" descr="C:\Users\LG\Desktop\자료\dsffd.jpg"/>
          <p:cNvPicPr>
            <a:picLocks noChangeAspect="1" noChangeArrowheads="1"/>
          </p:cNvPicPr>
          <p:nvPr/>
        </p:nvPicPr>
        <p:blipFill rotWithShape="1">
          <a:blip r:embed="rId7"/>
          <a:srcRect/>
          <a:stretch>
            <a:fillRect/>
          </a:stretch>
        </p:blipFill>
        <p:spPr>
          <a:xfrm>
            <a:off x="471237" y="225111"/>
            <a:ext cx="11249525" cy="6407776"/>
          </a:xfrm>
          <a:prstGeom prst="rect">
            <a:avLst/>
          </a:prstGeom>
          <a:noFill/>
        </p:spPr>
      </p:pic>
      <p:sp>
        <p:nvSpPr>
          <p:cNvPr id="19" name="TextBox 43"/>
          <p:cNvSpPr txBox="1"/>
          <p:nvPr/>
        </p:nvSpPr>
        <p:spPr>
          <a:xfrm>
            <a:off x="4128174" y="5620898"/>
            <a:ext cx="7759260" cy="1005780"/>
          </a:xfrm>
          <a:prstGeom prst="rect">
            <a:avLst/>
          </a:prstGeom>
          <a:solidFill>
            <a:srgbClr val="ffde64"/>
          </a:solidFill>
        </p:spPr>
        <p:txBody>
          <a:bodyPr wrap="square">
            <a:spAutoFit/>
          </a:bodyPr>
          <a:p>
            <a:pPr marL="0" indent="0" algn="ctr" defTabSz="914400" rtl="0" eaLnBrk="1" latinLnBrk="1" hangingPunct="1">
              <a:lnSpc>
                <a:spcPct val="100000"/>
              </a:lnSpc>
              <a:spcBef>
                <a:spcPct val="0"/>
              </a:spcBef>
              <a:spcAft>
                <a:spcPts val="0"/>
              </a:spcAft>
              <a:buNone/>
              <a:defRPr/>
            </a:pPr>
            <a:r>
              <a:rPr xmlns:mc="http://schemas.openxmlformats.org/markup-compatibility/2006" xmlns:hp="http://schemas.haansoft.com/office/presentation/8.0" kumimoji="0" lang="ko-KR" altLang="en-US" sz="6000" b="0" i="0" u="none" strike="noStrike" kern="1200" cap="none" spc="0" normalizeH="0" baseline="0" mc:Ignorable="hp" hp:hslEmbossed="0">
                <a:solidFill>
                  <a:srgbClr val="ffffff"/>
                </a:solidFill>
                <a:latin typeface="a로케트"/>
                <a:ea typeface="a로케트"/>
              </a:rPr>
              <a:t>역사의식이 없는 사례</a:t>
            </a:r>
            <a:endParaRPr xmlns:mc="http://schemas.openxmlformats.org/markup-compatibility/2006" xmlns:hp="http://schemas.haansoft.com/office/presentation/8.0" kumimoji="0" lang="ko-KR" altLang="en-US" sz="6000" b="0" i="0" u="none" strike="noStrike" kern="1200" cap="none" spc="0" normalizeH="0" baseline="0" mc:Ignorable="hp" hp:hslEmbossed="0">
              <a:solidFill>
                <a:srgbClr val="ffffff"/>
              </a:solidFill>
              <a:latin typeface="a로케트"/>
              <a:ea typeface="a로케트"/>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3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3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3"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3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4"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5"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3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3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1"/>
      <p:bldP spid="16" grpId="2" animBg="1"/>
      <p:bldP spid="17" grpId="3" animBg="1"/>
      <p:bldP spid="18" grpId="4" animBg="1"/>
      <p:bldP spid="19" grpId="5"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제목 1"/>
          <p:cNvSpPr>
            <a:spLocks noGrp="1"/>
          </p:cNvSpPr>
          <p:nvPr>
            <p:ph type="title"/>
          </p:nvPr>
        </p:nvSpPr>
        <p:spPr>
          <a:xfrm>
            <a:off x="269646" y="545764"/>
            <a:ext cx="5379327" cy="1325563"/>
          </a:xfrm>
        </p:spPr>
        <p:txBody>
          <a:bodyPr vert="horz" lIns="91440" tIns="45720" rIns="91440" bIns="45720" rtlCol="0" anchor="b">
            <a:normAutofit/>
          </a:bodyPr>
          <a:lstStyle/>
          <a:p>
            <a:pPr algn="ctr" latinLnBrk="0">
              <a:defRPr/>
            </a:pPr>
            <a:r>
              <a:rPr lang="en-US" altLang="ko-KR" dirty="0">
                <a:solidFill>
                  <a:schemeClr val="bg2">
                    <a:lumMod val="10000"/>
                    <a:lumOff val="90000"/>
                  </a:schemeClr>
                </a:solidFill>
                <a:latin typeface="나눔손글씨 왼손잡이도 예뻐"/>
                <a:ea typeface="나눔손글씨 왼손잡이도 예뻐"/>
                <a:cs typeface="+mn-cs"/>
              </a:rPr>
              <a:t>1. </a:t>
            </a:r>
            <a:r>
              <a:rPr lang="ko-KR" altLang="en-US" dirty="0">
                <a:solidFill>
                  <a:schemeClr val="bg2">
                    <a:lumMod val="10000"/>
                    <a:lumOff val="90000"/>
                  </a:schemeClr>
                </a:solidFill>
                <a:latin typeface="나눔손글씨 왼손잡이도 예뻐"/>
                <a:ea typeface="나눔손글씨 왼손잡이도 예뻐"/>
                <a:cs typeface="+mn-cs"/>
              </a:rPr>
              <a:t>역사의 메시지</a:t>
            </a:r>
            <a:r>
              <a:rPr lang="en-US" altLang="ko-KR" dirty="0">
                <a:solidFill>
                  <a:schemeClr val="bg2">
                    <a:lumMod val="10000"/>
                    <a:lumOff val="90000"/>
                  </a:schemeClr>
                </a:solidFill>
                <a:latin typeface="나눔손글씨 왼손잡이도 예뻐"/>
                <a:ea typeface="나눔손글씨 왼손잡이도 예뻐"/>
                <a:cs typeface="+mn-cs"/>
              </a:rPr>
              <a:t>(</a:t>
            </a:r>
            <a:r>
              <a:rPr lang="ko-KR" altLang="en-US" dirty="0">
                <a:solidFill>
                  <a:schemeClr val="bg2">
                    <a:lumMod val="10000"/>
                    <a:lumOff val="90000"/>
                  </a:schemeClr>
                </a:solidFill>
                <a:latin typeface="나눔손글씨 왼손잡이도 예뻐"/>
                <a:ea typeface="나눔손글씨 왼손잡이도 예뻐"/>
                <a:cs typeface="+mn-cs"/>
              </a:rPr>
              <a:t>일반화</a:t>
            </a:r>
            <a:r>
              <a:rPr lang="en-US" altLang="ko-KR" dirty="0">
                <a:solidFill>
                  <a:schemeClr val="bg2">
                    <a:lumMod val="10000"/>
                    <a:lumOff val="90000"/>
                  </a:schemeClr>
                </a:solidFill>
                <a:latin typeface="나눔손글씨 왼손잡이도 예뻐"/>
                <a:ea typeface="나눔손글씨 왼손잡이도 예뻐"/>
                <a:cs typeface="+mn-cs"/>
              </a:rPr>
              <a:t>) </a:t>
            </a:r>
            <a:r>
              <a:rPr lang="ko-KR" altLang="en-US" dirty="0">
                <a:solidFill>
                  <a:schemeClr val="bg2">
                    <a:lumMod val="10000"/>
                    <a:lumOff val="90000"/>
                  </a:schemeClr>
                </a:solidFill>
                <a:latin typeface="나눔손글씨 왼손잡이도 예뻐"/>
                <a:ea typeface="나눔손글씨 왼손잡이도 예뻐"/>
                <a:cs typeface="+mn-cs"/>
              </a:rPr>
              <a:t>찾기</a:t>
            </a:r>
            <a:endParaRPr lang="en-US" altLang="ko-KR" dirty="0">
              <a:solidFill>
                <a:schemeClr val="bg2">
                  <a:lumMod val="10000"/>
                  <a:lumOff val="90000"/>
                </a:schemeClr>
              </a:solidFill>
              <a:latin typeface="나눔손글씨 왼손잡이도 예뻐"/>
              <a:ea typeface="나눔손글씨 왼손잡이도 예뻐"/>
              <a:cs typeface="+mn-cs"/>
            </a:endParaRPr>
          </a:p>
        </p:txBody>
      </p:sp>
      <p:cxnSp>
        <p:nvCxnSpPr>
          <p:cNvPr id="73" name="Straight Connector 7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2946" y="2328635"/>
            <a:ext cx="4469746" cy="3711571"/>
          </a:xfrm>
          <a:prstGeom prst="rect">
            <a:avLst/>
          </a:prstGeom>
        </p:spPr>
        <p:txBody>
          <a:bodyPr vert="horz" lIns="91440" tIns="45720" rIns="91440" bIns="45720" rtlCol="0">
            <a:normAutofit/>
          </a:bodyPr>
          <a:lstStyle/>
          <a:p>
            <a:pPr marL="914400" latinLnBrk="0">
              <a:lnSpc>
                <a:spcPct val="90000"/>
              </a:lnSpc>
              <a:spcAft>
                <a:spcPts val="600"/>
              </a:spcAft>
              <a:defRPr/>
            </a:pPr>
            <a:r>
              <a:rPr lang="en-US" altLang="ko-KR" sz="4400" dirty="0">
                <a:solidFill>
                  <a:schemeClr val="bg2">
                    <a:lumMod val="10000"/>
                    <a:lumOff val="90000"/>
                  </a:schemeClr>
                </a:solidFill>
                <a:latin typeface="나눔손글씨 왼손잡이도 예뻐"/>
                <a:ea typeface="나눔손글씨 왼손잡이도 예뻐"/>
              </a:rPr>
              <a:t>*</a:t>
            </a:r>
            <a:r>
              <a:rPr lang="ko-KR" altLang="en-US" sz="4400" dirty="0">
                <a:solidFill>
                  <a:schemeClr val="bg2">
                    <a:lumMod val="10000"/>
                    <a:lumOff val="90000"/>
                  </a:schemeClr>
                </a:solidFill>
                <a:latin typeface="나눔손글씨 왼손잡이도 예뻐"/>
                <a:ea typeface="나눔손글씨 왼손잡이도 예뻐"/>
              </a:rPr>
              <a:t>경계할 것 찾기</a:t>
            </a:r>
            <a:r>
              <a:rPr lang="en-US" altLang="ko-KR" sz="4400" dirty="0">
                <a:solidFill>
                  <a:schemeClr val="bg2">
                    <a:lumMod val="10000"/>
                    <a:lumOff val="90000"/>
                  </a:schemeClr>
                </a:solidFill>
                <a:latin typeface="나눔손글씨 왼손잡이도 예뻐"/>
                <a:ea typeface="나눔손글씨 왼손잡이도 예뻐"/>
              </a:rPr>
              <a:t>!</a:t>
            </a:r>
            <a:br>
              <a:rPr lang="en-US" altLang="ko-KR" sz="4400" dirty="0">
                <a:solidFill>
                  <a:schemeClr val="bg2">
                    <a:lumMod val="10000"/>
                    <a:lumOff val="90000"/>
                  </a:schemeClr>
                </a:solidFill>
                <a:latin typeface="나눔손글씨 왼손잡이도 예뻐"/>
                <a:ea typeface="나눔손글씨 왼손잡이도 예뻐"/>
              </a:rPr>
            </a:br>
            <a:r>
              <a:rPr lang="en-US" altLang="ko-KR" sz="4400" dirty="0">
                <a:solidFill>
                  <a:schemeClr val="bg2">
                    <a:lumMod val="10000"/>
                    <a:lumOff val="90000"/>
                  </a:schemeClr>
                </a:solidFill>
                <a:latin typeface="나눔손글씨 왼손잡이도 예뻐"/>
                <a:ea typeface="나눔손글씨 왼손잡이도 예뻐"/>
              </a:rPr>
              <a:t>*</a:t>
            </a:r>
            <a:r>
              <a:rPr lang="ko-KR" altLang="en-US" sz="4400" dirty="0">
                <a:solidFill>
                  <a:schemeClr val="bg2">
                    <a:lumMod val="10000"/>
                    <a:lumOff val="90000"/>
                  </a:schemeClr>
                </a:solidFill>
                <a:latin typeface="나눔손글씨 왼손잡이도 예뻐"/>
                <a:ea typeface="나눔손글씨 왼손잡이도 예뻐"/>
              </a:rPr>
              <a:t>성찰할 것 찾기</a:t>
            </a:r>
            <a:r>
              <a:rPr lang="en-US" altLang="ko-KR" sz="4400" dirty="0">
                <a:solidFill>
                  <a:schemeClr val="bg2">
                    <a:lumMod val="10000"/>
                    <a:lumOff val="90000"/>
                  </a:schemeClr>
                </a:solidFill>
                <a:latin typeface="나눔손글씨 왼손잡이도 예뻐"/>
                <a:ea typeface="나눔손글씨 왼손잡이도 예뻐"/>
              </a:rPr>
              <a:t>!</a:t>
            </a:r>
            <a:br>
              <a:rPr lang="en-US" altLang="ko-KR" sz="4400" dirty="0">
                <a:solidFill>
                  <a:schemeClr val="bg2">
                    <a:lumMod val="10000"/>
                    <a:lumOff val="90000"/>
                  </a:schemeClr>
                </a:solidFill>
                <a:latin typeface="나눔손글씨 왼손잡이도 예뻐"/>
                <a:ea typeface="나눔손글씨 왼손잡이도 예뻐"/>
              </a:rPr>
            </a:br>
            <a:r>
              <a:rPr lang="en-US" altLang="ko-KR" sz="4400" dirty="0">
                <a:solidFill>
                  <a:schemeClr val="bg2">
                    <a:lumMod val="10000"/>
                    <a:lumOff val="90000"/>
                  </a:schemeClr>
                </a:solidFill>
                <a:latin typeface="나눔손글씨 왼손잡이도 예뻐"/>
                <a:ea typeface="나눔손글씨 왼손잡이도 예뻐"/>
              </a:rPr>
              <a:t>*</a:t>
            </a:r>
            <a:r>
              <a:rPr lang="ko-KR" altLang="en-US" sz="4400" dirty="0">
                <a:solidFill>
                  <a:schemeClr val="bg2">
                    <a:lumMod val="10000"/>
                    <a:lumOff val="90000"/>
                  </a:schemeClr>
                </a:solidFill>
                <a:latin typeface="나눔손글씨 왼손잡이도 예뻐"/>
                <a:ea typeface="나눔손글씨 왼손잡이도 예뻐"/>
              </a:rPr>
              <a:t>더 나음을 지향하기</a:t>
            </a:r>
            <a:r>
              <a:rPr lang="en-US" altLang="ko-KR" sz="4400" dirty="0">
                <a:solidFill>
                  <a:schemeClr val="bg2">
                    <a:lumMod val="10000"/>
                    <a:lumOff val="90000"/>
                  </a:schemeClr>
                </a:solidFill>
                <a:latin typeface="나눔손글씨 왼손잡이도 예뻐"/>
                <a:ea typeface="나눔손글씨 왼손잡이도 예뻐"/>
              </a:rPr>
              <a:t>!</a:t>
            </a:r>
          </a:p>
        </p:txBody>
      </p:sp>
      <p:pic>
        <p:nvPicPr>
          <p:cNvPr id="7" name="그림 6"/>
          <p:cNvPicPr>
            <a:picLocks noChangeAspect="1"/>
          </p:cNvPicPr>
          <p:nvPr/>
        </p:nvPicPr>
        <p:blipFill rotWithShape="1">
          <a:blip r:embed="rId2"/>
          <a:srcRect l="16510" r="15180" b="48830"/>
          <a:stretch>
            <a:fillRect/>
          </a:stretch>
        </p:blipFill>
        <p:spPr>
          <a:xfrm>
            <a:off x="5918619" y="119762"/>
            <a:ext cx="2862834" cy="3085620"/>
          </a:xfrm>
          <a:prstGeom prst="rect">
            <a:avLst/>
          </a:prstGeom>
        </p:spPr>
      </p:pic>
      <p:pic>
        <p:nvPicPr>
          <p:cNvPr id="5" name="그림 4"/>
          <p:cNvPicPr>
            <a:picLocks noChangeAspect="1"/>
          </p:cNvPicPr>
          <p:nvPr/>
        </p:nvPicPr>
        <p:blipFill rotWithShape="1">
          <a:blip r:embed="rId3"/>
          <a:srcRect b="16650"/>
          <a:stretch>
            <a:fillRect/>
          </a:stretch>
        </p:blipFill>
        <p:spPr>
          <a:xfrm>
            <a:off x="8974645" y="119762"/>
            <a:ext cx="2730228" cy="3085620"/>
          </a:xfrm>
          <a:prstGeom prst="rect">
            <a:avLst/>
          </a:prstGeom>
        </p:spPr>
      </p:pic>
      <p:pic>
        <p:nvPicPr>
          <p:cNvPr id="3" name="내용 개체 틀 2"/>
          <p:cNvPicPr>
            <a:picLocks noGrp="1" noChangeAspect="1"/>
          </p:cNvPicPr>
          <p:nvPr>
            <p:ph idx="1"/>
          </p:nvPr>
        </p:nvPicPr>
        <p:blipFill rotWithShape="1">
          <a:blip r:embed="rId4"/>
          <a:stretch>
            <a:fillRect/>
          </a:stretch>
        </p:blipFill>
        <p:spPr>
          <a:xfrm>
            <a:off x="5918619" y="3411753"/>
            <a:ext cx="2862834" cy="2971800"/>
          </a:xfrm>
          <a:prstGeom prst="rect">
            <a:avLst/>
          </a:prstGeom>
        </p:spPr>
      </p:pic>
      <p:pic>
        <p:nvPicPr>
          <p:cNvPr id="2050" name="Picture 2" descr="문자와 카톡이 이렇게 쌓여있는가 나뿐인가 혹쉬? - 인스티즈(instiz) 익명잡담">
            <a:extLst>
              <a:ext uri="{FF2B5EF4-FFF2-40B4-BE49-F238E27FC236}">
                <a16:creationId xmlns:a16="http://schemas.microsoft.com/office/drawing/2014/main" id="{1A0525A2-7D5D-41AF-9A98-D598431F740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74645" y="3471189"/>
            <a:ext cx="2971800" cy="1426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내용 개체 틀 10" descr="사람, 정장, 남자, 실내이(가) 표시된 사진&#10;&#10;자동 생성된 설명">
            <a:extLst>
              <a:ext uri="{FF2B5EF4-FFF2-40B4-BE49-F238E27FC236}">
                <a16:creationId xmlns:a16="http://schemas.microsoft.com/office/drawing/2014/main" id="{B226F8A2-8F8B-4CE4-B546-72E3CF4475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514" b="31380"/>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8" name="Group 17">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p:cNvSpPr txBox="1"/>
          <p:nvPr/>
        </p:nvSpPr>
        <p:spPr>
          <a:xfrm>
            <a:off x="868696" y="4778262"/>
            <a:ext cx="10454607" cy="1173700"/>
          </a:xfrm>
          <a:prstGeom prst="rect">
            <a:avLst/>
          </a:prstGeom>
        </p:spPr>
        <p:txBody>
          <a:bodyPr vert="horz" lIns="91440" tIns="45720" rIns="91440" bIns="45720" rtlCol="0">
            <a:normAutofit fontScale="92500" lnSpcReduction="10000"/>
          </a:bodyPr>
          <a:lstStyle/>
          <a:p>
            <a:pPr latinLnBrk="0">
              <a:lnSpc>
                <a:spcPct val="90000"/>
              </a:lnSpc>
              <a:spcAft>
                <a:spcPts val="600"/>
              </a:spcAft>
              <a:defRPr/>
            </a:pPr>
            <a:r>
              <a:rPr lang="en-US" altLang="ko-KR" sz="4400" dirty="0">
                <a:solidFill>
                  <a:schemeClr val="bg2">
                    <a:lumMod val="10000"/>
                    <a:lumOff val="90000"/>
                  </a:schemeClr>
                </a:solidFill>
                <a:latin typeface="나눔손글씨 왼손잡이도 예뻐"/>
                <a:ea typeface="나눔손글씨 왼손잡이도 예뻐"/>
              </a:rPr>
              <a:t>2. </a:t>
            </a:r>
            <a:r>
              <a:rPr lang="ko-KR" altLang="en-US" sz="4400" dirty="0">
                <a:solidFill>
                  <a:schemeClr val="bg2">
                    <a:lumMod val="10000"/>
                    <a:lumOff val="90000"/>
                  </a:schemeClr>
                </a:solidFill>
                <a:latin typeface="나눔손글씨 왼손잡이도 예뻐"/>
                <a:ea typeface="나눔손글씨 왼손잡이도 예뻐"/>
              </a:rPr>
              <a:t>과거를 통해 오늘날을 더 </a:t>
            </a:r>
            <a:r>
              <a:rPr lang="ko-KR" altLang="en-US" sz="4400" dirty="0" err="1">
                <a:solidFill>
                  <a:schemeClr val="bg2">
                    <a:lumMod val="10000"/>
                    <a:lumOff val="90000"/>
                  </a:schemeClr>
                </a:solidFill>
                <a:latin typeface="나눔손글씨 왼손잡이도 예뻐"/>
                <a:ea typeface="나눔손글씨 왼손잡이도 예뻐"/>
              </a:rPr>
              <a:t>잘알기</a:t>
            </a:r>
            <a:endParaRPr lang="en-US" altLang="ko-KR" sz="4400" dirty="0">
              <a:solidFill>
                <a:schemeClr val="bg2">
                  <a:lumMod val="10000"/>
                  <a:lumOff val="90000"/>
                </a:schemeClr>
              </a:solidFill>
              <a:latin typeface="나눔손글씨 왼손잡이도 예뻐"/>
              <a:ea typeface="나눔손글씨 왼손잡이도 예뻐"/>
            </a:endParaRPr>
          </a:p>
          <a:p>
            <a:pPr latinLnBrk="0">
              <a:lnSpc>
                <a:spcPct val="90000"/>
              </a:lnSpc>
              <a:spcAft>
                <a:spcPts val="600"/>
              </a:spcAft>
              <a:defRPr/>
            </a:pPr>
            <a:r>
              <a:rPr lang="en-US" altLang="ko-KR" sz="4400" dirty="0">
                <a:solidFill>
                  <a:schemeClr val="bg2">
                    <a:lumMod val="10000"/>
                    <a:lumOff val="90000"/>
                  </a:schemeClr>
                </a:solidFill>
                <a:latin typeface="나눔손글씨 왼손잡이도 예뻐"/>
                <a:ea typeface="나눔손글씨 왼손잡이도 예뻐"/>
              </a:rPr>
              <a:t>2.5. </a:t>
            </a:r>
            <a:r>
              <a:rPr lang="ko-KR" altLang="en-US" sz="4400" dirty="0">
                <a:solidFill>
                  <a:schemeClr val="bg2">
                    <a:lumMod val="10000"/>
                    <a:lumOff val="90000"/>
                  </a:schemeClr>
                </a:solidFill>
                <a:latin typeface="나눔손글씨 왼손잡이도 예뻐"/>
                <a:ea typeface="나눔손글씨 왼손잡이도 예뻐"/>
              </a:rPr>
              <a:t>그리고 우리가 잘하고 있는지 돌아보기</a:t>
            </a: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카카시 사륜안 그거닮음 | LoL 인벤">
            <a:extLst>
              <a:ext uri="{FF2B5EF4-FFF2-40B4-BE49-F238E27FC236}">
                <a16:creationId xmlns:a16="http://schemas.microsoft.com/office/drawing/2014/main" id="{82A6D9DE-7460-4659-927B-F28E4BB9FF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12" r="10168" b="2340"/>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제목 1"/>
          <p:cNvSpPr>
            <a:spLocks noGrp="1"/>
          </p:cNvSpPr>
          <p:nvPr>
            <p:ph type="title"/>
          </p:nvPr>
        </p:nvSpPr>
        <p:spPr>
          <a:xfrm>
            <a:off x="371094" y="1161288"/>
            <a:ext cx="5295780" cy="1124712"/>
          </a:xfrm>
        </p:spPr>
        <p:txBody>
          <a:bodyPr vert="horz" lIns="91440" tIns="45720" rIns="91440" bIns="45720" rtlCol="0" anchor="b">
            <a:noAutofit/>
          </a:bodyPr>
          <a:lstStyle/>
          <a:p>
            <a:pPr latinLnBrk="0">
              <a:defRPr/>
            </a:pPr>
            <a:r>
              <a:rPr lang="en-US" altLang="ko-KR" dirty="0">
                <a:solidFill>
                  <a:schemeClr val="bg2">
                    <a:lumMod val="10000"/>
                    <a:lumOff val="90000"/>
                  </a:schemeClr>
                </a:solidFill>
                <a:latin typeface="나눔손글씨 왼손잡이도 예뻐"/>
                <a:ea typeface="나눔손글씨 왼손잡이도 예뻐"/>
                <a:cs typeface="+mn-cs"/>
              </a:rPr>
              <a:t>3. </a:t>
            </a:r>
            <a:r>
              <a:rPr lang="ko-KR" altLang="en-US" dirty="0">
                <a:solidFill>
                  <a:schemeClr val="bg2">
                    <a:lumMod val="10000"/>
                    <a:lumOff val="90000"/>
                  </a:schemeClr>
                </a:solidFill>
                <a:latin typeface="나눔손글씨 왼손잡이도 예뻐"/>
                <a:ea typeface="나눔손글씨 왼손잡이도 예뻐"/>
                <a:cs typeface="+mn-cs"/>
              </a:rPr>
              <a:t>세상을 보는 눈을 조금씩 만들기</a:t>
            </a:r>
            <a:r>
              <a:rPr lang="en-US" altLang="ko-KR" dirty="0">
                <a:solidFill>
                  <a:schemeClr val="bg2">
                    <a:lumMod val="10000"/>
                    <a:lumOff val="90000"/>
                  </a:schemeClr>
                </a:solidFill>
                <a:latin typeface="나눔손글씨 왼손잡이도 예뻐"/>
                <a:ea typeface="나눔손글씨 왼손잡이도 예뻐"/>
                <a:cs typeface="+mn-cs"/>
              </a:rPr>
              <a:t>!</a:t>
            </a:r>
          </a:p>
        </p:txBody>
      </p:sp>
      <p:sp>
        <p:nvSpPr>
          <p:cNvPr id="143" name="Rectangle 14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5" name="Rectangle 14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내용 개체 틀 5">
            <a:extLst>
              <a:ext uri="{FF2B5EF4-FFF2-40B4-BE49-F238E27FC236}">
                <a16:creationId xmlns:a16="http://schemas.microsoft.com/office/drawing/2014/main" id="{F7FCC741-47B3-476A-9AE4-6E3EBD79ECDA}"/>
              </a:ext>
            </a:extLst>
          </p:cNvPr>
          <p:cNvSpPr>
            <a:spLocks noGrp="1"/>
          </p:cNvSpPr>
          <p:nvPr>
            <p:ph idx="1"/>
          </p:nvPr>
        </p:nvSpPr>
        <p:spPr>
          <a:xfrm>
            <a:off x="371093" y="2718054"/>
            <a:ext cx="6433968" cy="3207258"/>
          </a:xfrm>
        </p:spPr>
        <p:txBody>
          <a:bodyPr vert="horz" lIns="91440" tIns="45720" rIns="91440" bIns="45720" rtlCol="0" anchor="t">
            <a:noAutofit/>
          </a:bodyPr>
          <a:lstStyle/>
          <a:p>
            <a:pPr marL="177800" latinLnBrk="0">
              <a:defRPr/>
            </a:pPr>
            <a:r>
              <a:rPr lang="ko-KR" altLang="en-US" sz="4400" dirty="0" err="1">
                <a:latin typeface="나눔손글씨 왼손잡이도 예뻐"/>
                <a:ea typeface="나눔손글씨 왼손잡이도 예뻐"/>
              </a:rPr>
              <a:t>왜냐구</a:t>
            </a:r>
            <a:r>
              <a:rPr lang="en-US" altLang="ko-KR" sz="4400" dirty="0">
                <a:latin typeface="나눔손글씨 왼손잡이도 예뻐"/>
                <a:ea typeface="나눔손글씨 왼손잡이도 예뻐"/>
              </a:rPr>
              <a:t>? </a:t>
            </a:r>
            <a:r>
              <a:rPr lang="ko-KR" altLang="en-US" sz="4400" dirty="0">
                <a:latin typeface="나눔손글씨 왼손잡이도 예뻐"/>
                <a:ea typeface="나눔손글씨 왼손잡이도 예뻐"/>
              </a:rPr>
              <a:t>역사적 사건은 </a:t>
            </a:r>
            <a:br>
              <a:rPr lang="en-US" altLang="ko-KR" sz="4400" dirty="0">
                <a:latin typeface="나눔손글씨 왼손잡이도 예뻐"/>
                <a:ea typeface="나눔손글씨 왼손잡이도 예뻐"/>
              </a:rPr>
            </a:br>
            <a:r>
              <a:rPr lang="ko-KR" altLang="en-US" sz="4400" dirty="0">
                <a:latin typeface="나눔손글씨 왼손잡이도 예뻐"/>
                <a:ea typeface="나눔손글씨 왼손잡이도 예뻐"/>
              </a:rPr>
              <a:t>지금 내 생각</a:t>
            </a:r>
            <a:r>
              <a:rPr lang="en-US" altLang="ko-KR" sz="4400" dirty="0">
                <a:latin typeface="나눔손글씨 왼손잡이도 예뻐"/>
                <a:ea typeface="나눔손글씨 왼손잡이도 예뻐"/>
              </a:rPr>
              <a:t>, </a:t>
            </a:r>
            <a:r>
              <a:rPr lang="ko-KR" altLang="en-US" sz="4400" dirty="0">
                <a:latin typeface="나눔손글씨 왼손잡이도 예뻐"/>
                <a:ea typeface="나눔손글씨 왼손잡이도 예뻐"/>
              </a:rPr>
              <a:t>내 판단의 </a:t>
            </a:r>
            <a:r>
              <a:rPr lang="ko-KR" altLang="en-US" sz="4400" dirty="0">
                <a:solidFill>
                  <a:srgbClr val="FFFF00"/>
                </a:solidFill>
                <a:latin typeface="나눔손글씨 왼손잡이도 예뻐"/>
                <a:ea typeface="나눔손글씨 왼손잡이도 예뻐"/>
              </a:rPr>
              <a:t>근거</a:t>
            </a:r>
            <a:br>
              <a:rPr lang="en-US" altLang="ko-KR" sz="4400" dirty="0">
                <a:latin typeface="나눔손글씨 왼손잡이도 예뻐"/>
                <a:ea typeface="나눔손글씨 왼손잡이도 예뻐"/>
              </a:rPr>
            </a:br>
            <a:r>
              <a:rPr lang="ko-KR" altLang="en-US" sz="4400" dirty="0">
                <a:latin typeface="나눔손글씨 왼손잡이도 예뻐"/>
                <a:ea typeface="나눔손글씨 왼손잡이도 예뻐"/>
              </a:rPr>
              <a:t>그래서 우리 삶에서 옳은 </a:t>
            </a:r>
            <a:r>
              <a:rPr lang="ko-KR" altLang="en-US" sz="4400" dirty="0">
                <a:solidFill>
                  <a:srgbClr val="FFFF00"/>
                </a:solidFill>
                <a:latin typeface="나눔손글씨 왼손잡이도 예뻐"/>
                <a:ea typeface="나눔손글씨 왼손잡이도 예뻐"/>
              </a:rPr>
              <a:t>판단</a:t>
            </a:r>
            <a:r>
              <a:rPr lang="ko-KR" altLang="en-US" sz="4400" dirty="0">
                <a:latin typeface="나눔손글씨 왼손잡이도 예뻐"/>
                <a:ea typeface="나눔손글씨 왼손잡이도 예뻐"/>
              </a:rPr>
              <a:t>하기</a:t>
            </a:r>
          </a:p>
          <a:p>
            <a:pPr marL="177800" latinLnBrk="0">
              <a:defRPr/>
            </a:pPr>
            <a:endParaRPr lang="en-US" altLang="ko-KR" sz="4400" dirty="0">
              <a:latin typeface="나눔손글씨 왼손잡이도 예뻐"/>
              <a:ea typeface="나눔손글씨 왼손잡이도 예뻐"/>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1982688" y="0"/>
            <a:ext cx="8229600" cy="1143000"/>
          </a:xfrm>
        </p:spPr>
        <p:txBody>
          <a:bodyPr/>
          <a:lstStyle/>
          <a:p>
            <a:pPr>
              <a:defRPr/>
            </a:pPr>
            <a:r>
              <a:rPr lang="en-US" altLang="ko-KR" sz="5600">
                <a:solidFill>
                  <a:schemeClr val="bg1"/>
                </a:solidFill>
                <a:latin typeface="나눔손글씨 아줌마 자유"/>
                <a:ea typeface="나눔손글씨 아줌마 자유"/>
              </a:rPr>
              <a:t>1</a:t>
            </a:r>
            <a:r>
              <a:rPr lang="ko-KR" altLang="en-US" sz="5600">
                <a:solidFill>
                  <a:schemeClr val="bg1"/>
                </a:solidFill>
                <a:latin typeface="나눔손글씨 아줌마 자유"/>
                <a:ea typeface="나눔손글씨 아줌마 자유"/>
              </a:rPr>
              <a:t>년간 우리의 역사 시간</a:t>
            </a:r>
            <a:endParaRPr lang="ko-KR" altLang="en-US" sz="5600">
              <a:solidFill>
                <a:schemeClr val="bg1"/>
              </a:solidFill>
              <a:latin typeface="나눔손글씨 아줌마 자유"/>
              <a:ea typeface="나눔손글씨 아줌마 자유"/>
            </a:endParaRPr>
          </a:p>
        </p:txBody>
      </p:sp>
      <p:sp>
        <p:nvSpPr>
          <p:cNvPr id="3" name="내용 개체 틀 2"/>
          <p:cNvSpPr>
            <a:spLocks noGrp="1"/>
          </p:cNvSpPr>
          <p:nvPr>
            <p:ph idx="1"/>
          </p:nvPr>
        </p:nvSpPr>
        <p:spPr>
          <a:xfrm>
            <a:off x="2075384" y="1340768"/>
            <a:ext cx="8136904" cy="5085184"/>
          </a:xfrm>
        </p:spPr>
        <p:txBody>
          <a:bodyPr>
            <a:noAutofit/>
          </a:bodyPr>
          <a:lstStyle/>
          <a:p>
            <a:pPr>
              <a:buClr>
                <a:schemeClr val="bg1"/>
              </a:buClr>
              <a:defRPr/>
            </a:pPr>
            <a:r>
              <a:rPr lang="ko-KR" altLang="en-US" sz="2800">
                <a:solidFill>
                  <a:schemeClr val="bg1"/>
                </a:solidFill>
                <a:latin typeface="나눔손글씨 장미체"/>
                <a:ea typeface="나눔손글씨 장미체"/>
              </a:rPr>
              <a:t>못하니까 해야 한다</a:t>
            </a:r>
            <a:r>
              <a:rPr lang="en-US" altLang="ko-KR" sz="2800">
                <a:solidFill>
                  <a:schemeClr val="bg1"/>
                </a:solidFill>
                <a:latin typeface="나눔손글씨 장미체"/>
                <a:ea typeface="나눔손글씨 장미체"/>
              </a:rPr>
              <a:t>.</a:t>
            </a:r>
            <a:endParaRPr lang="en-US" altLang="ko-KR" sz="2800">
              <a:solidFill>
                <a:schemeClr val="bg1"/>
              </a:solidFill>
              <a:latin typeface="나눔손글씨 장미체"/>
              <a:ea typeface="나눔손글씨 장미체"/>
            </a:endParaRPr>
          </a:p>
          <a:p>
            <a:pPr>
              <a:buClr>
                <a:schemeClr val="bg1"/>
              </a:buClr>
              <a:defRPr/>
            </a:pPr>
            <a:endParaRPr lang="ko-KR" altLang="en-US" sz="2800">
              <a:solidFill>
                <a:schemeClr val="bg1"/>
              </a:solidFill>
              <a:latin typeface="나눔손글씨 장미체"/>
              <a:ea typeface="나눔손글씨 장미체"/>
            </a:endParaRPr>
          </a:p>
          <a:p>
            <a:pPr>
              <a:buClr>
                <a:schemeClr val="bg1"/>
              </a:buClr>
              <a:defRPr/>
            </a:pPr>
            <a:endParaRPr lang="ko-KR" altLang="en-US" sz="2800">
              <a:solidFill>
                <a:schemeClr val="bg1"/>
              </a:solidFill>
              <a:latin typeface="나눔손글씨 장미체"/>
              <a:ea typeface="나눔손글씨 장미체"/>
            </a:endParaRPr>
          </a:p>
          <a:p>
            <a:pPr>
              <a:buClr>
                <a:schemeClr val="bg1"/>
              </a:buClr>
              <a:defRPr/>
            </a:pPr>
            <a:endParaRPr lang="ko-KR" altLang="en-US" sz="2800">
              <a:solidFill>
                <a:schemeClr val="bg1"/>
              </a:solidFill>
              <a:latin typeface="나눔손글씨 장미체"/>
              <a:ea typeface="나눔손글씨 장미체"/>
            </a:endParaRPr>
          </a:p>
          <a:p>
            <a:pPr>
              <a:buClr>
                <a:schemeClr val="bg1"/>
              </a:buClr>
              <a:defRPr/>
            </a:pPr>
            <a:endParaRPr lang="ko-KR" altLang="en-US" sz="2800">
              <a:solidFill>
                <a:schemeClr val="bg1"/>
              </a:solidFill>
              <a:latin typeface="나눔손글씨 장미체"/>
              <a:ea typeface="나눔손글씨 장미체"/>
            </a:endParaRPr>
          </a:p>
          <a:p>
            <a:pPr>
              <a:buClr>
                <a:schemeClr val="bg1"/>
              </a:buClr>
              <a:defRPr/>
            </a:pPr>
            <a:endParaRPr lang="ko-KR" altLang="en-US" sz="2800">
              <a:solidFill>
                <a:schemeClr val="bg1"/>
              </a:solidFill>
              <a:latin typeface="나눔손글씨 장미체"/>
              <a:ea typeface="나눔손글씨 장미체"/>
            </a:endParaRPr>
          </a:p>
          <a:p>
            <a:pPr>
              <a:buClr>
                <a:schemeClr val="bg1"/>
              </a:buClr>
              <a:defRPr/>
            </a:pPr>
            <a:r>
              <a:rPr lang="ko-KR" altLang="en-US" sz="2800">
                <a:solidFill>
                  <a:srgbClr val="ffff00"/>
                </a:solidFill>
                <a:latin typeface="나눔손글씨 장미체"/>
                <a:ea typeface="나눔손글씨 장미체"/>
              </a:rPr>
              <a:t>고등학교</a:t>
            </a:r>
            <a:r>
              <a:rPr lang="en-US" altLang="ko-KR" sz="2800">
                <a:solidFill>
                  <a:schemeClr val="bg1"/>
                </a:solidFill>
                <a:latin typeface="나눔손글씨 장미체"/>
                <a:ea typeface="나눔손글씨 장미체"/>
              </a:rPr>
              <a:t>,</a:t>
            </a:r>
            <a:r>
              <a:rPr lang="ko-KR" altLang="en-US" sz="2800">
                <a:solidFill>
                  <a:schemeClr val="bg1"/>
                </a:solidFill>
                <a:latin typeface="나눔손글씨 장미체"/>
                <a:ea typeface="나눔손글씨 장미체"/>
              </a:rPr>
              <a:t> 아니 </a:t>
            </a:r>
            <a:r>
              <a:rPr lang="ko-KR" altLang="en-US" sz="2800">
                <a:solidFill>
                  <a:srgbClr val="ffff00"/>
                </a:solidFill>
                <a:latin typeface="나눔손글씨 장미체"/>
                <a:ea typeface="나눔손글씨 장미체"/>
              </a:rPr>
              <a:t>학생 신분</a:t>
            </a:r>
            <a:r>
              <a:rPr lang="ko-KR" altLang="en-US" sz="2800">
                <a:solidFill>
                  <a:schemeClr val="bg1"/>
                </a:solidFill>
                <a:latin typeface="나눔손글씨 장미체"/>
                <a:ea typeface="나눔손글씨 장미체"/>
              </a:rPr>
              <a:t>은 초보자 사냥터</a:t>
            </a:r>
            <a:endParaRPr lang="ko-KR" altLang="en-US" sz="2800">
              <a:solidFill>
                <a:schemeClr val="bg1"/>
              </a:solidFill>
              <a:latin typeface="나눔손글씨 장미체"/>
              <a:ea typeface="나눔손글씨 장미체"/>
            </a:endParaRPr>
          </a:p>
          <a:p>
            <a:pPr>
              <a:buClr>
                <a:schemeClr val="bg1"/>
              </a:buClr>
              <a:buNone/>
              <a:defRPr/>
            </a:pPr>
            <a:endParaRPr lang="ko-KR" altLang="en-US" sz="2800">
              <a:solidFill>
                <a:schemeClr val="bg1"/>
              </a:solidFill>
              <a:latin typeface="나눔손글씨 장미체"/>
              <a:ea typeface="나눔손글씨 장미체"/>
            </a:endParaRPr>
          </a:p>
          <a:p>
            <a:pPr>
              <a:buClr>
                <a:schemeClr val="bg1"/>
              </a:buClr>
              <a:buNone/>
              <a:defRPr/>
            </a:pPr>
            <a:endParaRPr lang="ko-KR" altLang="en-US" sz="2800">
              <a:solidFill>
                <a:schemeClr val="bg1"/>
              </a:solidFill>
              <a:latin typeface="나눔손글씨 장미체"/>
              <a:ea typeface="나눔손글씨 장미체"/>
            </a:endParaRPr>
          </a:p>
          <a:p>
            <a:pPr>
              <a:defRPr/>
            </a:pPr>
            <a:r>
              <a:rPr lang="en-US" altLang="ko-KR" sz="2800">
                <a:solidFill>
                  <a:schemeClr val="bg1"/>
                </a:solidFill>
                <a:latin typeface="나눔손글씨 장미체"/>
                <a:ea typeface="나눔손글씨 장미체"/>
              </a:rPr>
              <a:t>OT</a:t>
            </a:r>
            <a:r>
              <a:rPr lang="ko-KR" altLang="en-US" sz="2800">
                <a:solidFill>
                  <a:schemeClr val="bg1"/>
                </a:solidFill>
                <a:latin typeface="나눔손글씨 장미체"/>
                <a:ea typeface="나눔손글씨 장미체"/>
              </a:rPr>
              <a:t> 후 진도 진행 </a:t>
            </a:r>
            <a:r>
              <a:rPr lang="en-US" altLang="ko-KR" sz="2800">
                <a:solidFill>
                  <a:srgbClr val="ffff00"/>
                </a:solidFill>
                <a:latin typeface="나눔손글씨 장미체"/>
                <a:ea typeface="나눔손글씨 장미체"/>
              </a:rPr>
              <a:t>BUT</a:t>
            </a:r>
            <a:r>
              <a:rPr lang="ko-KR" altLang="en-US" sz="2800">
                <a:solidFill>
                  <a:schemeClr val="bg1"/>
                </a:solidFill>
                <a:latin typeface="나눔손글씨 장미체"/>
                <a:ea typeface="나눔손글씨 장미체"/>
              </a:rPr>
              <a:t> </a:t>
            </a:r>
            <a:r>
              <a:rPr lang="en-US" altLang="ko-KR" sz="2800">
                <a:solidFill>
                  <a:schemeClr val="bg1"/>
                </a:solidFill>
                <a:latin typeface="나눔손글씨 장미체"/>
                <a:ea typeface="나눔손글씨 장미체"/>
              </a:rPr>
              <a:t>OT</a:t>
            </a:r>
            <a:r>
              <a:rPr lang="ko-KR" altLang="en-US" sz="2800">
                <a:solidFill>
                  <a:schemeClr val="bg1"/>
                </a:solidFill>
                <a:latin typeface="나눔손글씨 장미체"/>
                <a:ea typeface="나눔손글씨 장미체"/>
              </a:rPr>
              <a:t>가 가장 중요할 것</a:t>
            </a:r>
            <a:endParaRPr lang="ko-KR" altLang="en-US" sz="2800">
              <a:solidFill>
                <a:schemeClr val="bg1"/>
              </a:solidFill>
              <a:latin typeface="나눔손글씨 장미체"/>
              <a:ea typeface="나눔손글씨 장미체"/>
            </a:endParaRPr>
          </a:p>
        </p:txBody>
      </p:sp>
      <p:pic>
        <p:nvPicPr>
          <p:cNvPr id="4" name=""/>
          <p:cNvPicPr>
            <a:picLocks noChangeAspect="1"/>
          </p:cNvPicPr>
          <p:nvPr/>
        </p:nvPicPr>
        <p:blipFill rotWithShape="1">
          <a:blip r:embed="rId2"/>
          <a:stretch>
            <a:fillRect/>
          </a:stretch>
        </p:blipFill>
        <p:spPr>
          <a:xfrm>
            <a:off x="1738968" y="1880828"/>
            <a:ext cx="8714064" cy="2304255"/>
          </a:xfrm>
          <a:prstGeom prst="rect">
            <a:avLst/>
          </a:prstGeom>
        </p:spPr>
      </p:pic>
      <p:pic>
        <p:nvPicPr>
          <p:cNvPr id="5" name=""/>
          <p:cNvPicPr>
            <a:picLocks noChangeAspect="1"/>
          </p:cNvPicPr>
          <p:nvPr/>
        </p:nvPicPr>
        <p:blipFill rotWithShape="1">
          <a:blip r:embed="rId3"/>
          <a:stretch>
            <a:fillRect/>
          </a:stretch>
        </p:blipFill>
        <p:spPr>
          <a:xfrm>
            <a:off x="6708067" y="111534"/>
            <a:ext cx="3708412" cy="6634931"/>
          </a:xfrm>
          <a:prstGeom prst="rect">
            <a:avLst/>
          </a:prstGeom>
        </p:spPr>
      </p:pic>
      <p:pic>
        <p:nvPicPr>
          <p:cNvPr id="6" name=""/>
          <p:cNvPicPr>
            <a:picLocks noChangeAspect="1"/>
          </p:cNvPicPr>
          <p:nvPr/>
        </p:nvPicPr>
        <p:blipFill rotWithShape="1">
          <a:blip r:embed="rId4"/>
          <a:stretch>
            <a:fillRect/>
          </a:stretch>
        </p:blipFill>
        <p:spPr>
          <a:xfrm>
            <a:off x="1739516" y="1736812"/>
            <a:ext cx="4933966" cy="4248472"/>
          </a:xfrm>
          <a:prstGeom prst="rect">
            <a:avLst/>
          </a:prstGeom>
        </p:spPr>
      </p:pic>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그림 3" descr="텍스트이(가) 표시된 사진&#10;&#10;자동 생성된 설명">
            <a:extLst>
              <a:ext uri="{FF2B5EF4-FFF2-40B4-BE49-F238E27FC236}">
                <a16:creationId xmlns:a16="http://schemas.microsoft.com/office/drawing/2014/main" id="{E0CB065A-A04B-484E-BCFD-6A55E34C86B4}"/>
              </a:ext>
            </a:extLst>
          </p:cNvPr>
          <p:cNvPicPr>
            <a:picLocks noChangeAspect="1"/>
          </p:cNvPicPr>
          <p:nvPr/>
        </p:nvPicPr>
        <p:blipFill rotWithShape="1">
          <a:blip r:embed="rId2">
            <a:alphaModFix amt="40000"/>
          </a:blip>
          <a:srcRect t="13030" r="1" b="1"/>
          <a:stretch/>
        </p:blipFill>
        <p:spPr>
          <a:xfrm>
            <a:off x="20" y="10"/>
            <a:ext cx="12191979" cy="6857990"/>
          </a:xfrm>
          <a:prstGeom prst="rect">
            <a:avLst/>
          </a:prstGeom>
        </p:spPr>
      </p:pic>
      <p:sp>
        <p:nvSpPr>
          <p:cNvPr id="2" name="제목 1"/>
          <p:cNvSpPr>
            <a:spLocks noGrp="1"/>
          </p:cNvSpPr>
          <p:nvPr>
            <p:ph type="title"/>
          </p:nvPr>
        </p:nvSpPr>
        <p:spPr>
          <a:xfrm>
            <a:off x="841248" y="2674485"/>
            <a:ext cx="10506456" cy="2057400"/>
          </a:xfrm>
        </p:spPr>
        <p:txBody>
          <a:bodyPr anchor="b">
            <a:normAutofit fontScale="90000"/>
          </a:bodyPr>
          <a:lstStyle/>
          <a:p>
            <a:pPr algn="ctr">
              <a:defRPr/>
            </a:pPr>
            <a:br>
              <a:rPr lang="ko-KR" altLang="en-US" sz="5400" dirty="0">
                <a:latin typeface="J신영복_TT"/>
                <a:ea typeface="J신영복_TT"/>
              </a:rPr>
            </a:br>
            <a:r>
              <a:rPr lang="ko-KR" altLang="en-US" sz="5400" dirty="0">
                <a:latin typeface="J신영복_TT"/>
                <a:ea typeface="J신영복_TT"/>
              </a:rPr>
              <a:t>그리고 결국은 </a:t>
            </a:r>
            <a:r>
              <a:rPr lang="ko-KR" altLang="en-US" sz="5400" dirty="0">
                <a:solidFill>
                  <a:srgbClr val="FFFF00"/>
                </a:solidFill>
                <a:latin typeface="J신영복_TT"/>
                <a:ea typeface="J신영복_TT"/>
              </a:rPr>
              <a:t>인간</a:t>
            </a:r>
            <a:r>
              <a:rPr lang="ko-KR" altLang="en-US" sz="5400" dirty="0">
                <a:latin typeface="J신영복_TT"/>
                <a:ea typeface="J신영복_TT"/>
              </a:rPr>
              <a:t>을 이해하기</a:t>
            </a:r>
            <a:r>
              <a:rPr lang="en-US" altLang="ko-KR" sz="5400" dirty="0">
                <a:latin typeface="J신영복_TT"/>
                <a:ea typeface="J신영복_TT"/>
              </a:rPr>
              <a:t>!</a:t>
            </a:r>
            <a:br>
              <a:rPr lang="en-US" altLang="ko-KR" sz="5400" dirty="0">
                <a:latin typeface="J신영복_TT"/>
                <a:ea typeface="J신영복_TT"/>
              </a:rPr>
            </a:br>
            <a:endParaRPr lang="ko-KR" altLang="en-US" sz="5000" dirty="0"/>
          </a:p>
        </p:txBody>
      </p:sp>
      <p:sp>
        <p:nvSpPr>
          <p:cNvPr id="18"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6DF7E05-3DA0-4AA7-93F1-DA8CAB79F238}"/>
              </a:ext>
            </a:extLst>
          </p:cNvPr>
          <p:cNvSpPr txBox="1"/>
          <p:nvPr/>
        </p:nvSpPr>
        <p:spPr>
          <a:xfrm>
            <a:off x="2380959" y="4267753"/>
            <a:ext cx="7427033" cy="1200329"/>
          </a:xfrm>
          <a:prstGeom prst="rect">
            <a:avLst/>
          </a:prstGeom>
          <a:noFill/>
        </p:spPr>
        <p:txBody>
          <a:bodyPr wrap="none" rtlCol="0">
            <a:spAutoFit/>
          </a:bodyPr>
          <a:lstStyle/>
          <a:p>
            <a:r>
              <a:rPr lang="ko-KR" altLang="en-US" sz="7200" dirty="0">
                <a:solidFill>
                  <a:schemeClr val="bg2">
                    <a:lumMod val="10000"/>
                    <a:lumOff val="90000"/>
                  </a:schemeClr>
                </a:solidFill>
                <a:latin typeface="나눔손글씨 왼손잡이도 예뻐"/>
                <a:ea typeface="나눔손글씨 왼손잡이도 예뻐"/>
              </a:rPr>
              <a:t>아니 이해해 보려고 </a:t>
            </a:r>
            <a:r>
              <a:rPr lang="ko-KR" altLang="en-US" sz="7200" dirty="0">
                <a:solidFill>
                  <a:srgbClr val="FFFF00"/>
                </a:solidFill>
                <a:latin typeface="나눔손글씨 왼손잡이도 예뻐"/>
                <a:ea typeface="나눔손글씨 왼손잡이도 예뻐"/>
              </a:rPr>
              <a:t>노력하기</a:t>
            </a:r>
            <a:r>
              <a:rPr lang="en-US" altLang="ko-KR" sz="7200" dirty="0">
                <a:solidFill>
                  <a:srgbClr val="FFFF00"/>
                </a:solidFill>
                <a:latin typeface="나눔손글씨 왼손잡이도 예뻐"/>
                <a:ea typeface="나눔손글씨 왼손잡이도 예뻐"/>
              </a:rPr>
              <a:t>!</a:t>
            </a:r>
            <a:endParaRPr lang="ko-KR" altLang="en-US" sz="7200" dirty="0">
              <a:solidFill>
                <a:srgbClr val="FFFF00"/>
              </a:solidFill>
              <a:latin typeface="나눔손글씨 왼손잡이도 예뻐"/>
              <a:ea typeface="나눔손글씨 왼손잡이도 예뻐"/>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r>
              <a:rPr lang="en-US" altLang="ko-KR"/>
              <a:t>203.</a:t>
            </a:r>
            <a:r>
              <a:rPr lang="ko-KR" altLang="en-US"/>
              <a:t> </a:t>
            </a:r>
          </a:p>
        </p:txBody>
      </p:sp>
      <p:pic>
        <p:nvPicPr>
          <p:cNvPr id="3" name="내용 개체 틀 2"/>
          <p:cNvPicPr>
            <a:picLocks noGrp="1" noChangeAspect="1"/>
          </p:cNvPicPr>
          <p:nvPr>
            <p:ph idx="1"/>
          </p:nvPr>
        </p:nvPicPr>
        <p:blipFill rotWithShape="1">
          <a:blip r:embed="rId2"/>
          <a:stretch>
            <a:fillRect/>
          </a:stretch>
        </p:blipFill>
        <p:spPr>
          <a:xfrm>
            <a:off x="1524000" y="1"/>
            <a:ext cx="9156340" cy="68672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a:defRPr/>
            </a:pPr>
            <a:r>
              <a:rPr lang="ko-KR" altLang="en-US">
                <a:solidFill>
                  <a:schemeClr val="bg1"/>
                </a:solidFill>
                <a:latin typeface="J신영복_TT"/>
                <a:ea typeface="J신영복_TT"/>
              </a:rPr>
              <a:t>수업은</a:t>
            </a:r>
            <a:r>
              <a:rPr lang="en-US" altLang="ko-KR">
                <a:solidFill>
                  <a:schemeClr val="bg1"/>
                </a:solidFill>
                <a:latin typeface="J신영복_TT"/>
                <a:ea typeface="J신영복_TT"/>
              </a:rPr>
              <a:t>?</a:t>
            </a:r>
            <a:endParaRPr lang="ko-KR" altLang="en-US">
              <a:solidFill>
                <a:schemeClr val="bg1"/>
              </a:solidFill>
              <a:latin typeface="J신영복_TT"/>
              <a:ea typeface="J신영복_TT"/>
            </a:endParaRPr>
          </a:p>
        </p:txBody>
      </p:sp>
      <p:sp>
        <p:nvSpPr>
          <p:cNvPr id="5" name="내용 개체 틀 4"/>
          <p:cNvSpPr>
            <a:spLocks noGrp="1"/>
          </p:cNvSpPr>
          <p:nvPr>
            <p:ph idx="1"/>
          </p:nvPr>
        </p:nvSpPr>
        <p:spPr/>
        <p:txBody>
          <a:bodyPr/>
          <a:lstStyle/>
          <a:p>
            <a:pPr lvl="0">
              <a:defRPr/>
            </a:pPr>
            <a:r>
              <a:rPr lang="ko-KR" altLang="en-US"/>
              <a:t>논술</a:t>
            </a:r>
            <a:endParaRPr lang="ko-KR" altLang="en-US"/>
          </a:p>
        </p:txBody>
      </p:sp>
      <p:sp>
        <p:nvSpPr>
          <p:cNvPr id="7" name="TextBox 6"/>
          <p:cNvSpPr txBox="1"/>
          <p:nvPr/>
        </p:nvSpPr>
        <p:spPr>
          <a:xfrm>
            <a:off x="838200" y="4293786"/>
            <a:ext cx="10731366" cy="1914609"/>
          </a:xfrm>
          <a:prstGeom prst="rect">
            <a:avLst/>
          </a:prstGeom>
          <a:noFill/>
        </p:spPr>
        <p:txBody>
          <a:bodyPr wrap="square">
            <a:spAutoFit/>
          </a:bodyPr>
          <a:lstStyle/>
          <a:p>
            <a:pPr>
              <a:defRPr/>
            </a:pPr>
            <a:r>
              <a:rPr lang="en-US" altLang="ko-KR" sz="4000">
                <a:solidFill>
                  <a:schemeClr val="bg1"/>
                </a:solidFill>
                <a:latin typeface="a로케트"/>
                <a:ea typeface="a로케트"/>
              </a:rPr>
              <a:t>1</a:t>
            </a:r>
            <a:r>
              <a:rPr lang="ko-KR" altLang="en-US" sz="4000">
                <a:solidFill>
                  <a:schemeClr val="bg1"/>
                </a:solidFill>
                <a:latin typeface="a로케트"/>
                <a:ea typeface="a로케트"/>
              </a:rPr>
              <a:t>차 지필평가 </a:t>
            </a:r>
            <a:r>
              <a:rPr lang="en-US" altLang="ko-KR" sz="4000">
                <a:solidFill>
                  <a:schemeClr val="bg1"/>
                </a:solidFill>
                <a:latin typeface="a로케트"/>
                <a:ea typeface="a로케트"/>
              </a:rPr>
              <a:t>25</a:t>
            </a:r>
            <a:r>
              <a:rPr lang="ko-KR" altLang="en-US" sz="4000">
                <a:solidFill>
                  <a:schemeClr val="bg1"/>
                </a:solidFill>
                <a:latin typeface="a로케트"/>
                <a:ea typeface="a로케트"/>
              </a:rPr>
              <a:t>점</a:t>
            </a:r>
            <a:endParaRPr lang="ko-KR" altLang="en-US" sz="4000">
              <a:solidFill>
                <a:schemeClr val="bg1"/>
              </a:solidFill>
              <a:latin typeface="a로케트"/>
              <a:ea typeface="a로케트"/>
            </a:endParaRPr>
          </a:p>
          <a:p>
            <a:pPr>
              <a:defRPr/>
            </a:pPr>
            <a:r>
              <a:rPr lang="en-US" altLang="ko-KR" sz="4000">
                <a:solidFill>
                  <a:schemeClr val="bg1"/>
                </a:solidFill>
                <a:latin typeface="a로케트"/>
                <a:ea typeface="a로케트"/>
              </a:rPr>
              <a:t>2</a:t>
            </a:r>
            <a:r>
              <a:rPr lang="ko-KR" altLang="en-US" sz="4000">
                <a:solidFill>
                  <a:schemeClr val="bg1"/>
                </a:solidFill>
                <a:latin typeface="a로케트"/>
                <a:ea typeface="a로케트"/>
              </a:rPr>
              <a:t>차 지필평가 </a:t>
            </a:r>
            <a:r>
              <a:rPr lang="en-US" altLang="ko-KR" sz="4000">
                <a:solidFill>
                  <a:schemeClr val="bg1"/>
                </a:solidFill>
                <a:latin typeface="a로케트"/>
                <a:ea typeface="a로케트"/>
              </a:rPr>
              <a:t>25</a:t>
            </a:r>
            <a:r>
              <a:rPr lang="ko-KR" altLang="en-US" sz="4000">
                <a:solidFill>
                  <a:schemeClr val="bg1"/>
                </a:solidFill>
                <a:latin typeface="a로케트"/>
                <a:ea typeface="a로케트"/>
              </a:rPr>
              <a:t>점</a:t>
            </a:r>
            <a:endParaRPr lang="ko-KR" altLang="en-US" sz="4000">
              <a:solidFill>
                <a:schemeClr val="bg1"/>
              </a:solidFill>
              <a:latin typeface="a로케트"/>
              <a:ea typeface="a로케트"/>
            </a:endParaRPr>
          </a:p>
          <a:p>
            <a:pPr>
              <a:defRPr/>
            </a:pPr>
            <a:r>
              <a:rPr lang="ko-KR" altLang="en-US" sz="4000">
                <a:solidFill>
                  <a:schemeClr val="bg1"/>
                </a:solidFill>
                <a:latin typeface="a로케트"/>
                <a:ea typeface="a로케트"/>
              </a:rPr>
              <a:t>논술 </a:t>
            </a:r>
            <a:r>
              <a:rPr lang="en-US" altLang="ko-KR" sz="4000">
                <a:solidFill>
                  <a:schemeClr val="bg1"/>
                </a:solidFill>
                <a:latin typeface="a로케트"/>
                <a:ea typeface="a로케트"/>
              </a:rPr>
              <a:t>25</a:t>
            </a:r>
            <a:r>
              <a:rPr lang="ko-KR" altLang="en-US" sz="4000">
                <a:solidFill>
                  <a:schemeClr val="bg1"/>
                </a:solidFill>
                <a:latin typeface="a로케트"/>
                <a:ea typeface="a로케트"/>
              </a:rPr>
              <a:t>점</a:t>
            </a:r>
            <a:r>
              <a:rPr lang="en-US" altLang="ko-KR" sz="4000">
                <a:solidFill>
                  <a:schemeClr val="bg1"/>
                </a:solidFill>
                <a:latin typeface="a로케트"/>
                <a:ea typeface="a로케트"/>
              </a:rPr>
              <a:t>,</a:t>
            </a:r>
            <a:r>
              <a:rPr lang="ko-KR" altLang="en-US" sz="4000">
                <a:solidFill>
                  <a:schemeClr val="bg1"/>
                </a:solidFill>
                <a:latin typeface="a로케트"/>
                <a:ea typeface="a로케트"/>
              </a:rPr>
              <a:t> 오늘 어때</a:t>
            </a:r>
            <a:r>
              <a:rPr lang="en-US" altLang="ko-KR" sz="4000">
                <a:solidFill>
                  <a:schemeClr val="bg1"/>
                </a:solidFill>
                <a:latin typeface="a로케트"/>
                <a:ea typeface="a로케트"/>
              </a:rPr>
              <a:t>?</a:t>
            </a:r>
            <a:r>
              <a:rPr lang="ko-KR" altLang="en-US" sz="4000">
                <a:solidFill>
                  <a:schemeClr val="bg1"/>
                </a:solidFill>
                <a:latin typeface="a로케트"/>
                <a:ea typeface="a로케트"/>
              </a:rPr>
              <a:t> </a:t>
            </a:r>
            <a:r>
              <a:rPr lang="en-US" altLang="ko-KR" sz="4000">
                <a:solidFill>
                  <a:schemeClr val="bg1"/>
                </a:solidFill>
                <a:latin typeface="a로케트"/>
                <a:ea typeface="a로케트"/>
              </a:rPr>
              <a:t>15</a:t>
            </a:r>
            <a:r>
              <a:rPr lang="ko-KR" altLang="en-US" sz="4000">
                <a:solidFill>
                  <a:schemeClr val="bg1"/>
                </a:solidFill>
                <a:latin typeface="a로케트"/>
                <a:ea typeface="a로케트"/>
              </a:rPr>
              <a:t>점</a:t>
            </a:r>
            <a:r>
              <a:rPr lang="en-US" altLang="ko-KR" sz="4000">
                <a:solidFill>
                  <a:schemeClr val="bg1"/>
                </a:solidFill>
                <a:latin typeface="a로케트"/>
                <a:ea typeface="a로케트"/>
              </a:rPr>
              <a:t>,</a:t>
            </a:r>
            <a:r>
              <a:rPr lang="ko-KR" altLang="en-US" sz="4000">
                <a:solidFill>
                  <a:schemeClr val="bg1"/>
                </a:solidFill>
                <a:latin typeface="a로케트"/>
                <a:ea typeface="a로케트"/>
              </a:rPr>
              <a:t> 역사하기 </a:t>
            </a:r>
            <a:r>
              <a:rPr lang="en-US" altLang="ko-KR" sz="4000">
                <a:solidFill>
                  <a:schemeClr val="bg1"/>
                </a:solidFill>
                <a:latin typeface="a로케트"/>
                <a:ea typeface="a로케트"/>
              </a:rPr>
              <a:t>10</a:t>
            </a:r>
            <a:r>
              <a:rPr lang="ko-KR" altLang="en-US" sz="4000">
                <a:solidFill>
                  <a:schemeClr val="bg1"/>
                </a:solidFill>
                <a:latin typeface="a로케트"/>
                <a:ea typeface="a로케트"/>
              </a:rPr>
              <a:t>점</a:t>
            </a:r>
            <a:endParaRPr lang="ko-KR" altLang="en-US" sz="4000">
              <a:solidFill>
                <a:schemeClr val="bg1"/>
              </a:solidFill>
              <a:latin typeface="a로케트"/>
              <a:ea typeface="a로케트"/>
            </a:endParaRPr>
          </a:p>
        </p:txBody>
      </p:sp>
      <p:sp>
        <p:nvSpPr>
          <p:cNvPr id="8" name="제목 1"/>
          <p:cNvSpPr txBox="1"/>
          <p:nvPr/>
        </p:nvSpPr>
        <p:spPr>
          <a:xfrm>
            <a:off x="838200" y="3300450"/>
            <a:ext cx="10515600" cy="1325563"/>
          </a:xfrm>
          <a:prstGeom prst="rect">
            <a:avLst/>
          </a:prstGeom>
        </p:spPr>
        <p:txBody>
          <a:bodyPr vert="horz" lIns="91440" tIns="45720" rIns="91440" bIns="4572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defRPr/>
            </a:pPr>
            <a:r>
              <a:rPr lang="ko-KR" altLang="en-US">
                <a:solidFill>
                  <a:schemeClr val="bg1"/>
                </a:solidFill>
                <a:latin typeface="J신영복_TT"/>
                <a:ea typeface="J신영복_TT"/>
              </a:rPr>
              <a:t>평가계획</a:t>
            </a:r>
            <a:endParaRPr lang="ko-KR" altLang="en-US">
              <a:solidFill>
                <a:schemeClr val="bg1"/>
              </a:solidFill>
              <a:latin typeface="J신영복_TT"/>
              <a:ea typeface="J신영복_TT"/>
            </a:endParaRPr>
          </a:p>
        </p:txBody>
      </p:sp>
      <p:sp>
        <p:nvSpPr>
          <p:cNvPr id="9" name="TextBox 8"/>
          <p:cNvSpPr txBox="1"/>
          <p:nvPr/>
        </p:nvSpPr>
        <p:spPr>
          <a:xfrm>
            <a:off x="838200" y="1380540"/>
            <a:ext cx="10731366" cy="1303605"/>
          </a:xfrm>
          <a:prstGeom prst="rect">
            <a:avLst/>
          </a:prstGeom>
          <a:noFill/>
        </p:spPr>
        <p:txBody>
          <a:bodyPr wrap="square">
            <a:spAutoFit/>
          </a:bodyPr>
          <a:lstStyle/>
          <a:p>
            <a:pPr>
              <a:defRPr/>
            </a:pPr>
            <a:r>
              <a:rPr lang="ko-KR" altLang="en-US" sz="4000">
                <a:solidFill>
                  <a:schemeClr val="bg1"/>
                </a:solidFill>
                <a:latin typeface="a로케트"/>
                <a:ea typeface="a로케트"/>
              </a:rPr>
              <a:t>프린트를 메인으로 나가요</a:t>
            </a:r>
            <a:r>
              <a:rPr lang="en-US" altLang="ko-KR" sz="4000">
                <a:solidFill>
                  <a:schemeClr val="bg1"/>
                </a:solidFill>
                <a:latin typeface="a로케트"/>
                <a:ea typeface="a로케트"/>
              </a:rPr>
              <a:t>.</a:t>
            </a:r>
            <a:br>
              <a:rPr lang="en-US" altLang="ko-KR" sz="4000">
                <a:solidFill>
                  <a:schemeClr val="bg1"/>
                </a:solidFill>
                <a:latin typeface="a로케트"/>
                <a:ea typeface="a로케트"/>
              </a:rPr>
            </a:br>
            <a:r>
              <a:rPr lang="ko-KR" altLang="en-US" sz="4000">
                <a:solidFill>
                  <a:schemeClr val="bg1"/>
                </a:solidFill>
                <a:latin typeface="a로케트"/>
                <a:ea typeface="a로케트"/>
              </a:rPr>
              <a:t>교과부장 </a:t>
            </a:r>
            <a:r>
              <a:rPr lang="en-US" altLang="ko-KR" sz="4000">
                <a:solidFill>
                  <a:schemeClr val="bg1"/>
                </a:solidFill>
                <a:latin typeface="a로케트"/>
                <a:ea typeface="a로케트"/>
              </a:rPr>
              <a:t>1</a:t>
            </a:r>
            <a:r>
              <a:rPr lang="ko-KR" altLang="en-US" sz="4000">
                <a:solidFill>
                  <a:schemeClr val="bg1"/>
                </a:solidFill>
                <a:latin typeface="a로케트"/>
                <a:ea typeface="a로케트"/>
              </a:rPr>
              <a:t>명 부탁드려요</a:t>
            </a:r>
            <a:r>
              <a:rPr lang="en-US" altLang="ko-KR" sz="4000">
                <a:solidFill>
                  <a:schemeClr val="bg1"/>
                </a:solidFill>
                <a:latin typeface="a로케트"/>
                <a:ea typeface="a로케트"/>
              </a:rPr>
              <a:t>.</a:t>
            </a:r>
            <a:endParaRPr lang="en-US" altLang="ko-KR" sz="4000">
              <a:solidFill>
                <a:schemeClr val="bg1"/>
              </a:solidFill>
              <a:latin typeface="a로케트"/>
              <a:ea typeface="a로케트"/>
            </a:endParaRPr>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5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rot="20481262">
            <a:off x="1524000" y="2060848"/>
            <a:ext cx="9144000" cy="1143000"/>
          </a:xfrm>
        </p:spPr>
        <p:txBody>
          <a:bodyPr>
            <a:noAutofit/>
          </a:bodyPr>
          <a:lstStyle/>
          <a:p>
            <a:pPr>
              <a:defRPr lang="ko-KR" altLang="en-US"/>
            </a:pPr>
            <a:r>
              <a:rPr lang="ko-KR" altLang="en-US" sz="7200" b="1" dirty="0" err="1">
                <a:solidFill>
                  <a:schemeClr val="bg1"/>
                </a:solidFill>
                <a:latin typeface="a로케트" panose="02020600000000000000" pitchFamily="18" charset="-127"/>
                <a:ea typeface="a로케트" panose="02020600000000000000" pitchFamily="18" charset="-127"/>
              </a:rPr>
              <a:t>노잼역사</a:t>
            </a:r>
            <a:r>
              <a:rPr lang="ko-KR" altLang="en-US" sz="7200" b="1" dirty="0">
                <a:solidFill>
                  <a:schemeClr val="bg1"/>
                </a:solidFill>
                <a:latin typeface="a로케트" panose="02020600000000000000" pitchFamily="18" charset="-127"/>
                <a:ea typeface="a로케트" panose="02020600000000000000" pitchFamily="18" charset="-127"/>
              </a:rPr>
              <a:t> 왜 배움</a:t>
            </a:r>
            <a:r>
              <a:rPr lang="en-US" altLang="ko-KR" sz="7200" b="1" dirty="0">
                <a:solidFill>
                  <a:schemeClr val="bg1"/>
                </a:solidFill>
                <a:latin typeface="a로케트" panose="02020600000000000000" pitchFamily="18" charset="-127"/>
                <a:ea typeface="a로케트" panose="02020600000000000000" pitchFamily="18" charset="-127"/>
              </a:rPr>
              <a:t>?</a:t>
            </a:r>
            <a:endParaRPr lang="ko-KR" altLang="en-US" sz="7200" b="1" dirty="0">
              <a:solidFill>
                <a:schemeClr val="bg1"/>
              </a:solidFill>
              <a:latin typeface="a로케트" panose="02020600000000000000" pitchFamily="18" charset="-127"/>
              <a:ea typeface="a로케트" panose="02020600000000000000" pitchFamily="18" charset="-127"/>
            </a:endParaRPr>
          </a:p>
        </p:txBody>
      </p:sp>
      <p:pic>
        <p:nvPicPr>
          <p:cNvPr id="3" name="그림 2"/>
          <p:cNvPicPr>
            <a:picLocks noChangeAspect="1"/>
          </p:cNvPicPr>
          <p:nvPr/>
        </p:nvPicPr>
        <p:blipFill rotWithShape="1">
          <a:blip r:embed="rId2"/>
          <a:stretch>
            <a:fillRect/>
          </a:stretch>
        </p:blipFill>
        <p:spPr>
          <a:xfrm>
            <a:off x="5847717" y="3619264"/>
            <a:ext cx="4676775" cy="3086100"/>
          </a:xfrm>
          <a:prstGeom prst="rect">
            <a:avLst/>
          </a:prstGeom>
        </p:spPr>
      </p:pic>
      <p:sp>
        <p:nvSpPr>
          <p:cNvPr id="4" name="TextBox 3"/>
          <p:cNvSpPr txBox="1"/>
          <p:nvPr/>
        </p:nvSpPr>
        <p:spPr>
          <a:xfrm>
            <a:off x="1823356" y="262206"/>
            <a:ext cx="5184576" cy="400110"/>
          </a:xfrm>
          <a:prstGeom prst="rect">
            <a:avLst/>
          </a:prstGeom>
        </p:spPr>
        <p:txBody>
          <a:bodyPr wrap="square">
            <a:spAutoFit/>
          </a:bodyPr>
          <a:lstStyle/>
          <a:p>
            <a:pPr>
              <a:defRPr/>
            </a:pPr>
            <a:r>
              <a:rPr lang="ko-KR" altLang="en-US" sz="2000" dirty="0">
                <a:solidFill>
                  <a:schemeClr val="bg1"/>
                </a:solidFill>
                <a:latin typeface="a로케트" panose="02020600000000000000" pitchFamily="18" charset="-127"/>
                <a:ea typeface="a로케트" panose="02020600000000000000" pitchFamily="18" charset="-127"/>
                <a:cs typeface="+mj-cs"/>
              </a:rPr>
              <a:t>우리가 가진 역사에 대한 편견을 </a:t>
            </a:r>
            <a:r>
              <a:rPr lang="ko-KR" altLang="en-US" sz="2000" dirty="0" err="1">
                <a:solidFill>
                  <a:schemeClr val="bg1"/>
                </a:solidFill>
                <a:latin typeface="a로케트" panose="02020600000000000000" pitchFamily="18" charset="-127"/>
                <a:ea typeface="a로케트" panose="02020600000000000000" pitchFamily="18" charset="-127"/>
                <a:cs typeface="+mj-cs"/>
              </a:rPr>
              <a:t>깨보자</a:t>
            </a:r>
            <a:endParaRPr lang="ko-KR" altLang="en-US" sz="2000" dirty="0">
              <a:solidFill>
                <a:schemeClr val="bg1"/>
              </a:solidFill>
              <a:latin typeface="a로케트" panose="02020600000000000000" pitchFamily="18" charset="-127"/>
              <a:ea typeface="a로케트" panose="02020600000000000000" pitchFamily="18" charset="-127"/>
              <a:cs typeface="+mj-cs"/>
            </a:endParaRP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rot="20481262">
            <a:off x="575179" y="2132405"/>
            <a:ext cx="10731646" cy="1143000"/>
          </a:xfrm>
        </p:spPr>
        <p:txBody>
          <a:bodyPr>
            <a:noAutofit/>
          </a:bodyPr>
          <a:lstStyle/>
          <a:p>
            <a:pPr lvl="0">
              <a:defRPr lang="ko-KR" altLang="en-US"/>
            </a:pPr>
            <a:r>
              <a:rPr lang="ko-KR" altLang="en-US" sz="7200" b="1" dirty="0">
                <a:solidFill>
                  <a:schemeClr val="bg1"/>
                </a:solidFill>
                <a:latin typeface="a로케트" panose="02020600000000000000" pitchFamily="18" charset="-127"/>
                <a:ea typeface="a로케트" panose="02020600000000000000" pitchFamily="18" charset="-127"/>
              </a:rPr>
              <a:t>그래도 </a:t>
            </a:r>
            <a:r>
              <a:rPr lang="ko-KR" altLang="en-US" sz="7200" b="1" dirty="0" err="1">
                <a:solidFill>
                  <a:schemeClr val="bg1"/>
                </a:solidFill>
                <a:latin typeface="a로케트" panose="02020600000000000000" pitchFamily="18" charset="-127"/>
                <a:ea typeface="a로케트" panose="02020600000000000000" pitchFamily="18" charset="-127"/>
              </a:rPr>
              <a:t>니네</a:t>
            </a:r>
            <a:r>
              <a:rPr lang="ko-KR" altLang="en-US" sz="7200" b="1" dirty="0">
                <a:solidFill>
                  <a:schemeClr val="bg1"/>
                </a:solidFill>
                <a:latin typeface="a로케트" panose="02020600000000000000" pitchFamily="18" charset="-127"/>
                <a:ea typeface="a로케트" panose="02020600000000000000" pitchFamily="18" charset="-127"/>
              </a:rPr>
              <a:t> 자식 키울 때 역사 중요하다고 </a:t>
            </a:r>
            <a:r>
              <a:rPr lang="ko-KR" altLang="en-US" sz="7200" b="1" dirty="0" err="1">
                <a:solidFill>
                  <a:schemeClr val="bg1"/>
                </a:solidFill>
                <a:latin typeface="a로케트" panose="02020600000000000000" pitchFamily="18" charset="-127"/>
                <a:ea typeface="a로케트" panose="02020600000000000000" pitchFamily="18" charset="-127"/>
              </a:rPr>
              <a:t>할꺼면서</a:t>
            </a:r>
            <a:endParaRPr lang="ko-KR" altLang="en-US" sz="7200" b="1" dirty="0">
              <a:solidFill>
                <a:schemeClr val="bg1"/>
              </a:solidFill>
              <a:latin typeface="a로케트" panose="02020600000000000000" pitchFamily="18" charset="-127"/>
              <a:ea typeface="a로케트" panose="02020600000000000000" pitchFamily="18" charset="-127"/>
            </a:endParaRPr>
          </a:p>
        </p:txBody>
      </p:sp>
      <p:sp>
        <p:nvSpPr>
          <p:cNvPr id="4" name="TextBox 3"/>
          <p:cNvSpPr txBox="1"/>
          <p:nvPr/>
        </p:nvSpPr>
        <p:spPr>
          <a:xfrm>
            <a:off x="1823356" y="262206"/>
            <a:ext cx="5184576" cy="400110"/>
          </a:xfrm>
          <a:prstGeom prst="rect">
            <a:avLst/>
          </a:prstGeom>
        </p:spPr>
        <p:txBody>
          <a:bodyPr wrap="square">
            <a:spAutoFit/>
          </a:bodyPr>
          <a:lstStyle/>
          <a:p>
            <a:pPr>
              <a:defRPr/>
            </a:pPr>
            <a:r>
              <a:rPr lang="ko-KR" altLang="en-US" sz="2000" dirty="0">
                <a:solidFill>
                  <a:schemeClr val="bg1"/>
                </a:solidFill>
                <a:latin typeface="a로케트" panose="02020600000000000000" pitchFamily="18" charset="-127"/>
                <a:ea typeface="a로케트" panose="02020600000000000000" pitchFamily="18" charset="-127"/>
                <a:cs typeface="+mj-cs"/>
              </a:rPr>
              <a:t>우리가 가진 역사에 대한 편견을 </a:t>
            </a:r>
            <a:r>
              <a:rPr lang="ko-KR" altLang="en-US" sz="2000" dirty="0" err="1">
                <a:solidFill>
                  <a:schemeClr val="bg1"/>
                </a:solidFill>
                <a:latin typeface="a로케트" panose="02020600000000000000" pitchFamily="18" charset="-127"/>
                <a:ea typeface="a로케트" panose="02020600000000000000" pitchFamily="18" charset="-127"/>
                <a:cs typeface="+mj-cs"/>
              </a:rPr>
              <a:t>깨보자</a:t>
            </a:r>
            <a:endParaRPr lang="ko-KR" altLang="en-US" sz="2000" dirty="0">
              <a:solidFill>
                <a:schemeClr val="bg1"/>
              </a:solidFill>
              <a:latin typeface="a로케트" panose="02020600000000000000" pitchFamily="18" charset="-127"/>
              <a:ea typeface="a로케트" panose="02020600000000000000" pitchFamily="18" charset="-127"/>
              <a:cs typeface="+mj-cs"/>
            </a:endParaRPr>
          </a:p>
        </p:txBody>
      </p:sp>
      <p:pic>
        <p:nvPicPr>
          <p:cNvPr id="5" name="그림 4"/>
          <p:cNvPicPr>
            <a:picLocks noChangeAspect="1"/>
          </p:cNvPicPr>
          <p:nvPr/>
        </p:nvPicPr>
        <p:blipFill rotWithShape="1">
          <a:blip r:embed="rId2"/>
          <a:stretch>
            <a:fillRect/>
          </a:stretch>
        </p:blipFill>
        <p:spPr>
          <a:xfrm>
            <a:off x="7151947" y="3329351"/>
            <a:ext cx="3240360" cy="3528648"/>
          </a:xfrm>
          <a:prstGeom prst="rect">
            <a:avLst/>
          </a:prstGeom>
        </p:spPr>
      </p:pic>
      <p:sp>
        <p:nvSpPr>
          <p:cNvPr id="6" name="TextBox 5"/>
          <p:cNvSpPr txBox="1"/>
          <p:nvPr/>
        </p:nvSpPr>
        <p:spPr>
          <a:xfrm>
            <a:off x="8304076" y="6377664"/>
            <a:ext cx="2124237" cy="369332"/>
          </a:xfrm>
          <a:prstGeom prst="rect">
            <a:avLst/>
          </a:prstGeom>
        </p:spPr>
        <p:txBody>
          <a:bodyPr wrap="square">
            <a:spAutoFit/>
          </a:bodyPr>
          <a:lstStyle/>
          <a:p>
            <a:pPr>
              <a:defRPr/>
            </a:pPr>
            <a:r>
              <a:rPr lang="ko-KR" altLang="en-US"/>
              <a:t>내로남불오지구요</a:t>
            </a:r>
          </a:p>
        </p:txBody>
      </p:sp>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theme/theme1.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20"/>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20"/>
        <a:ea typeface=""/>
        <a:cs typeface=""/>
        <a:font script="Jpan" typeface="Yu Gothic"/>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20"/>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20"/>
        <a:ea typeface=""/>
        <a:cs typeface=""/>
        <a:font script="Jpan" typeface="Yu Gothic"/>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ep:Properties xmlns:r="http://schemas.openxmlformats.org/officeDocument/2006/relationships" xmlns:ep="http://schemas.openxmlformats.org/officeDocument/2006/extended-properties" xmlns:vt="http://schemas.openxmlformats.org/officeDocument/2006/docPropsVTypes">
  <ep:Manager/>
  <ep:Company/>
  <ep:Words>1146</ep:Words>
  <ep:PresentationFormat>와이드스크린</ep:PresentationFormat>
  <ep:Paragraphs>261</ep:Paragraphs>
  <ep:Slides>61</ep:Slides>
  <ep:Notes>0</ep:Notes>
  <ep:TotalTime>0</ep:TotalTime>
  <ep:HiddenSlides>0</ep:HiddenSlides>
  <ep:MMClips>0</ep:MMClips>
  <ep:HeadingPairs>
    <vt:vector size="4" baseType="variant">
      <vt:variant>
        <vt:lpstr>테마</vt:lpstr>
      </vt:variant>
      <vt:variant>
        <vt:i4>1</vt:i4>
      </vt:variant>
      <vt:variant>
        <vt:lpstr>슬라이드 제목</vt:lpstr>
      </vt:variant>
      <vt:variant>
        <vt:i4>61</vt:i4>
      </vt:variant>
    </vt:vector>
  </ep:HeadingPairs>
  <ep:TitlesOfParts>
    <vt:vector size="62" baseType="lpstr">
      <vt:lpstr>Office 테마</vt:lpstr>
      <vt:lpstr>슬라이드 1</vt:lpstr>
      <vt:lpstr>슬라이드 2</vt:lpstr>
      <vt:lpstr>1년간 우리의 역사 시간</vt:lpstr>
      <vt:lpstr>1년간 우리의 역사 시간</vt:lpstr>
      <vt:lpstr>1년간 우리의 역사 시간</vt:lpstr>
      <vt:lpstr>1년간 우리의 역사 시간</vt:lpstr>
      <vt:lpstr>수업은?</vt:lpstr>
      <vt:lpstr>노잼역사 왜 배움?</vt:lpstr>
      <vt:lpstr>그래도 니네 자식 키울 때 역사 중요하다고 할꺼면서</vt:lpstr>
      <vt:lpstr>1. 민주시민 양성(시민의식)</vt:lpstr>
      <vt:lpstr>민주시민?</vt:lpstr>
      <vt:lpstr>슬라이드 12</vt:lpstr>
      <vt:lpstr>근대사회 Modern Society</vt:lpstr>
      <vt:lpstr>슬라이드 14</vt:lpstr>
      <vt:lpstr>슬라이드 15</vt:lpstr>
      <vt:lpstr>인권의 정립</vt:lpstr>
      <vt:lpstr>이 모든 것을 확립하는 방법?</vt:lpstr>
      <vt:lpstr>프랑스지식인 3대 덕목</vt:lpstr>
      <vt:lpstr>슬라이드 19</vt:lpstr>
      <vt:lpstr>슬라이드 20</vt:lpstr>
      <vt:lpstr>1. 민주시민 양성(시민의식)</vt:lpstr>
      <vt:lpstr>슬라이드 22</vt:lpstr>
      <vt:lpstr>1. 민주시민 양성(시민의식)</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1. 민주시민 양성(시민의식)</vt:lpstr>
      <vt:lpstr>슬라이드 35</vt:lpstr>
      <vt:lpstr>슬라이드 36</vt:lpstr>
      <vt:lpstr>슬라이드 37</vt:lpstr>
      <vt:lpstr>슬라이드 38</vt:lpstr>
      <vt:lpstr>슬라이드 39</vt:lpstr>
      <vt:lpstr>슬라이드 40</vt:lpstr>
      <vt:lpstr>슬라이드 41</vt:lpstr>
      <vt:lpstr>슬라이드 42</vt:lpstr>
      <vt:lpstr>슬라이드 43</vt:lpstr>
      <vt:lpstr>슬라이드 44</vt:lpstr>
      <vt:lpstr>슬라이드 45</vt:lpstr>
      <vt:lpstr>슬라이드 46</vt:lpstr>
      <vt:lpstr>슬라이드 47</vt:lpstr>
      <vt:lpstr>슬라이드 48</vt:lpstr>
      <vt:lpstr>슬라이드 49</vt:lpstr>
      <vt:lpstr>슬라이드 50</vt:lpstr>
      <vt:lpstr>슬라이드 51</vt:lpstr>
      <vt:lpstr>삶</vt:lpstr>
      <vt:lpstr>1. 민주시민 양성(시민의식)</vt:lpstr>
      <vt:lpstr>슬라이드 54</vt:lpstr>
      <vt:lpstr>슬라이드 55</vt:lpstr>
      <vt:lpstr>슬라이드 56</vt:lpstr>
      <vt:lpstr>1. 역사의 메시지(일반화) 찾기</vt:lpstr>
      <vt:lpstr>슬라이드 58</vt:lpstr>
      <vt:lpstr>3. 세상을 보는 눈을 조금씩 만들기!</vt:lpstr>
      <vt:lpstr>그리고 결국은 인간을 이해하기!</vt:lpstr>
      <vt:lpstr>203.</vt:lpstr>
    </vt:vector>
  </ep:TitlesOfParts>
  <ep:HyperlinkBase/>
  <ep:Application>Show</ep:Application>
  <ep:AppVersion>12.0000</ep:AppVersion>
</ep:Properties>
</file>

<file path=docProps/core.xml><?xml version="1.0" encoding="utf-8"?>
<cp:coreProperties xmlns:r="http://schemas.openxmlformats.org/officeDocument/2006/relationships" xmlns:cp="http://schemas.openxmlformats.org/package/2006/metadata/core-properties" xmlns:dc="http://purl.org/dc/elements/1.1/" xmlns:dcterms="http://purl.org/dc/terms/" xmlns:dcmitype="http://purl.org/dc/dcmitype/" xmlns:xsi="http://www.w3.org/2001/XMLSchema-instance">
  <dcterms:created xsi:type="dcterms:W3CDTF">2021-03-01T16:50:29.000</dcterms:created>
  <dc:creator>신동민</dc:creator>
  <cp:lastModifiedBy>East Autumn Sky</cp:lastModifiedBy>
  <dcterms:modified xsi:type="dcterms:W3CDTF">2023-02-20T00:10:06.360</dcterms:modified>
  <cp:revision>183</cp:revision>
  <dc:title>PowerPoint 프레젠테이션</dc:title>
  <cp:version>0906.0100.01</cp:version>
</cp:coreProperties>
</file>